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1" r:id="rId1"/>
  </p:sldMasterIdLst>
  <p:notesMasterIdLst>
    <p:notesMasterId r:id="rId20"/>
  </p:notesMasterIdLst>
  <p:sldIdLst>
    <p:sldId id="257" r:id="rId2"/>
    <p:sldId id="431" r:id="rId3"/>
    <p:sldId id="461" r:id="rId4"/>
    <p:sldId id="458" r:id="rId5"/>
    <p:sldId id="438" r:id="rId6"/>
    <p:sldId id="459" r:id="rId7"/>
    <p:sldId id="462" r:id="rId8"/>
    <p:sldId id="460" r:id="rId9"/>
    <p:sldId id="463" r:id="rId10"/>
    <p:sldId id="468" r:id="rId11"/>
    <p:sldId id="469" r:id="rId12"/>
    <p:sldId id="466" r:id="rId13"/>
    <p:sldId id="439" r:id="rId14"/>
    <p:sldId id="432" r:id="rId15"/>
    <p:sldId id="471" r:id="rId16"/>
    <p:sldId id="470" r:id="rId17"/>
    <p:sldId id="435" r:id="rId18"/>
    <p:sldId id="427" r:id="rId19"/>
  </p:sldIdLst>
  <p:sldSz cx="9144000" cy="6858000" type="screen4x3"/>
  <p:notesSz cx="7010400" cy="9296400"/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AA01"/>
    <a:srgbClr val="FFFF66"/>
    <a:srgbClr val="82B329"/>
    <a:srgbClr val="CCCCFF"/>
    <a:srgbClr val="FFFF99"/>
    <a:srgbClr val="FFFFCC"/>
    <a:srgbClr val="3639C4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1" autoAdjust="0"/>
    <p:restoredTop sz="94672" autoAdjust="0"/>
  </p:normalViewPr>
  <p:slideViewPr>
    <p:cSldViewPr>
      <p:cViewPr varScale="1">
        <p:scale>
          <a:sx n="102" d="100"/>
          <a:sy n="102" d="100"/>
        </p:scale>
        <p:origin x="27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_________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cap="small" spc="3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ea typeface="+mn-ea"/>
                <a:cs typeface="+mn-cs"/>
              </a:defRPr>
            </a:pPr>
            <a:r>
              <a:rPr lang="el-GR" sz="3600" b="1" cap="small" spc="300" baseline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Ενημερωτικες</a:t>
            </a:r>
            <a:r>
              <a:rPr lang="el-GR" b="1" cap="small" spc="3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600" b="1" cap="small" spc="300" baseline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Εκδηλωσεις</a:t>
            </a:r>
            <a:r>
              <a:rPr lang="el-GR" b="1" cap="small" spc="3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l-GR" b="1" cap="small" spc="3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cap="small" spc="30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Φύλλο1!$B$1</c:f>
              <c:strCache>
                <c:ptCount val="1"/>
                <c:pt idx="0">
                  <c:v>Ενημερωτικές εκδηλώσεις 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522-4DB0-9E27-0FF1D6565B15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522-4DB0-9E27-0FF1D6565B15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522-4DB0-9E27-0FF1D6565B15}"/>
              </c:ext>
            </c:extLst>
          </c:dPt>
          <c:dLbls>
            <c:dLbl>
              <c:idx val="0"/>
              <c:layout>
                <c:manualLayout>
                  <c:x val="0.20182645052737613"/>
                  <c:y val="-2.8486770954147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egoe UI Light" panose="020B0502040204020203" pitchFamily="34" charset="0"/>
                        <a:ea typeface="+mn-ea"/>
                        <a:cs typeface="+mn-cs"/>
                      </a:defRPr>
                    </a:pPr>
                    <a:fld id="{901D685B-198B-4616-A932-E9688CEAF69C}" type="CATEGORYNAME">
                      <a:rPr lang="el-GR" sz="1400" baseline="0"/>
                      <a:pPr>
                        <a:defRPr sz="1400">
                          <a:latin typeface="Segoe UI Light" panose="020B0502040204020203" pitchFamily="34" charset="0"/>
                        </a:defRPr>
                      </a:pPr>
                      <a:t>[ΟΝΟΜΑ ΚΑΤΗΓΟΡΙΑΣ]</a:t>
                    </a:fld>
                    <a:endParaRPr lang="el-GR" sz="1400" baseline="0" dirty="0"/>
                  </a:p>
                  <a:p>
                    <a:pPr>
                      <a:defRPr sz="1400">
                        <a:latin typeface="Segoe UI Light" panose="020B0502040204020203" pitchFamily="34" charset="0"/>
                      </a:defRPr>
                    </a:pPr>
                    <a:fld id="{E2B264E5-546D-4B93-B5BA-D1375EF34A64}" type="VALUE">
                      <a:rPr lang="el-GR" sz="2000" b="1" baseline="0"/>
                      <a:pPr>
                        <a:defRPr sz="1400">
                          <a:latin typeface="Segoe UI Light" panose="020B0502040204020203" pitchFamily="34" charset="0"/>
                        </a:defRPr>
                      </a:pPr>
                      <a:t>[ΤΙΜΗ]</a:t>
                    </a:fld>
                    <a:endParaRPr lang="el-GR"/>
                  </a:p>
                </c:rich>
              </c:tx>
              <c:spPr>
                <a:xfrm>
                  <a:off x="5415738" y="2031715"/>
                  <a:ext cx="1300175" cy="857158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egoe UI Light" panose="020B0502040204020203" pitchFamily="34" charset="0"/>
                      <a:ea typeface="+mn-ea"/>
                      <a:cs typeface="+mn-cs"/>
                    </a:defRPr>
                  </a:pPr>
                  <a:endParaRPr lang="el-G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accentCallout1">
                      <a:avLst>
                        <a:gd name="adj1" fmla="val 50975"/>
                        <a:gd name="adj2" fmla="val 458"/>
                        <a:gd name="adj3" fmla="val 67831"/>
                        <a:gd name="adj4" fmla="val -53809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9791232535327019"/>
                      <c:h val="0.2095830948439892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522-4DB0-9E27-0FF1D6565B15}"/>
                </c:ext>
              </c:extLst>
            </c:dLbl>
            <c:dLbl>
              <c:idx val="1"/>
              <c:layout>
                <c:manualLayout>
                  <c:x val="-0.20883532280991746"/>
                  <c:y val="0.105186874654369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egoe UI Light" panose="020B0502040204020203" pitchFamily="34" charset="0"/>
                        <a:ea typeface="+mn-ea"/>
                        <a:cs typeface="+mn-cs"/>
                      </a:defRPr>
                    </a:pPr>
                    <a:fld id="{2DBB2211-F4A4-4B33-8A4E-0AF6E872F9F3}" type="CATEGORYNAME">
                      <a:rPr lang="el-GR" sz="1400" baseline="0"/>
                      <a:pPr>
                        <a:defRPr sz="1400">
                          <a:latin typeface="Segoe UI Light" panose="020B0502040204020203" pitchFamily="34" charset="0"/>
                        </a:defRPr>
                      </a:pPr>
                      <a:t>[ΟΝΟΜΑ ΚΑΤΗΓΟΡΙΑΣ]</a:t>
                    </a:fld>
                    <a:endParaRPr lang="el-GR" sz="1400" baseline="0" dirty="0"/>
                  </a:p>
                  <a:p>
                    <a:pPr>
                      <a:defRPr sz="1400">
                        <a:latin typeface="Segoe UI Light" panose="020B0502040204020203" pitchFamily="34" charset="0"/>
                      </a:defRPr>
                    </a:pPr>
                    <a:fld id="{860A93A0-308E-46D3-AA5F-B497229635DC}" type="VALUE">
                      <a:rPr lang="el-GR" sz="2000" b="1" baseline="0"/>
                      <a:pPr>
                        <a:defRPr sz="1400">
                          <a:latin typeface="Segoe UI Light" panose="020B0502040204020203" pitchFamily="34" charset="0"/>
                        </a:defRPr>
                      </a:pPr>
                      <a:t>[ΤΙΜΗ]</a:t>
                    </a:fld>
                    <a:endParaRPr lang="el-GR"/>
                  </a:p>
                </c:rich>
              </c:tx>
              <c:spPr>
                <a:xfrm>
                  <a:off x="107076" y="3327432"/>
                  <a:ext cx="1779883" cy="673198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egoe UI Light" panose="020B0502040204020203" pitchFamily="34" charset="0"/>
                      <a:ea typeface="+mn-ea"/>
                      <a:cs typeface="+mn-cs"/>
                    </a:defRPr>
                  </a:pPr>
                  <a:endParaRPr lang="el-G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accentCallout1">
                      <a:avLst>
                        <a:gd name="adj1" fmla="val 50763"/>
                        <a:gd name="adj2" fmla="val 103756"/>
                        <a:gd name="adj3" fmla="val 34276"/>
                        <a:gd name="adj4" fmla="val 128070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6171477246975416"/>
                      <c:h val="0.2253410268706588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522-4DB0-9E27-0FF1D6565B15}"/>
                </c:ext>
              </c:extLst>
            </c:dLbl>
            <c:dLbl>
              <c:idx val="2"/>
              <c:layout>
                <c:manualLayout>
                  <c:x val="-0.22542970359566666"/>
                  <c:y val="-2.001779204251608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egoe UI Light" panose="020B0502040204020203" pitchFamily="34" charset="0"/>
                        <a:ea typeface="+mn-ea"/>
                        <a:cs typeface="+mn-cs"/>
                      </a:defRPr>
                    </a:pPr>
                    <a:fld id="{CE099FBF-6F6D-471E-B541-2487864D5261}" type="CATEGORYNAME">
                      <a:rPr lang="el-GR" sz="1400" baseline="0"/>
                      <a:pPr>
                        <a:defRPr sz="1400">
                          <a:latin typeface="Segoe UI Light" panose="020B0502040204020203" pitchFamily="34" charset="0"/>
                        </a:defRPr>
                      </a:pPr>
                      <a:t>[ΟΝΟΜΑ ΚΑΤΗΓΟΡΙΑΣ]</a:t>
                    </a:fld>
                    <a:endParaRPr lang="el-GR" sz="1400" baseline="0" dirty="0"/>
                  </a:p>
                  <a:p>
                    <a:pPr>
                      <a:defRPr sz="1400">
                        <a:latin typeface="Segoe UI Light" panose="020B0502040204020203" pitchFamily="34" charset="0"/>
                      </a:defRPr>
                    </a:pPr>
                    <a:fld id="{2793D270-EBEE-42FC-B88A-E4BDB7B929F5}" type="VALUE">
                      <a:rPr lang="el-GR" sz="2000" b="1" baseline="0"/>
                      <a:pPr>
                        <a:defRPr sz="1400">
                          <a:latin typeface="Segoe UI Light" panose="020B0502040204020203" pitchFamily="34" charset="0"/>
                        </a:defRPr>
                      </a:pPr>
                      <a:t>[ΤΙΜΗ]</a:t>
                    </a:fld>
                    <a:endParaRPr lang="el-GR"/>
                  </a:p>
                </c:rich>
              </c:tx>
              <c:spPr>
                <a:xfrm>
                  <a:off x="33601" y="992460"/>
                  <a:ext cx="1880802" cy="666658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egoe UI Light" panose="020B0502040204020203" pitchFamily="34" charset="0"/>
                      <a:ea typeface="+mn-ea"/>
                      <a:cs typeface="+mn-cs"/>
                    </a:defRPr>
                  </a:pPr>
                  <a:endParaRPr lang="el-G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accentCallout1">
                      <a:avLst>
                        <a:gd name="adj1" fmla="val 49234"/>
                        <a:gd name="adj2" fmla="val 99770"/>
                        <a:gd name="adj3" fmla="val 64446"/>
                        <a:gd name="adj4" fmla="val 130100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013404201083267"/>
                      <c:h val="0.23373626430291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522-4DB0-9E27-0FF1D6565B15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accentCallout1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Φύλλο1!$A$2:$A$4</c:f>
              <c:strCache>
                <c:ptCount val="3"/>
                <c:pt idx="0">
                  <c:v>Δράσεις και Έργα ΕΠ-ΥΜΕΠΕΡΑΑ</c:v>
                </c:pt>
                <c:pt idx="1">
                  <c:v>«Ενεργειακή Αναβάθμιση Νοσοκομείων»</c:v>
                </c:pt>
                <c:pt idx="2">
                  <c:v>«Ενεργειακή Αναβάθμιση Πανεπιστήμιων» </c:v>
                </c:pt>
              </c:strCache>
            </c:strRef>
          </c:cat>
          <c:val>
            <c:numRef>
              <c:f>Φύλλο1!$B$2:$B$4</c:f>
              <c:numCache>
                <c:formatCode>General</c:formatCode>
                <c:ptCount val="3"/>
                <c:pt idx="0">
                  <c:v>8</c:v>
                </c:pt>
                <c:pt idx="1">
                  <c:v>3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522-4DB0-9E27-0FF1D6565B1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597" b="1" i="0" u="none" strike="noStrike" kern="1200" cap="small" spc="3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ea typeface="+mn-ea"/>
                <a:cs typeface="+mn-cs"/>
              </a:defRPr>
            </a:pPr>
            <a:r>
              <a:rPr lang="el-GR" dirty="0" err="1" smtClean="0"/>
              <a:t>Κατηγοριες</a:t>
            </a:r>
            <a:r>
              <a:rPr lang="el-GR" dirty="0" smtClean="0"/>
              <a:t> </a:t>
            </a:r>
            <a:r>
              <a:rPr lang="el-GR" dirty="0" err="1" smtClean="0"/>
              <a:t>Ακροατων</a:t>
            </a:r>
            <a:endParaRPr lang="el-GR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v>ΚΑΤΗΓΟΡΙΕΣ ΑΚΡΟΑΤΩΝ</c:v>
          </c:tx>
          <c:dPt>
            <c:idx val="0"/>
            <c:bubble3D val="0"/>
            <c:spPr>
              <a:gradFill rotWithShape="1">
                <a:gsLst>
                  <a:gs pos="0">
                    <a:srgbClr val="FF9933"/>
                  </a:gs>
                  <a:gs pos="80000">
                    <a:srgbClr val="FFAA01"/>
                  </a:gs>
                  <a:gs pos="100000">
                    <a:srgbClr val="FF993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0-BFCF-4686-A600-E83B56F58BF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BFCF-4686-A600-E83B56F58BF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2-BFCF-4686-A600-E83B56F58BF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4F24DC08-1608-468F-9F1F-FBBFCB65795F}" type="CATEGORYNAME">
                      <a:rPr lang="el-GR"/>
                      <a:pPr/>
                      <a:t>[ΟΝΟΜΑ ΚΑΤΗΓΟΡΙΑΣ]</a:t>
                    </a:fld>
                    <a:r>
                      <a:rPr lang="el-GR" baseline="0" dirty="0"/>
                      <a:t>
</a:t>
                    </a:r>
                    <a:fld id="{DC31BE94-D5A6-400D-92CC-E28150FB421A}" type="PERCENTAGE">
                      <a:rPr lang="el-GR" b="1" baseline="0"/>
                      <a:pPr/>
                      <a:t>[ΠΟΣΟΣΤΟ]</a:t>
                    </a:fld>
                    <a:endParaRPr lang="el-GR" baseline="0" dirty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FCF-4686-A600-E83B56F58BF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113A694-5265-4A6A-BAA1-42FDCC957F59}" type="CATEGORYNAME">
                      <a:rPr lang="el-GR"/>
                      <a:pPr/>
                      <a:t>[ΟΝΟΜΑ ΚΑΤΗΓΟΡΙΑΣ]</a:t>
                    </a:fld>
                    <a:r>
                      <a:rPr lang="el-GR" baseline="0" dirty="0"/>
                      <a:t>
</a:t>
                    </a:r>
                    <a:fld id="{E91C4455-91A3-48EA-B5BD-1638661C140C}" type="PERCENTAGE">
                      <a:rPr lang="el-GR" b="1" baseline="0"/>
                      <a:pPr/>
                      <a:t>[ΠΟΣΟΣΤΟ]</a:t>
                    </a:fld>
                    <a:endParaRPr lang="el-GR" baseline="0" dirty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FCF-4686-A600-E83B56F58BF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D420250D-44F0-4DE2-8C86-C7BCF9589F8B}" type="CATEGORYNAME">
                      <a:rPr lang="el-GR"/>
                      <a:pPr/>
                      <a:t>[ΟΝΟΜΑ ΚΑΤΗΓΟΡΙΑΣ]</a:t>
                    </a:fld>
                    <a:r>
                      <a:rPr lang="el-GR" baseline="0" dirty="0"/>
                      <a:t>
</a:t>
                    </a:r>
                    <a:fld id="{6A4A703A-3236-4B46-AD77-F5A6C556B7A2}" type="PERCENTAGE">
                      <a:rPr lang="el-GR" b="1" baseline="0"/>
                      <a:pPr/>
                      <a:t>[ΠΟΣΟΣΤΟ]</a:t>
                    </a:fld>
                    <a:endParaRPr lang="el-GR" baseline="0" dirty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FCF-4686-A600-E83B56F58B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99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Segoe UI Light" panose="020B0502040204020203" pitchFamily="34" charset="0"/>
                    <a:ea typeface="+mn-ea"/>
                    <a:cs typeface="+mn-cs"/>
                  </a:defRPr>
                </a:pPr>
                <a:endParaRPr lang="el-G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16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ΣΥΝΟΛΑ!$B$1:$D$1</c:f>
              <c:strCache>
                <c:ptCount val="3"/>
                <c:pt idx="0">
                  <c:v>Δικαιούχοι</c:v>
                </c:pt>
                <c:pt idx="1">
                  <c:v>Εκπρόσωποι Δ.Α.</c:v>
                </c:pt>
                <c:pt idx="2">
                  <c:v>Ευρύ Κοινό</c:v>
                </c:pt>
              </c:strCache>
            </c:strRef>
          </c:cat>
          <c:val>
            <c:numRef>
              <c:f>ΣΥΝΟΛΑ!$B$16:$D$16</c:f>
              <c:numCache>
                <c:formatCode>General</c:formatCode>
                <c:ptCount val="3"/>
                <c:pt idx="0">
                  <c:v>473</c:v>
                </c:pt>
                <c:pt idx="1">
                  <c:v>102</c:v>
                </c:pt>
                <c:pt idx="2">
                  <c:v>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FCF-4686-A600-E83B56F58B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77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5A76D3-777E-4746-83D3-732FF288E50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395343AC-3726-43E0-B549-1860C1511BF7}">
      <dgm:prSet phldrT="[Κείμενο]" custT="1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r>
            <a:rPr lang="el-GR" sz="2000" b="0" dirty="0" smtClean="0">
              <a:solidFill>
                <a:schemeClr val="tx1"/>
              </a:solidFill>
              <a:effectLst/>
              <a:latin typeface="Segoe UI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Ενέργειες Πληροφόρησης &amp; Επικοινωνίας ΕΥΔ/ΕΠ-ΥΜΕΠΕΡΑΑ για </a:t>
          </a:r>
        </a:p>
        <a:p>
          <a:endParaRPr lang="el-GR" sz="2000" b="0" u="none" cap="none" spc="0" dirty="0" smtClean="0">
            <a:ln w="0"/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endParaRPr lang="el-GR" sz="2000" b="1" u="none" cap="none" spc="0" dirty="0" smtClean="0">
            <a:ln w="0"/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r>
            <a:rPr lang="el-GR" sz="2800" b="1" u="none" cap="none" spc="0" smtClean="0">
              <a:ln w="0"/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rPr>
            <a:t>Ευρύ Κοινό</a:t>
          </a:r>
          <a:endParaRPr lang="el-GR" sz="2800" b="1" u="none" cap="none" spc="0" dirty="0">
            <a:ln w="0"/>
            <a:solidFill>
              <a:schemeClr val="accent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Segoe UI Semilight" panose="020B0402040204020203" pitchFamily="34" charset="0"/>
            <a:ea typeface="Calibri" panose="020F0502020204030204" pitchFamily="34" charset="0"/>
            <a:cs typeface="Segoe UI Semilight" panose="020B0402040204020203" pitchFamily="34" charset="0"/>
          </a:endParaRPr>
        </a:p>
      </dgm:t>
    </dgm:pt>
    <dgm:pt modelId="{4E288CE4-FB44-449A-9EAC-B67E547F3CA4}" type="parTrans" cxnId="{42CAF13D-8E16-406A-8BFA-EE68A4DAB5BF}">
      <dgm:prSet/>
      <dgm:spPr/>
      <dgm:t>
        <a:bodyPr/>
        <a:lstStyle/>
        <a:p>
          <a:endParaRPr lang="el-GR"/>
        </a:p>
      </dgm:t>
    </dgm:pt>
    <dgm:pt modelId="{85F89C33-9CF0-4567-A784-00026205B72C}" type="sibTrans" cxnId="{42CAF13D-8E16-406A-8BFA-EE68A4DAB5BF}">
      <dgm:prSet/>
      <dgm:spPr/>
      <dgm:t>
        <a:bodyPr/>
        <a:lstStyle/>
        <a:p>
          <a:endParaRPr lang="el-GR"/>
        </a:p>
      </dgm:t>
    </dgm:pt>
    <dgm:pt modelId="{0CCB109C-225F-48F4-B471-96FB5717E325}">
      <dgm:prSet phldrT="[Κείμενο]" custT="1"/>
      <dgm:spPr/>
      <dgm:t>
        <a:bodyPr/>
        <a:lstStyle/>
        <a:p>
          <a:pPr rtl="0"/>
          <a:endParaRPr lang="en-US" sz="1800" b="1" i="0" u="none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rtl="0"/>
          <a:endParaRPr lang="en-US" sz="1800" b="1" i="0" u="none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rtl="0"/>
          <a:endParaRPr lang="en-US" sz="1800" b="1" i="0" u="none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rtl="0"/>
          <a:endParaRPr lang="en-US" sz="1800" b="1" i="0" u="none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rtl="0"/>
          <a:endParaRPr lang="en-US" sz="1800" b="1" i="0" u="none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rtl="0"/>
          <a:r>
            <a:rPr lang="el-GR" sz="1800" b="1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Αναβάθμιση</a:t>
          </a:r>
          <a:r>
            <a:rPr lang="el-GR" sz="18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της </a:t>
          </a:r>
          <a:r>
            <a:rPr lang="el-GR" sz="1800" b="1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ιστοσελίδας</a:t>
          </a:r>
          <a:r>
            <a:rPr lang="el-GR" sz="18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του ΕΠ-ΥΜΕΠΕΡΑΑ (σύμβουλος υποστήριξης)</a:t>
          </a:r>
          <a:endParaRPr lang="el-GR" sz="18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B3EAC23C-859D-43C1-A1C6-71E9ED961CAB}" type="parTrans" cxnId="{3F0FF3EA-263C-44E0-9D96-EEDF5581C953}">
      <dgm:prSet/>
      <dgm:spPr/>
      <dgm:t>
        <a:bodyPr/>
        <a:lstStyle/>
        <a:p>
          <a:endParaRPr lang="el-GR"/>
        </a:p>
      </dgm:t>
    </dgm:pt>
    <dgm:pt modelId="{0B5EE026-F7A2-4705-86B6-00B2A8107D06}" type="sibTrans" cxnId="{3F0FF3EA-263C-44E0-9D96-EEDF5581C953}">
      <dgm:prSet/>
      <dgm:spPr/>
      <dgm:t>
        <a:bodyPr/>
        <a:lstStyle/>
        <a:p>
          <a:endParaRPr lang="el-GR"/>
        </a:p>
      </dgm:t>
    </dgm:pt>
    <dgm:pt modelId="{37D9544F-E6A2-43CE-98CB-360947E36332}">
      <dgm:prSet custT="1"/>
      <dgm:spPr/>
      <dgm:t>
        <a:bodyPr/>
        <a:lstStyle/>
        <a:p>
          <a:pPr rtl="0"/>
          <a:r>
            <a:rPr lang="el-GR" sz="1800" b="1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Ανάρτηση</a:t>
          </a:r>
          <a:r>
            <a:rPr lang="el-GR" sz="18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Προσκλήσεων – Αποφάσεων Ένταξης – Καταλόγου Πράξεων - Νέων/Ανακοινώσεων στην ιστοσελίδα του ΕΠ-ΥΜΕΠΕΡΑΑ και του ΕΣΠΑ</a:t>
          </a:r>
          <a:r>
            <a:rPr lang="en-US" sz="18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</a:t>
          </a:r>
          <a:r>
            <a:rPr lang="el-GR" sz="18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μέσω ΔΙΑΥΛΟΥ (ο</a:t>
          </a:r>
          <a:r>
            <a:rPr lang="en-US" sz="1800" dirty="0" smtClean="0">
              <a:effectLst/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rPr>
            <a:t>n going)</a:t>
          </a:r>
          <a:endParaRPr lang="el-GR" sz="1800" b="0" i="0" u="none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30ED5A88-4A88-4822-93B7-4438C7062202}" type="parTrans" cxnId="{C29A72D0-72FE-43A2-A30B-8C6CBA3E062A}">
      <dgm:prSet/>
      <dgm:spPr/>
      <dgm:t>
        <a:bodyPr/>
        <a:lstStyle/>
        <a:p>
          <a:endParaRPr lang="el-GR"/>
        </a:p>
      </dgm:t>
    </dgm:pt>
    <dgm:pt modelId="{2845BCC1-D57E-427E-A069-E87DC6C23DDB}" type="sibTrans" cxnId="{C29A72D0-72FE-43A2-A30B-8C6CBA3E062A}">
      <dgm:prSet/>
      <dgm:spPr/>
      <dgm:t>
        <a:bodyPr/>
        <a:lstStyle/>
        <a:p>
          <a:endParaRPr lang="el-GR"/>
        </a:p>
      </dgm:t>
    </dgm:pt>
    <dgm:pt modelId="{55067C82-6381-40B6-BCC0-54F03DEF152D}" type="pres">
      <dgm:prSet presAssocID="{DE5A76D3-777E-4746-83D3-732FF288E50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l-GR"/>
        </a:p>
      </dgm:t>
    </dgm:pt>
    <dgm:pt modelId="{C3D20C40-8AEF-4B95-9846-E0CAEB78B817}" type="pres">
      <dgm:prSet presAssocID="{395343AC-3726-43E0-B549-1860C1511BF7}" presName="thickLine" presStyleLbl="alignNode1" presStyleIdx="0" presStyleCnt="1"/>
      <dgm:spPr/>
    </dgm:pt>
    <dgm:pt modelId="{9ED25530-5DB1-474F-969C-25E81A08BC2D}" type="pres">
      <dgm:prSet presAssocID="{395343AC-3726-43E0-B549-1860C1511BF7}" presName="horz1" presStyleCnt="0"/>
      <dgm:spPr/>
    </dgm:pt>
    <dgm:pt modelId="{5D1096CD-F6E3-44CE-AF1A-EB2300125724}" type="pres">
      <dgm:prSet presAssocID="{395343AC-3726-43E0-B549-1860C1511BF7}" presName="tx1" presStyleLbl="revTx" presStyleIdx="0" presStyleCnt="3" custScaleX="147461"/>
      <dgm:spPr/>
      <dgm:t>
        <a:bodyPr/>
        <a:lstStyle/>
        <a:p>
          <a:endParaRPr lang="el-GR"/>
        </a:p>
      </dgm:t>
    </dgm:pt>
    <dgm:pt modelId="{A5F7D166-65B4-47A2-884C-5C4C9E74493F}" type="pres">
      <dgm:prSet presAssocID="{395343AC-3726-43E0-B549-1860C1511BF7}" presName="vert1" presStyleCnt="0"/>
      <dgm:spPr/>
    </dgm:pt>
    <dgm:pt modelId="{D9782335-488E-429F-AB8F-4FA6FFA15649}" type="pres">
      <dgm:prSet presAssocID="{0CCB109C-225F-48F4-B471-96FB5717E325}" presName="vertSpace2a" presStyleCnt="0"/>
      <dgm:spPr/>
    </dgm:pt>
    <dgm:pt modelId="{C591C0BB-B486-402C-A118-6C5F715BC468}" type="pres">
      <dgm:prSet presAssocID="{0CCB109C-225F-48F4-B471-96FB5717E325}" presName="horz2" presStyleCnt="0"/>
      <dgm:spPr/>
    </dgm:pt>
    <dgm:pt modelId="{7C8F7D66-6DCC-41B3-BAA4-22CF2439451D}" type="pres">
      <dgm:prSet presAssocID="{0CCB109C-225F-48F4-B471-96FB5717E325}" presName="horzSpace2" presStyleCnt="0"/>
      <dgm:spPr/>
    </dgm:pt>
    <dgm:pt modelId="{B4DACF61-E464-41EC-B600-3FED5D845D16}" type="pres">
      <dgm:prSet presAssocID="{0CCB109C-225F-48F4-B471-96FB5717E325}" presName="tx2" presStyleLbl="revTx" presStyleIdx="1" presStyleCnt="3"/>
      <dgm:spPr/>
      <dgm:t>
        <a:bodyPr/>
        <a:lstStyle/>
        <a:p>
          <a:endParaRPr lang="el-GR"/>
        </a:p>
      </dgm:t>
    </dgm:pt>
    <dgm:pt modelId="{2AA9D1F9-0D72-4793-A751-DF5C274B1D8D}" type="pres">
      <dgm:prSet presAssocID="{0CCB109C-225F-48F4-B471-96FB5717E325}" presName="vert2" presStyleCnt="0"/>
      <dgm:spPr/>
    </dgm:pt>
    <dgm:pt modelId="{81EFDBA8-05CC-4D32-969A-F3723DBC0B93}" type="pres">
      <dgm:prSet presAssocID="{0CCB109C-225F-48F4-B471-96FB5717E325}" presName="thinLine2b" presStyleLbl="callout" presStyleIdx="0" presStyleCnt="2"/>
      <dgm:spPr/>
    </dgm:pt>
    <dgm:pt modelId="{8ACD160D-961D-4D1E-8BDF-696BDB7746C5}" type="pres">
      <dgm:prSet presAssocID="{0CCB109C-225F-48F4-B471-96FB5717E325}" presName="vertSpace2b" presStyleCnt="0"/>
      <dgm:spPr/>
    </dgm:pt>
    <dgm:pt modelId="{F1308E3F-3A63-47DA-A5C6-0C92AA517F17}" type="pres">
      <dgm:prSet presAssocID="{37D9544F-E6A2-43CE-98CB-360947E36332}" presName="horz2" presStyleCnt="0"/>
      <dgm:spPr/>
    </dgm:pt>
    <dgm:pt modelId="{604BC190-9608-4347-AEF7-4E36BAC330FE}" type="pres">
      <dgm:prSet presAssocID="{37D9544F-E6A2-43CE-98CB-360947E36332}" presName="horzSpace2" presStyleCnt="0"/>
      <dgm:spPr/>
    </dgm:pt>
    <dgm:pt modelId="{5A2AF9A2-D047-4EB4-9837-1DFAA0DE3B9A}" type="pres">
      <dgm:prSet presAssocID="{37D9544F-E6A2-43CE-98CB-360947E36332}" presName="tx2" presStyleLbl="revTx" presStyleIdx="2" presStyleCnt="3"/>
      <dgm:spPr/>
      <dgm:t>
        <a:bodyPr/>
        <a:lstStyle/>
        <a:p>
          <a:endParaRPr lang="el-GR"/>
        </a:p>
      </dgm:t>
    </dgm:pt>
    <dgm:pt modelId="{4BC4B75B-E7E7-4F9F-A7A2-4DD0794B4DEB}" type="pres">
      <dgm:prSet presAssocID="{37D9544F-E6A2-43CE-98CB-360947E36332}" presName="vert2" presStyleCnt="0"/>
      <dgm:spPr/>
    </dgm:pt>
    <dgm:pt modelId="{D8CA8639-7D9C-4E48-A23B-8425B4737B51}" type="pres">
      <dgm:prSet presAssocID="{37D9544F-E6A2-43CE-98CB-360947E36332}" presName="thinLine2b" presStyleLbl="callout" presStyleIdx="1" presStyleCnt="2"/>
      <dgm:spPr/>
    </dgm:pt>
    <dgm:pt modelId="{F4BEE624-1CA5-4524-A89A-7B3A88D5170E}" type="pres">
      <dgm:prSet presAssocID="{37D9544F-E6A2-43CE-98CB-360947E36332}" presName="vertSpace2b" presStyleCnt="0"/>
      <dgm:spPr/>
    </dgm:pt>
  </dgm:ptLst>
  <dgm:cxnLst>
    <dgm:cxn modelId="{F186C549-37B5-496B-BA89-5990F75F5554}" type="presOf" srcId="{0CCB109C-225F-48F4-B471-96FB5717E325}" destId="{B4DACF61-E464-41EC-B600-3FED5D845D16}" srcOrd="0" destOrd="0" presId="urn:microsoft.com/office/officeart/2008/layout/LinedList"/>
    <dgm:cxn modelId="{A6E45A65-7FFD-4CBC-927E-915A39ABFBEB}" type="presOf" srcId="{37D9544F-E6A2-43CE-98CB-360947E36332}" destId="{5A2AF9A2-D047-4EB4-9837-1DFAA0DE3B9A}" srcOrd="0" destOrd="0" presId="urn:microsoft.com/office/officeart/2008/layout/LinedList"/>
    <dgm:cxn modelId="{2E1006DA-32A5-44A6-A37F-A95826F35A56}" type="presOf" srcId="{DE5A76D3-777E-4746-83D3-732FF288E503}" destId="{55067C82-6381-40B6-BCC0-54F03DEF152D}" srcOrd="0" destOrd="0" presId="urn:microsoft.com/office/officeart/2008/layout/LinedList"/>
    <dgm:cxn modelId="{42CAF13D-8E16-406A-8BFA-EE68A4DAB5BF}" srcId="{DE5A76D3-777E-4746-83D3-732FF288E503}" destId="{395343AC-3726-43E0-B549-1860C1511BF7}" srcOrd="0" destOrd="0" parTransId="{4E288CE4-FB44-449A-9EAC-B67E547F3CA4}" sibTransId="{85F89C33-9CF0-4567-A784-00026205B72C}"/>
    <dgm:cxn modelId="{C29A72D0-72FE-43A2-A30B-8C6CBA3E062A}" srcId="{395343AC-3726-43E0-B549-1860C1511BF7}" destId="{37D9544F-E6A2-43CE-98CB-360947E36332}" srcOrd="1" destOrd="0" parTransId="{30ED5A88-4A88-4822-93B7-4438C7062202}" sibTransId="{2845BCC1-D57E-427E-A069-E87DC6C23DDB}"/>
    <dgm:cxn modelId="{3F0FF3EA-263C-44E0-9D96-EEDF5581C953}" srcId="{395343AC-3726-43E0-B549-1860C1511BF7}" destId="{0CCB109C-225F-48F4-B471-96FB5717E325}" srcOrd="0" destOrd="0" parTransId="{B3EAC23C-859D-43C1-A1C6-71E9ED961CAB}" sibTransId="{0B5EE026-F7A2-4705-86B6-00B2A8107D06}"/>
    <dgm:cxn modelId="{C4C7154D-E222-4EF7-B22A-B685ADBE3A97}" type="presOf" srcId="{395343AC-3726-43E0-B549-1860C1511BF7}" destId="{5D1096CD-F6E3-44CE-AF1A-EB2300125724}" srcOrd="0" destOrd="0" presId="urn:microsoft.com/office/officeart/2008/layout/LinedList"/>
    <dgm:cxn modelId="{D0DF0459-D5C0-449A-BCD5-4E9D96669397}" type="presParOf" srcId="{55067C82-6381-40B6-BCC0-54F03DEF152D}" destId="{C3D20C40-8AEF-4B95-9846-E0CAEB78B817}" srcOrd="0" destOrd="0" presId="urn:microsoft.com/office/officeart/2008/layout/LinedList"/>
    <dgm:cxn modelId="{C9558913-0CFE-4A3C-BDC4-E68F8B80B87E}" type="presParOf" srcId="{55067C82-6381-40B6-BCC0-54F03DEF152D}" destId="{9ED25530-5DB1-474F-969C-25E81A08BC2D}" srcOrd="1" destOrd="0" presId="urn:microsoft.com/office/officeart/2008/layout/LinedList"/>
    <dgm:cxn modelId="{50E7F1D1-060E-49E4-883E-29EA1FD3B6CE}" type="presParOf" srcId="{9ED25530-5DB1-474F-969C-25E81A08BC2D}" destId="{5D1096CD-F6E3-44CE-AF1A-EB2300125724}" srcOrd="0" destOrd="0" presId="urn:microsoft.com/office/officeart/2008/layout/LinedList"/>
    <dgm:cxn modelId="{D473F9E8-8213-42D5-B693-40A4B1328ECB}" type="presParOf" srcId="{9ED25530-5DB1-474F-969C-25E81A08BC2D}" destId="{A5F7D166-65B4-47A2-884C-5C4C9E74493F}" srcOrd="1" destOrd="0" presId="urn:microsoft.com/office/officeart/2008/layout/LinedList"/>
    <dgm:cxn modelId="{D6BCEF4C-F9CB-4012-8C5F-054DF3799ECC}" type="presParOf" srcId="{A5F7D166-65B4-47A2-884C-5C4C9E74493F}" destId="{D9782335-488E-429F-AB8F-4FA6FFA15649}" srcOrd="0" destOrd="0" presId="urn:microsoft.com/office/officeart/2008/layout/LinedList"/>
    <dgm:cxn modelId="{E279EC0C-7AA1-49EE-94E5-B00B4761DE54}" type="presParOf" srcId="{A5F7D166-65B4-47A2-884C-5C4C9E74493F}" destId="{C591C0BB-B486-402C-A118-6C5F715BC468}" srcOrd="1" destOrd="0" presId="urn:microsoft.com/office/officeart/2008/layout/LinedList"/>
    <dgm:cxn modelId="{0822F1DA-80C5-47CA-B0FD-B4936DFC4EB9}" type="presParOf" srcId="{C591C0BB-B486-402C-A118-6C5F715BC468}" destId="{7C8F7D66-6DCC-41B3-BAA4-22CF2439451D}" srcOrd="0" destOrd="0" presId="urn:microsoft.com/office/officeart/2008/layout/LinedList"/>
    <dgm:cxn modelId="{8BDF4663-96EC-4ADE-9888-70F223901E3E}" type="presParOf" srcId="{C591C0BB-B486-402C-A118-6C5F715BC468}" destId="{B4DACF61-E464-41EC-B600-3FED5D845D16}" srcOrd="1" destOrd="0" presId="urn:microsoft.com/office/officeart/2008/layout/LinedList"/>
    <dgm:cxn modelId="{AA45D269-A1EE-4A31-8F14-80E30FBC001B}" type="presParOf" srcId="{C591C0BB-B486-402C-A118-6C5F715BC468}" destId="{2AA9D1F9-0D72-4793-A751-DF5C274B1D8D}" srcOrd="2" destOrd="0" presId="urn:microsoft.com/office/officeart/2008/layout/LinedList"/>
    <dgm:cxn modelId="{0087D0AB-AF19-481A-BF09-1638435EDCEB}" type="presParOf" srcId="{A5F7D166-65B4-47A2-884C-5C4C9E74493F}" destId="{81EFDBA8-05CC-4D32-969A-F3723DBC0B93}" srcOrd="2" destOrd="0" presId="urn:microsoft.com/office/officeart/2008/layout/LinedList"/>
    <dgm:cxn modelId="{98C316E8-72B9-4436-8B7C-57DF7E3DBBE9}" type="presParOf" srcId="{A5F7D166-65B4-47A2-884C-5C4C9E74493F}" destId="{8ACD160D-961D-4D1E-8BDF-696BDB7746C5}" srcOrd="3" destOrd="0" presId="urn:microsoft.com/office/officeart/2008/layout/LinedList"/>
    <dgm:cxn modelId="{55FB9ABA-3409-47E7-BC29-787BD06B2F0A}" type="presParOf" srcId="{A5F7D166-65B4-47A2-884C-5C4C9E74493F}" destId="{F1308E3F-3A63-47DA-A5C6-0C92AA517F17}" srcOrd="4" destOrd="0" presId="urn:microsoft.com/office/officeart/2008/layout/LinedList"/>
    <dgm:cxn modelId="{8D877821-DF98-4DB9-8326-C33EDBD7D343}" type="presParOf" srcId="{F1308E3F-3A63-47DA-A5C6-0C92AA517F17}" destId="{604BC190-9608-4347-AEF7-4E36BAC330FE}" srcOrd="0" destOrd="0" presId="urn:microsoft.com/office/officeart/2008/layout/LinedList"/>
    <dgm:cxn modelId="{75FB7B8B-C604-4F62-8580-E7D2175879D1}" type="presParOf" srcId="{F1308E3F-3A63-47DA-A5C6-0C92AA517F17}" destId="{5A2AF9A2-D047-4EB4-9837-1DFAA0DE3B9A}" srcOrd="1" destOrd="0" presId="urn:microsoft.com/office/officeart/2008/layout/LinedList"/>
    <dgm:cxn modelId="{40992AF4-EE64-4113-A010-9480C362AE05}" type="presParOf" srcId="{F1308E3F-3A63-47DA-A5C6-0C92AA517F17}" destId="{4BC4B75B-E7E7-4F9F-A7A2-4DD0794B4DEB}" srcOrd="2" destOrd="0" presId="urn:microsoft.com/office/officeart/2008/layout/LinedList"/>
    <dgm:cxn modelId="{4E44966A-87B7-46CB-A384-3B30E87FAF7D}" type="presParOf" srcId="{A5F7D166-65B4-47A2-884C-5C4C9E74493F}" destId="{D8CA8639-7D9C-4E48-A23B-8425B4737B51}" srcOrd="5" destOrd="0" presId="urn:microsoft.com/office/officeart/2008/layout/LinedList"/>
    <dgm:cxn modelId="{A65C954D-3086-4313-BA65-D44FE1D78F68}" type="presParOf" srcId="{A5F7D166-65B4-47A2-884C-5C4C9E74493F}" destId="{F4BEE624-1CA5-4524-A89A-7B3A88D5170E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5A76D3-777E-4746-83D3-732FF288E50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395343AC-3726-43E0-B549-1860C1511BF7}">
      <dgm:prSet phldrT="[Κείμενο]" custT="1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>
            <a:spcAft>
              <a:spcPct val="35000"/>
            </a:spcAft>
          </a:pPr>
          <a:r>
            <a:rPr lang="el-GR" sz="2000" b="0" dirty="0" smtClean="0">
              <a:solidFill>
                <a:schemeClr val="tx1"/>
              </a:solidFill>
              <a:effectLst/>
              <a:latin typeface="Segoe UI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Ενέργειες Πληροφόρησης &amp; Επικοινωνίας ΕΥΔ/ΕΠ-ΥΜΕΠΕΡΑΑ για </a:t>
          </a:r>
        </a:p>
        <a:p>
          <a:pPr>
            <a:spcAft>
              <a:spcPct val="35000"/>
            </a:spcAft>
          </a:pPr>
          <a:endParaRPr lang="el-GR" sz="2000" b="0" u="none" cap="none" spc="0" dirty="0" smtClean="0">
            <a:ln w="0"/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>
            <a:spcAft>
              <a:spcPts val="0"/>
            </a:spcAft>
          </a:pPr>
          <a:endParaRPr lang="el-GR" sz="1000" b="1" u="none" cap="none" spc="0" dirty="0" smtClean="0">
            <a:ln w="0"/>
            <a:solidFill>
              <a:schemeClr val="accent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Segoe UI Semilight" panose="020B0402040204020203" pitchFamily="34" charset="0"/>
            <a:ea typeface="Calibri" panose="020F0502020204030204" pitchFamily="34" charset="0"/>
            <a:cs typeface="Segoe UI Semilight" panose="020B0402040204020203" pitchFamily="34" charset="0"/>
          </a:endParaRPr>
        </a:p>
        <a:p>
          <a:pPr>
            <a:spcAft>
              <a:spcPts val="0"/>
            </a:spcAft>
          </a:pPr>
          <a:r>
            <a:rPr lang="el-GR" sz="2800" b="1" u="none" cap="none" spc="0" dirty="0" smtClean="0">
              <a:ln w="0"/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rPr>
            <a:t>Ευρύ Κοινό</a:t>
          </a:r>
        </a:p>
        <a:p>
          <a:pPr>
            <a:spcAft>
              <a:spcPts val="0"/>
            </a:spcAft>
          </a:pPr>
          <a:r>
            <a:rPr lang="el-GR" sz="2800" b="1" u="none" cap="none" spc="0" dirty="0" smtClean="0">
              <a:ln w="0"/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rPr>
            <a:t>Εκθέσεις</a:t>
          </a:r>
          <a:endParaRPr lang="el-GR" sz="2800" b="1" u="none" cap="none" spc="0" dirty="0">
            <a:ln w="0"/>
            <a:solidFill>
              <a:schemeClr val="accent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Segoe UI Semilight" panose="020B0402040204020203" pitchFamily="34" charset="0"/>
            <a:ea typeface="Calibri" panose="020F0502020204030204" pitchFamily="34" charset="0"/>
            <a:cs typeface="Segoe UI Semilight" panose="020B0402040204020203" pitchFamily="34" charset="0"/>
          </a:endParaRPr>
        </a:p>
      </dgm:t>
    </dgm:pt>
    <dgm:pt modelId="{4E288CE4-FB44-449A-9EAC-B67E547F3CA4}" type="parTrans" cxnId="{42CAF13D-8E16-406A-8BFA-EE68A4DAB5BF}">
      <dgm:prSet/>
      <dgm:spPr/>
      <dgm:t>
        <a:bodyPr/>
        <a:lstStyle/>
        <a:p>
          <a:endParaRPr lang="el-GR"/>
        </a:p>
      </dgm:t>
    </dgm:pt>
    <dgm:pt modelId="{85F89C33-9CF0-4567-A784-00026205B72C}" type="sibTrans" cxnId="{42CAF13D-8E16-406A-8BFA-EE68A4DAB5BF}">
      <dgm:prSet/>
      <dgm:spPr/>
      <dgm:t>
        <a:bodyPr/>
        <a:lstStyle/>
        <a:p>
          <a:endParaRPr lang="el-GR"/>
        </a:p>
      </dgm:t>
    </dgm:pt>
    <dgm:pt modelId="{0CCB109C-225F-48F4-B471-96FB5717E325}">
      <dgm:prSet phldrT="[Κείμενο]" custT="1"/>
      <dgm:spPr/>
      <dgm:t>
        <a:bodyPr/>
        <a:lstStyle/>
        <a:p>
          <a:pPr rtl="0"/>
          <a:endParaRPr lang="en-US" sz="1800" b="0" i="0" u="none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rtl="0"/>
          <a:endParaRPr lang="en-US" sz="1800" b="0" i="0" u="none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rtl="0"/>
          <a:endParaRPr lang="en-US" sz="1800" b="0" i="0" u="none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rtl="0"/>
          <a:endParaRPr lang="en-US" sz="1800" b="0" i="0" u="none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rtl="0"/>
          <a:endParaRPr lang="en-US" sz="1800" b="0" i="0" u="none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rtl="0"/>
          <a:r>
            <a:rPr lang="el-GR" sz="18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Συμμετοχή </a:t>
          </a:r>
          <a:r>
            <a:rPr lang="el-GR" sz="18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στην 5η Έκθεση Μεταφοράς Τεχνογνωσίας </a:t>
          </a:r>
          <a:r>
            <a:rPr lang="el-GR" sz="1800" b="1" i="0" u="none" dirty="0" err="1" smtClean="0">
              <a:latin typeface="Segoe UI Semilight" panose="020B0402040204020203" pitchFamily="34" charset="0"/>
              <a:cs typeface="Segoe UI Semilight" panose="020B0402040204020203" pitchFamily="34" charset="0"/>
            </a:rPr>
            <a:t>Patras</a:t>
          </a:r>
          <a:r>
            <a:rPr lang="el-GR" sz="1800" b="1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IQ </a:t>
          </a:r>
          <a:r>
            <a:rPr lang="el-GR" sz="18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(Πάτρα, 27-29 Απριλίου 2018)</a:t>
          </a:r>
          <a:endParaRPr lang="el-GR" sz="18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B3EAC23C-859D-43C1-A1C6-71E9ED961CAB}" type="parTrans" cxnId="{3F0FF3EA-263C-44E0-9D96-EEDF5581C953}">
      <dgm:prSet/>
      <dgm:spPr/>
      <dgm:t>
        <a:bodyPr/>
        <a:lstStyle/>
        <a:p>
          <a:endParaRPr lang="el-GR"/>
        </a:p>
      </dgm:t>
    </dgm:pt>
    <dgm:pt modelId="{0B5EE026-F7A2-4705-86B6-00B2A8107D06}" type="sibTrans" cxnId="{3F0FF3EA-263C-44E0-9D96-EEDF5581C953}">
      <dgm:prSet/>
      <dgm:spPr/>
      <dgm:t>
        <a:bodyPr/>
        <a:lstStyle/>
        <a:p>
          <a:endParaRPr lang="el-GR"/>
        </a:p>
      </dgm:t>
    </dgm:pt>
    <dgm:pt modelId="{37D9544F-E6A2-43CE-98CB-360947E36332}">
      <dgm:prSet custT="1"/>
      <dgm:spPr/>
      <dgm:t>
        <a:bodyPr/>
        <a:lstStyle/>
        <a:p>
          <a:pPr rtl="0">
            <a:spcAft>
              <a:spcPts val="0"/>
            </a:spcAft>
          </a:pPr>
          <a:r>
            <a:rPr lang="el-GR" sz="18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Συμμετοχή </a:t>
          </a:r>
          <a:r>
            <a:rPr lang="el-GR" sz="18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στην </a:t>
          </a:r>
          <a:r>
            <a:rPr lang="el-GR" sz="1800" b="1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83η ΔΕΘ </a:t>
          </a:r>
          <a:r>
            <a:rPr lang="el-GR" sz="18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(Θεσσαλονίκη, </a:t>
          </a:r>
        </a:p>
        <a:p>
          <a:pPr rtl="0">
            <a:spcAft>
              <a:spcPts val="0"/>
            </a:spcAft>
          </a:pPr>
          <a:r>
            <a:rPr lang="el-GR" sz="18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08-16 Σεπτεμβρίου 2018)</a:t>
          </a:r>
          <a:endParaRPr lang="el-GR" sz="1800" b="0" i="0" u="none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30ED5A88-4A88-4822-93B7-4438C7062202}" type="parTrans" cxnId="{C29A72D0-72FE-43A2-A30B-8C6CBA3E062A}">
      <dgm:prSet/>
      <dgm:spPr/>
      <dgm:t>
        <a:bodyPr/>
        <a:lstStyle/>
        <a:p>
          <a:endParaRPr lang="el-GR"/>
        </a:p>
      </dgm:t>
    </dgm:pt>
    <dgm:pt modelId="{2845BCC1-D57E-427E-A069-E87DC6C23DDB}" type="sibTrans" cxnId="{C29A72D0-72FE-43A2-A30B-8C6CBA3E062A}">
      <dgm:prSet/>
      <dgm:spPr/>
      <dgm:t>
        <a:bodyPr/>
        <a:lstStyle/>
        <a:p>
          <a:endParaRPr lang="el-GR"/>
        </a:p>
      </dgm:t>
    </dgm:pt>
    <dgm:pt modelId="{55067C82-6381-40B6-BCC0-54F03DEF152D}" type="pres">
      <dgm:prSet presAssocID="{DE5A76D3-777E-4746-83D3-732FF288E50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l-GR"/>
        </a:p>
      </dgm:t>
    </dgm:pt>
    <dgm:pt modelId="{C3D20C40-8AEF-4B95-9846-E0CAEB78B817}" type="pres">
      <dgm:prSet presAssocID="{395343AC-3726-43E0-B549-1860C1511BF7}" presName="thickLine" presStyleLbl="alignNode1" presStyleIdx="0" presStyleCnt="1"/>
      <dgm:spPr/>
    </dgm:pt>
    <dgm:pt modelId="{9ED25530-5DB1-474F-969C-25E81A08BC2D}" type="pres">
      <dgm:prSet presAssocID="{395343AC-3726-43E0-B549-1860C1511BF7}" presName="horz1" presStyleCnt="0"/>
      <dgm:spPr/>
    </dgm:pt>
    <dgm:pt modelId="{5D1096CD-F6E3-44CE-AF1A-EB2300125724}" type="pres">
      <dgm:prSet presAssocID="{395343AC-3726-43E0-B549-1860C1511BF7}" presName="tx1" presStyleLbl="revTx" presStyleIdx="0" presStyleCnt="3" custScaleX="147461"/>
      <dgm:spPr/>
      <dgm:t>
        <a:bodyPr/>
        <a:lstStyle/>
        <a:p>
          <a:endParaRPr lang="el-GR"/>
        </a:p>
      </dgm:t>
    </dgm:pt>
    <dgm:pt modelId="{A5F7D166-65B4-47A2-884C-5C4C9E74493F}" type="pres">
      <dgm:prSet presAssocID="{395343AC-3726-43E0-B549-1860C1511BF7}" presName="vert1" presStyleCnt="0"/>
      <dgm:spPr/>
    </dgm:pt>
    <dgm:pt modelId="{D9782335-488E-429F-AB8F-4FA6FFA15649}" type="pres">
      <dgm:prSet presAssocID="{0CCB109C-225F-48F4-B471-96FB5717E325}" presName="vertSpace2a" presStyleCnt="0"/>
      <dgm:spPr/>
    </dgm:pt>
    <dgm:pt modelId="{C591C0BB-B486-402C-A118-6C5F715BC468}" type="pres">
      <dgm:prSet presAssocID="{0CCB109C-225F-48F4-B471-96FB5717E325}" presName="horz2" presStyleCnt="0"/>
      <dgm:spPr/>
    </dgm:pt>
    <dgm:pt modelId="{7C8F7D66-6DCC-41B3-BAA4-22CF2439451D}" type="pres">
      <dgm:prSet presAssocID="{0CCB109C-225F-48F4-B471-96FB5717E325}" presName="horzSpace2" presStyleCnt="0"/>
      <dgm:spPr/>
    </dgm:pt>
    <dgm:pt modelId="{B4DACF61-E464-41EC-B600-3FED5D845D16}" type="pres">
      <dgm:prSet presAssocID="{0CCB109C-225F-48F4-B471-96FB5717E325}" presName="tx2" presStyleLbl="revTx" presStyleIdx="1" presStyleCnt="3" custScaleY="104505"/>
      <dgm:spPr/>
      <dgm:t>
        <a:bodyPr/>
        <a:lstStyle/>
        <a:p>
          <a:endParaRPr lang="el-GR"/>
        </a:p>
      </dgm:t>
    </dgm:pt>
    <dgm:pt modelId="{2AA9D1F9-0D72-4793-A751-DF5C274B1D8D}" type="pres">
      <dgm:prSet presAssocID="{0CCB109C-225F-48F4-B471-96FB5717E325}" presName="vert2" presStyleCnt="0"/>
      <dgm:spPr/>
    </dgm:pt>
    <dgm:pt modelId="{81EFDBA8-05CC-4D32-969A-F3723DBC0B93}" type="pres">
      <dgm:prSet presAssocID="{0CCB109C-225F-48F4-B471-96FB5717E325}" presName="thinLine2b" presStyleLbl="callout" presStyleIdx="0" presStyleCnt="2" custLinFactNeighborX="-105" custLinFactNeighborY="45049"/>
      <dgm:spPr/>
    </dgm:pt>
    <dgm:pt modelId="{8ACD160D-961D-4D1E-8BDF-696BDB7746C5}" type="pres">
      <dgm:prSet presAssocID="{0CCB109C-225F-48F4-B471-96FB5717E325}" presName="vertSpace2b" presStyleCnt="0"/>
      <dgm:spPr/>
    </dgm:pt>
    <dgm:pt modelId="{F1308E3F-3A63-47DA-A5C6-0C92AA517F17}" type="pres">
      <dgm:prSet presAssocID="{37D9544F-E6A2-43CE-98CB-360947E36332}" presName="horz2" presStyleCnt="0"/>
      <dgm:spPr/>
    </dgm:pt>
    <dgm:pt modelId="{604BC190-9608-4347-AEF7-4E36BAC330FE}" type="pres">
      <dgm:prSet presAssocID="{37D9544F-E6A2-43CE-98CB-360947E36332}" presName="horzSpace2" presStyleCnt="0"/>
      <dgm:spPr/>
    </dgm:pt>
    <dgm:pt modelId="{5A2AF9A2-D047-4EB4-9837-1DFAA0DE3B9A}" type="pres">
      <dgm:prSet presAssocID="{37D9544F-E6A2-43CE-98CB-360947E36332}" presName="tx2" presStyleLbl="revTx" presStyleIdx="2" presStyleCnt="3"/>
      <dgm:spPr/>
      <dgm:t>
        <a:bodyPr/>
        <a:lstStyle/>
        <a:p>
          <a:endParaRPr lang="el-GR"/>
        </a:p>
      </dgm:t>
    </dgm:pt>
    <dgm:pt modelId="{4BC4B75B-E7E7-4F9F-A7A2-4DD0794B4DEB}" type="pres">
      <dgm:prSet presAssocID="{37D9544F-E6A2-43CE-98CB-360947E36332}" presName="vert2" presStyleCnt="0"/>
      <dgm:spPr/>
    </dgm:pt>
    <dgm:pt modelId="{D8CA8639-7D9C-4E48-A23B-8425B4737B51}" type="pres">
      <dgm:prSet presAssocID="{37D9544F-E6A2-43CE-98CB-360947E36332}" presName="thinLine2b" presStyleLbl="callout" presStyleIdx="1" presStyleCnt="2"/>
      <dgm:spPr/>
    </dgm:pt>
    <dgm:pt modelId="{F4BEE624-1CA5-4524-A89A-7B3A88D5170E}" type="pres">
      <dgm:prSet presAssocID="{37D9544F-E6A2-43CE-98CB-360947E36332}" presName="vertSpace2b" presStyleCnt="0"/>
      <dgm:spPr/>
    </dgm:pt>
  </dgm:ptLst>
  <dgm:cxnLst>
    <dgm:cxn modelId="{F186C549-37B5-496B-BA89-5990F75F5554}" type="presOf" srcId="{0CCB109C-225F-48F4-B471-96FB5717E325}" destId="{B4DACF61-E464-41EC-B600-3FED5D845D16}" srcOrd="0" destOrd="0" presId="urn:microsoft.com/office/officeart/2008/layout/LinedList"/>
    <dgm:cxn modelId="{A6E45A65-7FFD-4CBC-927E-915A39ABFBEB}" type="presOf" srcId="{37D9544F-E6A2-43CE-98CB-360947E36332}" destId="{5A2AF9A2-D047-4EB4-9837-1DFAA0DE3B9A}" srcOrd="0" destOrd="0" presId="urn:microsoft.com/office/officeart/2008/layout/LinedList"/>
    <dgm:cxn modelId="{2E1006DA-32A5-44A6-A37F-A95826F35A56}" type="presOf" srcId="{DE5A76D3-777E-4746-83D3-732FF288E503}" destId="{55067C82-6381-40B6-BCC0-54F03DEF152D}" srcOrd="0" destOrd="0" presId="urn:microsoft.com/office/officeart/2008/layout/LinedList"/>
    <dgm:cxn modelId="{42CAF13D-8E16-406A-8BFA-EE68A4DAB5BF}" srcId="{DE5A76D3-777E-4746-83D3-732FF288E503}" destId="{395343AC-3726-43E0-B549-1860C1511BF7}" srcOrd="0" destOrd="0" parTransId="{4E288CE4-FB44-449A-9EAC-B67E547F3CA4}" sibTransId="{85F89C33-9CF0-4567-A784-00026205B72C}"/>
    <dgm:cxn modelId="{C29A72D0-72FE-43A2-A30B-8C6CBA3E062A}" srcId="{395343AC-3726-43E0-B549-1860C1511BF7}" destId="{37D9544F-E6A2-43CE-98CB-360947E36332}" srcOrd="1" destOrd="0" parTransId="{30ED5A88-4A88-4822-93B7-4438C7062202}" sibTransId="{2845BCC1-D57E-427E-A069-E87DC6C23DDB}"/>
    <dgm:cxn modelId="{3F0FF3EA-263C-44E0-9D96-EEDF5581C953}" srcId="{395343AC-3726-43E0-B549-1860C1511BF7}" destId="{0CCB109C-225F-48F4-B471-96FB5717E325}" srcOrd="0" destOrd="0" parTransId="{B3EAC23C-859D-43C1-A1C6-71E9ED961CAB}" sibTransId="{0B5EE026-F7A2-4705-86B6-00B2A8107D06}"/>
    <dgm:cxn modelId="{C4C7154D-E222-4EF7-B22A-B685ADBE3A97}" type="presOf" srcId="{395343AC-3726-43E0-B549-1860C1511BF7}" destId="{5D1096CD-F6E3-44CE-AF1A-EB2300125724}" srcOrd="0" destOrd="0" presId="urn:microsoft.com/office/officeart/2008/layout/LinedList"/>
    <dgm:cxn modelId="{D0DF0459-D5C0-449A-BCD5-4E9D96669397}" type="presParOf" srcId="{55067C82-6381-40B6-BCC0-54F03DEF152D}" destId="{C3D20C40-8AEF-4B95-9846-E0CAEB78B817}" srcOrd="0" destOrd="0" presId="urn:microsoft.com/office/officeart/2008/layout/LinedList"/>
    <dgm:cxn modelId="{C9558913-0CFE-4A3C-BDC4-E68F8B80B87E}" type="presParOf" srcId="{55067C82-6381-40B6-BCC0-54F03DEF152D}" destId="{9ED25530-5DB1-474F-969C-25E81A08BC2D}" srcOrd="1" destOrd="0" presId="urn:microsoft.com/office/officeart/2008/layout/LinedList"/>
    <dgm:cxn modelId="{50E7F1D1-060E-49E4-883E-29EA1FD3B6CE}" type="presParOf" srcId="{9ED25530-5DB1-474F-969C-25E81A08BC2D}" destId="{5D1096CD-F6E3-44CE-AF1A-EB2300125724}" srcOrd="0" destOrd="0" presId="urn:microsoft.com/office/officeart/2008/layout/LinedList"/>
    <dgm:cxn modelId="{D473F9E8-8213-42D5-B693-40A4B1328ECB}" type="presParOf" srcId="{9ED25530-5DB1-474F-969C-25E81A08BC2D}" destId="{A5F7D166-65B4-47A2-884C-5C4C9E74493F}" srcOrd="1" destOrd="0" presId="urn:microsoft.com/office/officeart/2008/layout/LinedList"/>
    <dgm:cxn modelId="{D6BCEF4C-F9CB-4012-8C5F-054DF3799ECC}" type="presParOf" srcId="{A5F7D166-65B4-47A2-884C-5C4C9E74493F}" destId="{D9782335-488E-429F-AB8F-4FA6FFA15649}" srcOrd="0" destOrd="0" presId="urn:microsoft.com/office/officeart/2008/layout/LinedList"/>
    <dgm:cxn modelId="{E279EC0C-7AA1-49EE-94E5-B00B4761DE54}" type="presParOf" srcId="{A5F7D166-65B4-47A2-884C-5C4C9E74493F}" destId="{C591C0BB-B486-402C-A118-6C5F715BC468}" srcOrd="1" destOrd="0" presId="urn:microsoft.com/office/officeart/2008/layout/LinedList"/>
    <dgm:cxn modelId="{0822F1DA-80C5-47CA-B0FD-B4936DFC4EB9}" type="presParOf" srcId="{C591C0BB-B486-402C-A118-6C5F715BC468}" destId="{7C8F7D66-6DCC-41B3-BAA4-22CF2439451D}" srcOrd="0" destOrd="0" presId="urn:microsoft.com/office/officeart/2008/layout/LinedList"/>
    <dgm:cxn modelId="{8BDF4663-96EC-4ADE-9888-70F223901E3E}" type="presParOf" srcId="{C591C0BB-B486-402C-A118-6C5F715BC468}" destId="{B4DACF61-E464-41EC-B600-3FED5D845D16}" srcOrd="1" destOrd="0" presId="urn:microsoft.com/office/officeart/2008/layout/LinedList"/>
    <dgm:cxn modelId="{AA45D269-A1EE-4A31-8F14-80E30FBC001B}" type="presParOf" srcId="{C591C0BB-B486-402C-A118-6C5F715BC468}" destId="{2AA9D1F9-0D72-4793-A751-DF5C274B1D8D}" srcOrd="2" destOrd="0" presId="urn:microsoft.com/office/officeart/2008/layout/LinedList"/>
    <dgm:cxn modelId="{0087D0AB-AF19-481A-BF09-1638435EDCEB}" type="presParOf" srcId="{A5F7D166-65B4-47A2-884C-5C4C9E74493F}" destId="{81EFDBA8-05CC-4D32-969A-F3723DBC0B93}" srcOrd="2" destOrd="0" presId="urn:microsoft.com/office/officeart/2008/layout/LinedList"/>
    <dgm:cxn modelId="{98C316E8-72B9-4436-8B7C-57DF7E3DBBE9}" type="presParOf" srcId="{A5F7D166-65B4-47A2-884C-5C4C9E74493F}" destId="{8ACD160D-961D-4D1E-8BDF-696BDB7746C5}" srcOrd="3" destOrd="0" presId="urn:microsoft.com/office/officeart/2008/layout/LinedList"/>
    <dgm:cxn modelId="{55FB9ABA-3409-47E7-BC29-787BD06B2F0A}" type="presParOf" srcId="{A5F7D166-65B4-47A2-884C-5C4C9E74493F}" destId="{F1308E3F-3A63-47DA-A5C6-0C92AA517F17}" srcOrd="4" destOrd="0" presId="urn:microsoft.com/office/officeart/2008/layout/LinedList"/>
    <dgm:cxn modelId="{8D877821-DF98-4DB9-8326-C33EDBD7D343}" type="presParOf" srcId="{F1308E3F-3A63-47DA-A5C6-0C92AA517F17}" destId="{604BC190-9608-4347-AEF7-4E36BAC330FE}" srcOrd="0" destOrd="0" presId="urn:microsoft.com/office/officeart/2008/layout/LinedList"/>
    <dgm:cxn modelId="{75FB7B8B-C604-4F62-8580-E7D2175879D1}" type="presParOf" srcId="{F1308E3F-3A63-47DA-A5C6-0C92AA517F17}" destId="{5A2AF9A2-D047-4EB4-9837-1DFAA0DE3B9A}" srcOrd="1" destOrd="0" presId="urn:microsoft.com/office/officeart/2008/layout/LinedList"/>
    <dgm:cxn modelId="{40992AF4-EE64-4113-A010-9480C362AE05}" type="presParOf" srcId="{F1308E3F-3A63-47DA-A5C6-0C92AA517F17}" destId="{4BC4B75B-E7E7-4F9F-A7A2-4DD0794B4DEB}" srcOrd="2" destOrd="0" presId="urn:microsoft.com/office/officeart/2008/layout/LinedList"/>
    <dgm:cxn modelId="{4E44966A-87B7-46CB-A384-3B30E87FAF7D}" type="presParOf" srcId="{A5F7D166-65B4-47A2-884C-5C4C9E74493F}" destId="{D8CA8639-7D9C-4E48-A23B-8425B4737B51}" srcOrd="5" destOrd="0" presId="urn:microsoft.com/office/officeart/2008/layout/LinedList"/>
    <dgm:cxn modelId="{A65C954D-3086-4313-BA65-D44FE1D78F68}" type="presParOf" srcId="{A5F7D166-65B4-47A2-884C-5C4C9E74493F}" destId="{F4BEE624-1CA5-4524-A89A-7B3A88D5170E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5A76D3-777E-4746-83D3-732FF288E50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395343AC-3726-43E0-B549-1860C1511BF7}">
      <dgm:prSet phldrT="[Κείμενο]" custT="1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r>
            <a:rPr lang="el-GR" sz="2000" b="0" dirty="0" smtClean="0">
              <a:solidFill>
                <a:schemeClr val="tx1"/>
              </a:solidFill>
              <a:effectLst/>
              <a:latin typeface="Segoe UI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Ενέργειες Πληροφόρησης &amp; Επικοινωνίας ΕΥΔ/ΕΠ-ΥΜΕΠΕΡΑΑ για </a:t>
          </a:r>
        </a:p>
        <a:p>
          <a:endParaRPr lang="el-GR" sz="2000" b="0" u="none" cap="none" spc="0" dirty="0" smtClean="0">
            <a:ln w="0"/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endParaRPr lang="el-GR" sz="2000" b="1" u="none" cap="none" spc="0" dirty="0" smtClean="0">
            <a:ln w="0"/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r>
            <a:rPr lang="el-GR" sz="2800" b="1" u="none" cap="none" spc="0" dirty="0" smtClean="0">
              <a:ln w="0"/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rPr>
            <a:t>Ευρύ Κοινό</a:t>
          </a:r>
        </a:p>
      </dgm:t>
    </dgm:pt>
    <dgm:pt modelId="{4E288CE4-FB44-449A-9EAC-B67E547F3CA4}" type="parTrans" cxnId="{42CAF13D-8E16-406A-8BFA-EE68A4DAB5BF}">
      <dgm:prSet/>
      <dgm:spPr/>
      <dgm:t>
        <a:bodyPr/>
        <a:lstStyle/>
        <a:p>
          <a:endParaRPr lang="el-GR"/>
        </a:p>
      </dgm:t>
    </dgm:pt>
    <dgm:pt modelId="{85F89C33-9CF0-4567-A784-00026205B72C}" type="sibTrans" cxnId="{42CAF13D-8E16-406A-8BFA-EE68A4DAB5BF}">
      <dgm:prSet/>
      <dgm:spPr/>
      <dgm:t>
        <a:bodyPr/>
        <a:lstStyle/>
        <a:p>
          <a:endParaRPr lang="el-GR"/>
        </a:p>
      </dgm:t>
    </dgm:pt>
    <dgm:pt modelId="{0CCB109C-225F-48F4-B471-96FB5717E325}">
      <dgm:prSet phldrT="[Κείμενο]" custT="1"/>
      <dgm:spPr/>
      <dgm:t>
        <a:bodyPr/>
        <a:lstStyle/>
        <a:p>
          <a:pPr rtl="0"/>
          <a:endParaRPr lang="en-US" sz="1800" b="0" i="0" u="none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rtl="0"/>
          <a:endParaRPr lang="en-US" sz="1800" b="0" i="0" u="none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rtl="0"/>
          <a:endParaRPr lang="en-US" sz="1800" b="0" i="0" u="none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rtl="0"/>
          <a:endParaRPr lang="en-US" sz="1800" b="0" i="0" u="none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rtl="0"/>
          <a:r>
            <a:rPr lang="el-GR" sz="1800" b="1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Φωτογράφιση</a:t>
          </a:r>
          <a:r>
            <a:rPr lang="el-GR" sz="18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επιλεγμένων </a:t>
          </a:r>
          <a:r>
            <a:rPr lang="el-GR" sz="1800" b="0" i="0" u="none" dirty="0" err="1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συγχρηματοδούμενων</a:t>
          </a:r>
          <a:r>
            <a:rPr lang="el-GR" sz="18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έργων  στην Περιφέρεια </a:t>
          </a:r>
          <a:r>
            <a:rPr lang="el-GR" sz="1800" b="1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Δυτικής Ελλάδας </a:t>
          </a:r>
          <a:r>
            <a:rPr lang="el-GR" sz="18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(Απρίλιος 2018)</a:t>
          </a:r>
          <a:endParaRPr lang="el-GR" sz="18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B3EAC23C-859D-43C1-A1C6-71E9ED961CAB}" type="parTrans" cxnId="{3F0FF3EA-263C-44E0-9D96-EEDF5581C953}">
      <dgm:prSet/>
      <dgm:spPr/>
      <dgm:t>
        <a:bodyPr/>
        <a:lstStyle/>
        <a:p>
          <a:endParaRPr lang="el-GR"/>
        </a:p>
      </dgm:t>
    </dgm:pt>
    <dgm:pt modelId="{0B5EE026-F7A2-4705-86B6-00B2A8107D06}" type="sibTrans" cxnId="{3F0FF3EA-263C-44E0-9D96-EEDF5581C953}">
      <dgm:prSet/>
      <dgm:spPr/>
      <dgm:t>
        <a:bodyPr/>
        <a:lstStyle/>
        <a:p>
          <a:endParaRPr lang="el-GR"/>
        </a:p>
      </dgm:t>
    </dgm:pt>
    <dgm:pt modelId="{37D9544F-E6A2-43CE-98CB-360947E36332}">
      <dgm:prSet custT="1"/>
      <dgm:spPr/>
      <dgm:t>
        <a:bodyPr/>
        <a:lstStyle/>
        <a:p>
          <a:pPr rtl="0"/>
          <a:r>
            <a:rPr lang="el-GR" sz="1800" b="1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Φωτογράφιση</a:t>
          </a:r>
          <a:r>
            <a:rPr lang="el-GR" sz="18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επιλεγμένων έργων τ. Περιβάλλοντος στις Περ. </a:t>
          </a:r>
          <a:r>
            <a:rPr lang="el-GR" sz="1800" b="1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Δυτικής &amp; Κεντρικής Μακεδονίας</a:t>
          </a:r>
          <a:r>
            <a:rPr lang="el-GR" sz="18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(Αύγουστος 2018)</a:t>
          </a:r>
          <a:endParaRPr lang="el-GR" sz="1800" b="0" i="0" u="none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30ED5A88-4A88-4822-93B7-4438C7062202}" type="parTrans" cxnId="{C29A72D0-72FE-43A2-A30B-8C6CBA3E062A}">
      <dgm:prSet/>
      <dgm:spPr/>
      <dgm:t>
        <a:bodyPr/>
        <a:lstStyle/>
        <a:p>
          <a:endParaRPr lang="el-GR"/>
        </a:p>
      </dgm:t>
    </dgm:pt>
    <dgm:pt modelId="{2845BCC1-D57E-427E-A069-E87DC6C23DDB}" type="sibTrans" cxnId="{C29A72D0-72FE-43A2-A30B-8C6CBA3E062A}">
      <dgm:prSet/>
      <dgm:spPr/>
      <dgm:t>
        <a:bodyPr/>
        <a:lstStyle/>
        <a:p>
          <a:endParaRPr lang="el-GR"/>
        </a:p>
      </dgm:t>
    </dgm:pt>
    <dgm:pt modelId="{55067C82-6381-40B6-BCC0-54F03DEF152D}" type="pres">
      <dgm:prSet presAssocID="{DE5A76D3-777E-4746-83D3-732FF288E50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l-GR"/>
        </a:p>
      </dgm:t>
    </dgm:pt>
    <dgm:pt modelId="{C3D20C40-8AEF-4B95-9846-E0CAEB78B817}" type="pres">
      <dgm:prSet presAssocID="{395343AC-3726-43E0-B549-1860C1511BF7}" presName="thickLine" presStyleLbl="alignNode1" presStyleIdx="0" presStyleCnt="1"/>
      <dgm:spPr/>
    </dgm:pt>
    <dgm:pt modelId="{9ED25530-5DB1-474F-969C-25E81A08BC2D}" type="pres">
      <dgm:prSet presAssocID="{395343AC-3726-43E0-B549-1860C1511BF7}" presName="horz1" presStyleCnt="0"/>
      <dgm:spPr/>
    </dgm:pt>
    <dgm:pt modelId="{5D1096CD-F6E3-44CE-AF1A-EB2300125724}" type="pres">
      <dgm:prSet presAssocID="{395343AC-3726-43E0-B549-1860C1511BF7}" presName="tx1" presStyleLbl="revTx" presStyleIdx="0" presStyleCnt="3" custScaleX="147461"/>
      <dgm:spPr/>
      <dgm:t>
        <a:bodyPr/>
        <a:lstStyle/>
        <a:p>
          <a:endParaRPr lang="el-GR"/>
        </a:p>
      </dgm:t>
    </dgm:pt>
    <dgm:pt modelId="{A5F7D166-65B4-47A2-884C-5C4C9E74493F}" type="pres">
      <dgm:prSet presAssocID="{395343AC-3726-43E0-B549-1860C1511BF7}" presName="vert1" presStyleCnt="0"/>
      <dgm:spPr/>
    </dgm:pt>
    <dgm:pt modelId="{D9782335-488E-429F-AB8F-4FA6FFA15649}" type="pres">
      <dgm:prSet presAssocID="{0CCB109C-225F-48F4-B471-96FB5717E325}" presName="vertSpace2a" presStyleCnt="0"/>
      <dgm:spPr/>
    </dgm:pt>
    <dgm:pt modelId="{C591C0BB-B486-402C-A118-6C5F715BC468}" type="pres">
      <dgm:prSet presAssocID="{0CCB109C-225F-48F4-B471-96FB5717E325}" presName="horz2" presStyleCnt="0"/>
      <dgm:spPr/>
    </dgm:pt>
    <dgm:pt modelId="{7C8F7D66-6DCC-41B3-BAA4-22CF2439451D}" type="pres">
      <dgm:prSet presAssocID="{0CCB109C-225F-48F4-B471-96FB5717E325}" presName="horzSpace2" presStyleCnt="0"/>
      <dgm:spPr/>
    </dgm:pt>
    <dgm:pt modelId="{B4DACF61-E464-41EC-B600-3FED5D845D16}" type="pres">
      <dgm:prSet presAssocID="{0CCB109C-225F-48F4-B471-96FB5717E325}" presName="tx2" presStyleLbl="revTx" presStyleIdx="1" presStyleCnt="3" custScaleY="130264"/>
      <dgm:spPr/>
      <dgm:t>
        <a:bodyPr/>
        <a:lstStyle/>
        <a:p>
          <a:endParaRPr lang="el-GR"/>
        </a:p>
      </dgm:t>
    </dgm:pt>
    <dgm:pt modelId="{2AA9D1F9-0D72-4793-A751-DF5C274B1D8D}" type="pres">
      <dgm:prSet presAssocID="{0CCB109C-225F-48F4-B471-96FB5717E325}" presName="vert2" presStyleCnt="0"/>
      <dgm:spPr/>
    </dgm:pt>
    <dgm:pt modelId="{81EFDBA8-05CC-4D32-969A-F3723DBC0B93}" type="pres">
      <dgm:prSet presAssocID="{0CCB109C-225F-48F4-B471-96FB5717E325}" presName="thinLine2b" presStyleLbl="callout" presStyleIdx="0" presStyleCnt="2" custLinFactY="-185889" custLinFactNeighborX="-105" custLinFactNeighborY="-200000"/>
      <dgm:spPr/>
    </dgm:pt>
    <dgm:pt modelId="{8ACD160D-961D-4D1E-8BDF-696BDB7746C5}" type="pres">
      <dgm:prSet presAssocID="{0CCB109C-225F-48F4-B471-96FB5717E325}" presName="vertSpace2b" presStyleCnt="0"/>
      <dgm:spPr/>
    </dgm:pt>
    <dgm:pt modelId="{F1308E3F-3A63-47DA-A5C6-0C92AA517F17}" type="pres">
      <dgm:prSet presAssocID="{37D9544F-E6A2-43CE-98CB-360947E36332}" presName="horz2" presStyleCnt="0"/>
      <dgm:spPr/>
    </dgm:pt>
    <dgm:pt modelId="{604BC190-9608-4347-AEF7-4E36BAC330FE}" type="pres">
      <dgm:prSet presAssocID="{37D9544F-E6A2-43CE-98CB-360947E36332}" presName="horzSpace2" presStyleCnt="0"/>
      <dgm:spPr/>
    </dgm:pt>
    <dgm:pt modelId="{5A2AF9A2-D047-4EB4-9837-1DFAA0DE3B9A}" type="pres">
      <dgm:prSet presAssocID="{37D9544F-E6A2-43CE-98CB-360947E36332}" presName="tx2" presStyleLbl="revTx" presStyleIdx="2" presStyleCnt="3" custLinFactNeighborX="-727" custLinFactNeighborY="-14586"/>
      <dgm:spPr/>
      <dgm:t>
        <a:bodyPr/>
        <a:lstStyle/>
        <a:p>
          <a:endParaRPr lang="el-GR"/>
        </a:p>
      </dgm:t>
    </dgm:pt>
    <dgm:pt modelId="{4BC4B75B-E7E7-4F9F-A7A2-4DD0794B4DEB}" type="pres">
      <dgm:prSet presAssocID="{37D9544F-E6A2-43CE-98CB-360947E36332}" presName="vert2" presStyleCnt="0"/>
      <dgm:spPr/>
    </dgm:pt>
    <dgm:pt modelId="{D8CA8639-7D9C-4E48-A23B-8425B4737B51}" type="pres">
      <dgm:prSet presAssocID="{37D9544F-E6A2-43CE-98CB-360947E36332}" presName="thinLine2b" presStyleLbl="callout" presStyleIdx="1" presStyleCnt="2"/>
      <dgm:spPr/>
    </dgm:pt>
    <dgm:pt modelId="{F4BEE624-1CA5-4524-A89A-7B3A88D5170E}" type="pres">
      <dgm:prSet presAssocID="{37D9544F-E6A2-43CE-98CB-360947E36332}" presName="vertSpace2b" presStyleCnt="0"/>
      <dgm:spPr/>
    </dgm:pt>
  </dgm:ptLst>
  <dgm:cxnLst>
    <dgm:cxn modelId="{F186C549-37B5-496B-BA89-5990F75F5554}" type="presOf" srcId="{0CCB109C-225F-48F4-B471-96FB5717E325}" destId="{B4DACF61-E464-41EC-B600-3FED5D845D16}" srcOrd="0" destOrd="0" presId="urn:microsoft.com/office/officeart/2008/layout/LinedList"/>
    <dgm:cxn modelId="{A6E45A65-7FFD-4CBC-927E-915A39ABFBEB}" type="presOf" srcId="{37D9544F-E6A2-43CE-98CB-360947E36332}" destId="{5A2AF9A2-D047-4EB4-9837-1DFAA0DE3B9A}" srcOrd="0" destOrd="0" presId="urn:microsoft.com/office/officeart/2008/layout/LinedList"/>
    <dgm:cxn modelId="{2E1006DA-32A5-44A6-A37F-A95826F35A56}" type="presOf" srcId="{DE5A76D3-777E-4746-83D3-732FF288E503}" destId="{55067C82-6381-40B6-BCC0-54F03DEF152D}" srcOrd="0" destOrd="0" presId="urn:microsoft.com/office/officeart/2008/layout/LinedList"/>
    <dgm:cxn modelId="{42CAF13D-8E16-406A-8BFA-EE68A4DAB5BF}" srcId="{DE5A76D3-777E-4746-83D3-732FF288E503}" destId="{395343AC-3726-43E0-B549-1860C1511BF7}" srcOrd="0" destOrd="0" parTransId="{4E288CE4-FB44-449A-9EAC-B67E547F3CA4}" sibTransId="{85F89C33-9CF0-4567-A784-00026205B72C}"/>
    <dgm:cxn modelId="{C29A72D0-72FE-43A2-A30B-8C6CBA3E062A}" srcId="{395343AC-3726-43E0-B549-1860C1511BF7}" destId="{37D9544F-E6A2-43CE-98CB-360947E36332}" srcOrd="1" destOrd="0" parTransId="{30ED5A88-4A88-4822-93B7-4438C7062202}" sibTransId="{2845BCC1-D57E-427E-A069-E87DC6C23DDB}"/>
    <dgm:cxn modelId="{3F0FF3EA-263C-44E0-9D96-EEDF5581C953}" srcId="{395343AC-3726-43E0-B549-1860C1511BF7}" destId="{0CCB109C-225F-48F4-B471-96FB5717E325}" srcOrd="0" destOrd="0" parTransId="{B3EAC23C-859D-43C1-A1C6-71E9ED961CAB}" sibTransId="{0B5EE026-F7A2-4705-86B6-00B2A8107D06}"/>
    <dgm:cxn modelId="{C4C7154D-E222-4EF7-B22A-B685ADBE3A97}" type="presOf" srcId="{395343AC-3726-43E0-B549-1860C1511BF7}" destId="{5D1096CD-F6E3-44CE-AF1A-EB2300125724}" srcOrd="0" destOrd="0" presId="urn:microsoft.com/office/officeart/2008/layout/LinedList"/>
    <dgm:cxn modelId="{D0DF0459-D5C0-449A-BCD5-4E9D96669397}" type="presParOf" srcId="{55067C82-6381-40B6-BCC0-54F03DEF152D}" destId="{C3D20C40-8AEF-4B95-9846-E0CAEB78B817}" srcOrd="0" destOrd="0" presId="urn:microsoft.com/office/officeart/2008/layout/LinedList"/>
    <dgm:cxn modelId="{C9558913-0CFE-4A3C-BDC4-E68F8B80B87E}" type="presParOf" srcId="{55067C82-6381-40B6-BCC0-54F03DEF152D}" destId="{9ED25530-5DB1-474F-969C-25E81A08BC2D}" srcOrd="1" destOrd="0" presId="urn:microsoft.com/office/officeart/2008/layout/LinedList"/>
    <dgm:cxn modelId="{50E7F1D1-060E-49E4-883E-29EA1FD3B6CE}" type="presParOf" srcId="{9ED25530-5DB1-474F-969C-25E81A08BC2D}" destId="{5D1096CD-F6E3-44CE-AF1A-EB2300125724}" srcOrd="0" destOrd="0" presId="urn:microsoft.com/office/officeart/2008/layout/LinedList"/>
    <dgm:cxn modelId="{D473F9E8-8213-42D5-B693-40A4B1328ECB}" type="presParOf" srcId="{9ED25530-5DB1-474F-969C-25E81A08BC2D}" destId="{A5F7D166-65B4-47A2-884C-5C4C9E74493F}" srcOrd="1" destOrd="0" presId="urn:microsoft.com/office/officeart/2008/layout/LinedList"/>
    <dgm:cxn modelId="{D6BCEF4C-F9CB-4012-8C5F-054DF3799ECC}" type="presParOf" srcId="{A5F7D166-65B4-47A2-884C-5C4C9E74493F}" destId="{D9782335-488E-429F-AB8F-4FA6FFA15649}" srcOrd="0" destOrd="0" presId="urn:microsoft.com/office/officeart/2008/layout/LinedList"/>
    <dgm:cxn modelId="{E279EC0C-7AA1-49EE-94E5-B00B4761DE54}" type="presParOf" srcId="{A5F7D166-65B4-47A2-884C-5C4C9E74493F}" destId="{C591C0BB-B486-402C-A118-6C5F715BC468}" srcOrd="1" destOrd="0" presId="urn:microsoft.com/office/officeart/2008/layout/LinedList"/>
    <dgm:cxn modelId="{0822F1DA-80C5-47CA-B0FD-B4936DFC4EB9}" type="presParOf" srcId="{C591C0BB-B486-402C-A118-6C5F715BC468}" destId="{7C8F7D66-6DCC-41B3-BAA4-22CF2439451D}" srcOrd="0" destOrd="0" presId="urn:microsoft.com/office/officeart/2008/layout/LinedList"/>
    <dgm:cxn modelId="{8BDF4663-96EC-4ADE-9888-70F223901E3E}" type="presParOf" srcId="{C591C0BB-B486-402C-A118-6C5F715BC468}" destId="{B4DACF61-E464-41EC-B600-3FED5D845D16}" srcOrd="1" destOrd="0" presId="urn:microsoft.com/office/officeart/2008/layout/LinedList"/>
    <dgm:cxn modelId="{AA45D269-A1EE-4A31-8F14-80E30FBC001B}" type="presParOf" srcId="{C591C0BB-B486-402C-A118-6C5F715BC468}" destId="{2AA9D1F9-0D72-4793-A751-DF5C274B1D8D}" srcOrd="2" destOrd="0" presId="urn:microsoft.com/office/officeart/2008/layout/LinedList"/>
    <dgm:cxn modelId="{0087D0AB-AF19-481A-BF09-1638435EDCEB}" type="presParOf" srcId="{A5F7D166-65B4-47A2-884C-5C4C9E74493F}" destId="{81EFDBA8-05CC-4D32-969A-F3723DBC0B93}" srcOrd="2" destOrd="0" presId="urn:microsoft.com/office/officeart/2008/layout/LinedList"/>
    <dgm:cxn modelId="{98C316E8-72B9-4436-8B7C-57DF7E3DBBE9}" type="presParOf" srcId="{A5F7D166-65B4-47A2-884C-5C4C9E74493F}" destId="{8ACD160D-961D-4D1E-8BDF-696BDB7746C5}" srcOrd="3" destOrd="0" presId="urn:microsoft.com/office/officeart/2008/layout/LinedList"/>
    <dgm:cxn modelId="{55FB9ABA-3409-47E7-BC29-787BD06B2F0A}" type="presParOf" srcId="{A5F7D166-65B4-47A2-884C-5C4C9E74493F}" destId="{F1308E3F-3A63-47DA-A5C6-0C92AA517F17}" srcOrd="4" destOrd="0" presId="urn:microsoft.com/office/officeart/2008/layout/LinedList"/>
    <dgm:cxn modelId="{8D877821-DF98-4DB9-8326-C33EDBD7D343}" type="presParOf" srcId="{F1308E3F-3A63-47DA-A5C6-0C92AA517F17}" destId="{604BC190-9608-4347-AEF7-4E36BAC330FE}" srcOrd="0" destOrd="0" presId="urn:microsoft.com/office/officeart/2008/layout/LinedList"/>
    <dgm:cxn modelId="{75FB7B8B-C604-4F62-8580-E7D2175879D1}" type="presParOf" srcId="{F1308E3F-3A63-47DA-A5C6-0C92AA517F17}" destId="{5A2AF9A2-D047-4EB4-9837-1DFAA0DE3B9A}" srcOrd="1" destOrd="0" presId="urn:microsoft.com/office/officeart/2008/layout/LinedList"/>
    <dgm:cxn modelId="{40992AF4-EE64-4113-A010-9480C362AE05}" type="presParOf" srcId="{F1308E3F-3A63-47DA-A5C6-0C92AA517F17}" destId="{4BC4B75B-E7E7-4F9F-A7A2-4DD0794B4DEB}" srcOrd="2" destOrd="0" presId="urn:microsoft.com/office/officeart/2008/layout/LinedList"/>
    <dgm:cxn modelId="{4E44966A-87B7-46CB-A384-3B30E87FAF7D}" type="presParOf" srcId="{A5F7D166-65B4-47A2-884C-5C4C9E74493F}" destId="{D8CA8639-7D9C-4E48-A23B-8425B4737B51}" srcOrd="5" destOrd="0" presId="urn:microsoft.com/office/officeart/2008/layout/LinedList"/>
    <dgm:cxn modelId="{A65C954D-3086-4313-BA65-D44FE1D78F68}" type="presParOf" srcId="{A5F7D166-65B4-47A2-884C-5C4C9E74493F}" destId="{F4BEE624-1CA5-4524-A89A-7B3A88D5170E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5A76D3-777E-4746-83D3-732FF288E50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395343AC-3726-43E0-B549-1860C1511BF7}">
      <dgm:prSet phldrT="[Κείμενο]" custT="1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r>
            <a:rPr lang="el-GR" sz="2000" b="0" dirty="0" smtClean="0">
              <a:solidFill>
                <a:schemeClr val="tx1"/>
              </a:solidFill>
              <a:effectLst/>
              <a:latin typeface="Segoe UI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Ενέργειες Πληροφόρησης &amp; Επικοινωνίας ΕΥΔ/ΕΠ-ΥΜΕΠΕΡΑΑ για </a:t>
          </a:r>
        </a:p>
        <a:p>
          <a:endParaRPr lang="el-GR" sz="2000" b="0" u="none" cap="none" spc="0" dirty="0" smtClean="0">
            <a:ln w="0"/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endParaRPr lang="el-GR" sz="1000" b="1" u="none" cap="none" spc="0" dirty="0" smtClean="0">
            <a:ln w="0"/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r>
            <a:rPr lang="el-GR" sz="2800" b="1" u="none" cap="none" spc="0" dirty="0" smtClean="0">
              <a:ln w="0"/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rPr>
            <a:t>Ευρύ Κοινό</a:t>
          </a:r>
          <a:endParaRPr lang="el-GR" sz="2800" b="1" u="none" cap="none" spc="0" dirty="0">
            <a:ln w="0"/>
            <a:solidFill>
              <a:schemeClr val="accent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Segoe UI Semilight" panose="020B0402040204020203" pitchFamily="34" charset="0"/>
            <a:ea typeface="Calibri" panose="020F0502020204030204" pitchFamily="34" charset="0"/>
            <a:cs typeface="Segoe UI Semilight" panose="020B0402040204020203" pitchFamily="34" charset="0"/>
          </a:endParaRPr>
        </a:p>
      </dgm:t>
    </dgm:pt>
    <dgm:pt modelId="{4E288CE4-FB44-449A-9EAC-B67E547F3CA4}" type="parTrans" cxnId="{42CAF13D-8E16-406A-8BFA-EE68A4DAB5BF}">
      <dgm:prSet/>
      <dgm:spPr/>
      <dgm:t>
        <a:bodyPr/>
        <a:lstStyle/>
        <a:p>
          <a:endParaRPr lang="el-GR"/>
        </a:p>
      </dgm:t>
    </dgm:pt>
    <dgm:pt modelId="{85F89C33-9CF0-4567-A784-00026205B72C}" type="sibTrans" cxnId="{42CAF13D-8E16-406A-8BFA-EE68A4DAB5BF}">
      <dgm:prSet/>
      <dgm:spPr/>
      <dgm:t>
        <a:bodyPr/>
        <a:lstStyle/>
        <a:p>
          <a:endParaRPr lang="el-GR"/>
        </a:p>
      </dgm:t>
    </dgm:pt>
    <dgm:pt modelId="{0CCB109C-225F-48F4-B471-96FB5717E325}">
      <dgm:prSet phldrT="[Κείμενο]" custT="1"/>
      <dgm:spPr/>
      <dgm:t>
        <a:bodyPr/>
        <a:lstStyle/>
        <a:p>
          <a:pPr rtl="0">
            <a:lnSpc>
              <a:spcPct val="90000"/>
            </a:lnSpc>
            <a:spcAft>
              <a:spcPct val="35000"/>
            </a:spcAft>
          </a:pPr>
          <a:endParaRPr lang="en-US" sz="1800" b="0" i="0" u="none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rtl="0">
            <a:lnSpc>
              <a:spcPct val="90000"/>
            </a:lnSpc>
            <a:spcAft>
              <a:spcPct val="35000"/>
            </a:spcAft>
          </a:pPr>
          <a:endParaRPr lang="en-US" sz="1800" b="0" i="0" u="none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rtl="0">
            <a:lnSpc>
              <a:spcPct val="90000"/>
            </a:lnSpc>
            <a:spcAft>
              <a:spcPct val="35000"/>
            </a:spcAft>
          </a:pPr>
          <a:endParaRPr lang="en-US" sz="1800" b="0" i="0" u="none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rtl="0">
            <a:lnSpc>
              <a:spcPct val="90000"/>
            </a:lnSpc>
            <a:spcAft>
              <a:spcPct val="35000"/>
            </a:spcAft>
          </a:pPr>
          <a:endParaRPr lang="en-US" sz="1800" b="0" i="0" u="none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rtl="0">
            <a:lnSpc>
              <a:spcPct val="90000"/>
            </a:lnSpc>
            <a:spcAft>
              <a:spcPct val="35000"/>
            </a:spcAft>
          </a:pPr>
          <a:endParaRPr lang="en-US" sz="1800" b="0" i="0" u="none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rtl="0">
            <a:lnSpc>
              <a:spcPct val="100000"/>
            </a:lnSpc>
            <a:spcAft>
              <a:spcPts val="600"/>
            </a:spcAft>
          </a:pPr>
          <a:r>
            <a:rPr lang="el-GR" sz="18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Στήριξη Έκδοσης ημερολογίων ΙΟΑΣ ετών 2018 και 2019</a:t>
          </a:r>
          <a:endParaRPr lang="el-GR" sz="18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B3EAC23C-859D-43C1-A1C6-71E9ED961CAB}" type="parTrans" cxnId="{3F0FF3EA-263C-44E0-9D96-EEDF5581C953}">
      <dgm:prSet/>
      <dgm:spPr/>
      <dgm:t>
        <a:bodyPr/>
        <a:lstStyle/>
        <a:p>
          <a:endParaRPr lang="el-GR"/>
        </a:p>
      </dgm:t>
    </dgm:pt>
    <dgm:pt modelId="{0B5EE026-F7A2-4705-86B6-00B2A8107D06}" type="sibTrans" cxnId="{3F0FF3EA-263C-44E0-9D96-EEDF5581C953}">
      <dgm:prSet/>
      <dgm:spPr/>
      <dgm:t>
        <a:bodyPr/>
        <a:lstStyle/>
        <a:p>
          <a:endParaRPr lang="el-GR"/>
        </a:p>
      </dgm:t>
    </dgm:pt>
    <dgm:pt modelId="{37D9544F-E6A2-43CE-98CB-360947E36332}">
      <dgm:prSet custT="1"/>
      <dgm:spPr/>
      <dgm:t>
        <a:bodyPr/>
        <a:lstStyle/>
        <a:p>
          <a:pPr rtl="0"/>
          <a:r>
            <a:rPr lang="el-GR" sz="18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Αναδιαμόρφωση και παραγωγή </a:t>
          </a:r>
          <a:r>
            <a:rPr lang="el-GR" sz="1800" b="1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Ενημερωτικού Φυλλαδίου </a:t>
          </a:r>
          <a:r>
            <a:rPr lang="el-GR" sz="18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ΕΠ-ΥΜΕΠΕΡΑΑ</a:t>
          </a:r>
          <a:r>
            <a:rPr lang="en-US" sz="18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(</a:t>
          </a:r>
          <a:r>
            <a:rPr lang="el-GR" sz="1800" dirty="0" smtClean="0">
              <a:effectLst/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rPr>
            <a:t>Φεβρουάριος 2019</a:t>
          </a:r>
          <a:r>
            <a:rPr lang="en-US" sz="1800" dirty="0" smtClean="0">
              <a:effectLst/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rPr>
            <a:t>)</a:t>
          </a:r>
          <a:endParaRPr lang="el-GR" sz="1800" b="0" i="0" u="none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30ED5A88-4A88-4822-93B7-4438C7062202}" type="parTrans" cxnId="{C29A72D0-72FE-43A2-A30B-8C6CBA3E062A}">
      <dgm:prSet/>
      <dgm:spPr/>
      <dgm:t>
        <a:bodyPr/>
        <a:lstStyle/>
        <a:p>
          <a:endParaRPr lang="el-GR"/>
        </a:p>
      </dgm:t>
    </dgm:pt>
    <dgm:pt modelId="{2845BCC1-D57E-427E-A069-E87DC6C23DDB}" type="sibTrans" cxnId="{C29A72D0-72FE-43A2-A30B-8C6CBA3E062A}">
      <dgm:prSet/>
      <dgm:spPr/>
      <dgm:t>
        <a:bodyPr/>
        <a:lstStyle/>
        <a:p>
          <a:endParaRPr lang="el-GR"/>
        </a:p>
      </dgm:t>
    </dgm:pt>
    <dgm:pt modelId="{55067C82-6381-40B6-BCC0-54F03DEF152D}" type="pres">
      <dgm:prSet presAssocID="{DE5A76D3-777E-4746-83D3-732FF288E50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l-GR"/>
        </a:p>
      </dgm:t>
    </dgm:pt>
    <dgm:pt modelId="{C3D20C40-8AEF-4B95-9846-E0CAEB78B817}" type="pres">
      <dgm:prSet presAssocID="{395343AC-3726-43E0-B549-1860C1511BF7}" presName="thickLine" presStyleLbl="alignNode1" presStyleIdx="0" presStyleCnt="1"/>
      <dgm:spPr/>
    </dgm:pt>
    <dgm:pt modelId="{9ED25530-5DB1-474F-969C-25E81A08BC2D}" type="pres">
      <dgm:prSet presAssocID="{395343AC-3726-43E0-B549-1860C1511BF7}" presName="horz1" presStyleCnt="0"/>
      <dgm:spPr/>
    </dgm:pt>
    <dgm:pt modelId="{5D1096CD-F6E3-44CE-AF1A-EB2300125724}" type="pres">
      <dgm:prSet presAssocID="{395343AC-3726-43E0-B549-1860C1511BF7}" presName="tx1" presStyleLbl="revTx" presStyleIdx="0" presStyleCnt="3" custScaleX="147461"/>
      <dgm:spPr/>
      <dgm:t>
        <a:bodyPr/>
        <a:lstStyle/>
        <a:p>
          <a:endParaRPr lang="el-GR"/>
        </a:p>
      </dgm:t>
    </dgm:pt>
    <dgm:pt modelId="{A5F7D166-65B4-47A2-884C-5C4C9E74493F}" type="pres">
      <dgm:prSet presAssocID="{395343AC-3726-43E0-B549-1860C1511BF7}" presName="vert1" presStyleCnt="0"/>
      <dgm:spPr/>
    </dgm:pt>
    <dgm:pt modelId="{D9782335-488E-429F-AB8F-4FA6FFA15649}" type="pres">
      <dgm:prSet presAssocID="{0CCB109C-225F-48F4-B471-96FB5717E325}" presName="vertSpace2a" presStyleCnt="0"/>
      <dgm:spPr/>
    </dgm:pt>
    <dgm:pt modelId="{C591C0BB-B486-402C-A118-6C5F715BC468}" type="pres">
      <dgm:prSet presAssocID="{0CCB109C-225F-48F4-B471-96FB5717E325}" presName="horz2" presStyleCnt="0"/>
      <dgm:spPr/>
    </dgm:pt>
    <dgm:pt modelId="{7C8F7D66-6DCC-41B3-BAA4-22CF2439451D}" type="pres">
      <dgm:prSet presAssocID="{0CCB109C-225F-48F4-B471-96FB5717E325}" presName="horzSpace2" presStyleCnt="0"/>
      <dgm:spPr/>
    </dgm:pt>
    <dgm:pt modelId="{B4DACF61-E464-41EC-B600-3FED5D845D16}" type="pres">
      <dgm:prSet presAssocID="{0CCB109C-225F-48F4-B471-96FB5717E325}" presName="tx2" presStyleLbl="revTx" presStyleIdx="1" presStyleCnt="3" custScaleY="86630"/>
      <dgm:spPr/>
      <dgm:t>
        <a:bodyPr/>
        <a:lstStyle/>
        <a:p>
          <a:endParaRPr lang="el-GR"/>
        </a:p>
      </dgm:t>
    </dgm:pt>
    <dgm:pt modelId="{2AA9D1F9-0D72-4793-A751-DF5C274B1D8D}" type="pres">
      <dgm:prSet presAssocID="{0CCB109C-225F-48F4-B471-96FB5717E325}" presName="vert2" presStyleCnt="0"/>
      <dgm:spPr/>
    </dgm:pt>
    <dgm:pt modelId="{81EFDBA8-05CC-4D32-969A-F3723DBC0B93}" type="pres">
      <dgm:prSet presAssocID="{0CCB109C-225F-48F4-B471-96FB5717E325}" presName="thinLine2b" presStyleLbl="callout" presStyleIdx="0" presStyleCnt="2" custLinFactNeighborX="-105" custLinFactNeighborY="45055"/>
      <dgm:spPr/>
    </dgm:pt>
    <dgm:pt modelId="{8ACD160D-961D-4D1E-8BDF-696BDB7746C5}" type="pres">
      <dgm:prSet presAssocID="{0CCB109C-225F-48F4-B471-96FB5717E325}" presName="vertSpace2b" presStyleCnt="0"/>
      <dgm:spPr/>
    </dgm:pt>
    <dgm:pt modelId="{F1308E3F-3A63-47DA-A5C6-0C92AA517F17}" type="pres">
      <dgm:prSet presAssocID="{37D9544F-E6A2-43CE-98CB-360947E36332}" presName="horz2" presStyleCnt="0"/>
      <dgm:spPr/>
    </dgm:pt>
    <dgm:pt modelId="{604BC190-9608-4347-AEF7-4E36BAC330FE}" type="pres">
      <dgm:prSet presAssocID="{37D9544F-E6A2-43CE-98CB-360947E36332}" presName="horzSpace2" presStyleCnt="0"/>
      <dgm:spPr/>
    </dgm:pt>
    <dgm:pt modelId="{5A2AF9A2-D047-4EB4-9837-1DFAA0DE3B9A}" type="pres">
      <dgm:prSet presAssocID="{37D9544F-E6A2-43CE-98CB-360947E36332}" presName="tx2" presStyleLbl="revTx" presStyleIdx="2" presStyleCnt="3"/>
      <dgm:spPr/>
      <dgm:t>
        <a:bodyPr/>
        <a:lstStyle/>
        <a:p>
          <a:endParaRPr lang="el-GR"/>
        </a:p>
      </dgm:t>
    </dgm:pt>
    <dgm:pt modelId="{4BC4B75B-E7E7-4F9F-A7A2-4DD0794B4DEB}" type="pres">
      <dgm:prSet presAssocID="{37D9544F-E6A2-43CE-98CB-360947E36332}" presName="vert2" presStyleCnt="0"/>
      <dgm:spPr/>
    </dgm:pt>
    <dgm:pt modelId="{D8CA8639-7D9C-4E48-A23B-8425B4737B51}" type="pres">
      <dgm:prSet presAssocID="{37D9544F-E6A2-43CE-98CB-360947E36332}" presName="thinLine2b" presStyleLbl="callout" presStyleIdx="1" presStyleCnt="2"/>
      <dgm:spPr/>
    </dgm:pt>
    <dgm:pt modelId="{F4BEE624-1CA5-4524-A89A-7B3A88D5170E}" type="pres">
      <dgm:prSet presAssocID="{37D9544F-E6A2-43CE-98CB-360947E36332}" presName="vertSpace2b" presStyleCnt="0"/>
      <dgm:spPr/>
    </dgm:pt>
  </dgm:ptLst>
  <dgm:cxnLst>
    <dgm:cxn modelId="{F186C549-37B5-496B-BA89-5990F75F5554}" type="presOf" srcId="{0CCB109C-225F-48F4-B471-96FB5717E325}" destId="{B4DACF61-E464-41EC-B600-3FED5D845D16}" srcOrd="0" destOrd="0" presId="urn:microsoft.com/office/officeart/2008/layout/LinedList"/>
    <dgm:cxn modelId="{A6E45A65-7FFD-4CBC-927E-915A39ABFBEB}" type="presOf" srcId="{37D9544F-E6A2-43CE-98CB-360947E36332}" destId="{5A2AF9A2-D047-4EB4-9837-1DFAA0DE3B9A}" srcOrd="0" destOrd="0" presId="urn:microsoft.com/office/officeart/2008/layout/LinedList"/>
    <dgm:cxn modelId="{2E1006DA-32A5-44A6-A37F-A95826F35A56}" type="presOf" srcId="{DE5A76D3-777E-4746-83D3-732FF288E503}" destId="{55067C82-6381-40B6-BCC0-54F03DEF152D}" srcOrd="0" destOrd="0" presId="urn:microsoft.com/office/officeart/2008/layout/LinedList"/>
    <dgm:cxn modelId="{42CAF13D-8E16-406A-8BFA-EE68A4DAB5BF}" srcId="{DE5A76D3-777E-4746-83D3-732FF288E503}" destId="{395343AC-3726-43E0-B549-1860C1511BF7}" srcOrd="0" destOrd="0" parTransId="{4E288CE4-FB44-449A-9EAC-B67E547F3CA4}" sibTransId="{85F89C33-9CF0-4567-A784-00026205B72C}"/>
    <dgm:cxn modelId="{C29A72D0-72FE-43A2-A30B-8C6CBA3E062A}" srcId="{395343AC-3726-43E0-B549-1860C1511BF7}" destId="{37D9544F-E6A2-43CE-98CB-360947E36332}" srcOrd="1" destOrd="0" parTransId="{30ED5A88-4A88-4822-93B7-4438C7062202}" sibTransId="{2845BCC1-D57E-427E-A069-E87DC6C23DDB}"/>
    <dgm:cxn modelId="{3F0FF3EA-263C-44E0-9D96-EEDF5581C953}" srcId="{395343AC-3726-43E0-B549-1860C1511BF7}" destId="{0CCB109C-225F-48F4-B471-96FB5717E325}" srcOrd="0" destOrd="0" parTransId="{B3EAC23C-859D-43C1-A1C6-71E9ED961CAB}" sibTransId="{0B5EE026-F7A2-4705-86B6-00B2A8107D06}"/>
    <dgm:cxn modelId="{C4C7154D-E222-4EF7-B22A-B685ADBE3A97}" type="presOf" srcId="{395343AC-3726-43E0-B549-1860C1511BF7}" destId="{5D1096CD-F6E3-44CE-AF1A-EB2300125724}" srcOrd="0" destOrd="0" presId="urn:microsoft.com/office/officeart/2008/layout/LinedList"/>
    <dgm:cxn modelId="{D0DF0459-D5C0-449A-BCD5-4E9D96669397}" type="presParOf" srcId="{55067C82-6381-40B6-BCC0-54F03DEF152D}" destId="{C3D20C40-8AEF-4B95-9846-E0CAEB78B817}" srcOrd="0" destOrd="0" presId="urn:microsoft.com/office/officeart/2008/layout/LinedList"/>
    <dgm:cxn modelId="{C9558913-0CFE-4A3C-BDC4-E68F8B80B87E}" type="presParOf" srcId="{55067C82-6381-40B6-BCC0-54F03DEF152D}" destId="{9ED25530-5DB1-474F-969C-25E81A08BC2D}" srcOrd="1" destOrd="0" presId="urn:microsoft.com/office/officeart/2008/layout/LinedList"/>
    <dgm:cxn modelId="{50E7F1D1-060E-49E4-883E-29EA1FD3B6CE}" type="presParOf" srcId="{9ED25530-5DB1-474F-969C-25E81A08BC2D}" destId="{5D1096CD-F6E3-44CE-AF1A-EB2300125724}" srcOrd="0" destOrd="0" presId="urn:microsoft.com/office/officeart/2008/layout/LinedList"/>
    <dgm:cxn modelId="{D473F9E8-8213-42D5-B693-40A4B1328ECB}" type="presParOf" srcId="{9ED25530-5DB1-474F-969C-25E81A08BC2D}" destId="{A5F7D166-65B4-47A2-884C-5C4C9E74493F}" srcOrd="1" destOrd="0" presId="urn:microsoft.com/office/officeart/2008/layout/LinedList"/>
    <dgm:cxn modelId="{D6BCEF4C-F9CB-4012-8C5F-054DF3799ECC}" type="presParOf" srcId="{A5F7D166-65B4-47A2-884C-5C4C9E74493F}" destId="{D9782335-488E-429F-AB8F-4FA6FFA15649}" srcOrd="0" destOrd="0" presId="urn:microsoft.com/office/officeart/2008/layout/LinedList"/>
    <dgm:cxn modelId="{E279EC0C-7AA1-49EE-94E5-B00B4761DE54}" type="presParOf" srcId="{A5F7D166-65B4-47A2-884C-5C4C9E74493F}" destId="{C591C0BB-B486-402C-A118-6C5F715BC468}" srcOrd="1" destOrd="0" presId="urn:microsoft.com/office/officeart/2008/layout/LinedList"/>
    <dgm:cxn modelId="{0822F1DA-80C5-47CA-B0FD-B4936DFC4EB9}" type="presParOf" srcId="{C591C0BB-B486-402C-A118-6C5F715BC468}" destId="{7C8F7D66-6DCC-41B3-BAA4-22CF2439451D}" srcOrd="0" destOrd="0" presId="urn:microsoft.com/office/officeart/2008/layout/LinedList"/>
    <dgm:cxn modelId="{8BDF4663-96EC-4ADE-9888-70F223901E3E}" type="presParOf" srcId="{C591C0BB-B486-402C-A118-6C5F715BC468}" destId="{B4DACF61-E464-41EC-B600-3FED5D845D16}" srcOrd="1" destOrd="0" presId="urn:microsoft.com/office/officeart/2008/layout/LinedList"/>
    <dgm:cxn modelId="{AA45D269-A1EE-4A31-8F14-80E30FBC001B}" type="presParOf" srcId="{C591C0BB-B486-402C-A118-6C5F715BC468}" destId="{2AA9D1F9-0D72-4793-A751-DF5C274B1D8D}" srcOrd="2" destOrd="0" presId="urn:microsoft.com/office/officeart/2008/layout/LinedList"/>
    <dgm:cxn modelId="{0087D0AB-AF19-481A-BF09-1638435EDCEB}" type="presParOf" srcId="{A5F7D166-65B4-47A2-884C-5C4C9E74493F}" destId="{81EFDBA8-05CC-4D32-969A-F3723DBC0B93}" srcOrd="2" destOrd="0" presId="urn:microsoft.com/office/officeart/2008/layout/LinedList"/>
    <dgm:cxn modelId="{98C316E8-72B9-4436-8B7C-57DF7E3DBBE9}" type="presParOf" srcId="{A5F7D166-65B4-47A2-884C-5C4C9E74493F}" destId="{8ACD160D-961D-4D1E-8BDF-696BDB7746C5}" srcOrd="3" destOrd="0" presId="urn:microsoft.com/office/officeart/2008/layout/LinedList"/>
    <dgm:cxn modelId="{55FB9ABA-3409-47E7-BC29-787BD06B2F0A}" type="presParOf" srcId="{A5F7D166-65B4-47A2-884C-5C4C9E74493F}" destId="{F1308E3F-3A63-47DA-A5C6-0C92AA517F17}" srcOrd="4" destOrd="0" presId="urn:microsoft.com/office/officeart/2008/layout/LinedList"/>
    <dgm:cxn modelId="{8D877821-DF98-4DB9-8326-C33EDBD7D343}" type="presParOf" srcId="{F1308E3F-3A63-47DA-A5C6-0C92AA517F17}" destId="{604BC190-9608-4347-AEF7-4E36BAC330FE}" srcOrd="0" destOrd="0" presId="urn:microsoft.com/office/officeart/2008/layout/LinedList"/>
    <dgm:cxn modelId="{75FB7B8B-C604-4F62-8580-E7D2175879D1}" type="presParOf" srcId="{F1308E3F-3A63-47DA-A5C6-0C92AA517F17}" destId="{5A2AF9A2-D047-4EB4-9837-1DFAA0DE3B9A}" srcOrd="1" destOrd="0" presId="urn:microsoft.com/office/officeart/2008/layout/LinedList"/>
    <dgm:cxn modelId="{40992AF4-EE64-4113-A010-9480C362AE05}" type="presParOf" srcId="{F1308E3F-3A63-47DA-A5C6-0C92AA517F17}" destId="{4BC4B75B-E7E7-4F9F-A7A2-4DD0794B4DEB}" srcOrd="2" destOrd="0" presId="urn:microsoft.com/office/officeart/2008/layout/LinedList"/>
    <dgm:cxn modelId="{4E44966A-87B7-46CB-A384-3B30E87FAF7D}" type="presParOf" srcId="{A5F7D166-65B4-47A2-884C-5C4C9E74493F}" destId="{D8CA8639-7D9C-4E48-A23B-8425B4737B51}" srcOrd="5" destOrd="0" presId="urn:microsoft.com/office/officeart/2008/layout/LinedList"/>
    <dgm:cxn modelId="{A65C954D-3086-4313-BA65-D44FE1D78F68}" type="presParOf" srcId="{A5F7D166-65B4-47A2-884C-5C4C9E74493F}" destId="{F4BEE624-1CA5-4524-A89A-7B3A88D5170E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E5A76D3-777E-4746-83D3-732FF288E50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395343AC-3726-43E0-B549-1860C1511BF7}">
      <dgm:prSet phldrT="[Κείμενο]" custT="1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r>
            <a:rPr lang="el-GR" sz="2000" b="0" dirty="0" smtClean="0">
              <a:solidFill>
                <a:schemeClr val="tx1"/>
              </a:solidFill>
              <a:effectLst/>
              <a:latin typeface="Segoe UI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Ενέργειες Πληροφόρησης &amp; Επικοινωνίας ΕΥΔ/ΕΠ-ΥΜΕΠΕΡΑΑ για </a:t>
          </a:r>
        </a:p>
        <a:p>
          <a:endParaRPr lang="el-GR" sz="2000" b="1" u="none" cap="none" spc="0" dirty="0" smtClean="0">
            <a:ln w="0"/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r>
            <a:rPr lang="el-GR" sz="2800" b="1" u="none" cap="none" spc="0" dirty="0" smtClean="0">
              <a:ln w="0"/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rPr>
            <a:t>Δικαιούχους &amp; Δυνητικούς Δικαιούχους</a:t>
          </a:r>
          <a:endParaRPr lang="el-GR" sz="2800" b="1" u="none" cap="none" spc="0" dirty="0">
            <a:ln w="0"/>
            <a:solidFill>
              <a:schemeClr val="accent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Segoe UI Semilight" panose="020B0402040204020203" pitchFamily="34" charset="0"/>
            <a:ea typeface="Calibri" panose="020F0502020204030204" pitchFamily="34" charset="0"/>
            <a:cs typeface="Segoe UI Semilight" panose="020B0402040204020203" pitchFamily="34" charset="0"/>
          </a:endParaRPr>
        </a:p>
      </dgm:t>
    </dgm:pt>
    <dgm:pt modelId="{4E288CE4-FB44-449A-9EAC-B67E547F3CA4}" type="parTrans" cxnId="{42CAF13D-8E16-406A-8BFA-EE68A4DAB5BF}">
      <dgm:prSet/>
      <dgm:spPr/>
      <dgm:t>
        <a:bodyPr/>
        <a:lstStyle/>
        <a:p>
          <a:endParaRPr lang="el-GR"/>
        </a:p>
      </dgm:t>
    </dgm:pt>
    <dgm:pt modelId="{85F89C33-9CF0-4567-A784-00026205B72C}" type="sibTrans" cxnId="{42CAF13D-8E16-406A-8BFA-EE68A4DAB5BF}">
      <dgm:prSet/>
      <dgm:spPr/>
      <dgm:t>
        <a:bodyPr/>
        <a:lstStyle/>
        <a:p>
          <a:endParaRPr lang="el-GR"/>
        </a:p>
      </dgm:t>
    </dgm:pt>
    <dgm:pt modelId="{0CCB109C-225F-48F4-B471-96FB5717E325}">
      <dgm:prSet phldrT="[Κείμενο]" custT="1"/>
      <dgm:spPr/>
      <dgm:t>
        <a:bodyPr/>
        <a:lstStyle/>
        <a:p>
          <a:pPr rtl="0"/>
          <a:endParaRPr lang="en-US" sz="1800" b="1" i="0" u="none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rtl="0"/>
          <a:endParaRPr lang="en-US" sz="1800" b="1" i="0" u="none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rtl="0"/>
          <a:endParaRPr lang="en-US" sz="1800" b="1" i="0" u="none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rtl="0"/>
          <a:endParaRPr lang="en-US" sz="1800" b="1" i="0" u="none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rtl="0"/>
          <a:r>
            <a:rPr lang="el-GR" sz="1800" b="1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Αποστολή Οδηγιών </a:t>
          </a:r>
          <a:r>
            <a:rPr lang="el-GR" sz="18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για Πινακίδες (Αναμνηστικές – Προσωρινές) και Πληροφοριακές Αφίσες, Υποχρεώσεις Δημοσιότητας  </a:t>
          </a:r>
          <a:r>
            <a:rPr lang="en-US" sz="18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(on going)</a:t>
          </a:r>
          <a:endParaRPr lang="el-GR" sz="18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B3EAC23C-859D-43C1-A1C6-71E9ED961CAB}" type="parTrans" cxnId="{3F0FF3EA-263C-44E0-9D96-EEDF5581C953}">
      <dgm:prSet/>
      <dgm:spPr/>
      <dgm:t>
        <a:bodyPr/>
        <a:lstStyle/>
        <a:p>
          <a:endParaRPr lang="el-GR"/>
        </a:p>
      </dgm:t>
    </dgm:pt>
    <dgm:pt modelId="{0B5EE026-F7A2-4705-86B6-00B2A8107D06}" type="sibTrans" cxnId="{3F0FF3EA-263C-44E0-9D96-EEDF5581C953}">
      <dgm:prSet/>
      <dgm:spPr/>
      <dgm:t>
        <a:bodyPr/>
        <a:lstStyle/>
        <a:p>
          <a:endParaRPr lang="el-GR"/>
        </a:p>
      </dgm:t>
    </dgm:pt>
    <dgm:pt modelId="{37D9544F-E6A2-43CE-98CB-360947E36332}">
      <dgm:prSet custT="1"/>
      <dgm:spPr/>
      <dgm:t>
        <a:bodyPr/>
        <a:lstStyle/>
        <a:p>
          <a:pPr rtl="0"/>
          <a:r>
            <a:rPr lang="el-GR" sz="1800" b="1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Καταχώρηση περιλήψεων </a:t>
          </a:r>
          <a:r>
            <a:rPr lang="el-GR" sz="18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Προσκλήσεων τομέα Περιβάλλοντος στον Τύπο</a:t>
          </a:r>
          <a:r>
            <a:rPr lang="en-US" sz="18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(on going)</a:t>
          </a:r>
          <a:endParaRPr lang="el-GR" sz="1800" b="0" i="0" u="none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30ED5A88-4A88-4822-93B7-4438C7062202}" type="parTrans" cxnId="{C29A72D0-72FE-43A2-A30B-8C6CBA3E062A}">
      <dgm:prSet/>
      <dgm:spPr/>
      <dgm:t>
        <a:bodyPr/>
        <a:lstStyle/>
        <a:p>
          <a:endParaRPr lang="el-GR"/>
        </a:p>
      </dgm:t>
    </dgm:pt>
    <dgm:pt modelId="{2845BCC1-D57E-427E-A069-E87DC6C23DDB}" type="sibTrans" cxnId="{C29A72D0-72FE-43A2-A30B-8C6CBA3E062A}">
      <dgm:prSet/>
      <dgm:spPr/>
      <dgm:t>
        <a:bodyPr/>
        <a:lstStyle/>
        <a:p>
          <a:endParaRPr lang="el-GR"/>
        </a:p>
      </dgm:t>
    </dgm:pt>
    <dgm:pt modelId="{55067C82-6381-40B6-BCC0-54F03DEF152D}" type="pres">
      <dgm:prSet presAssocID="{DE5A76D3-777E-4746-83D3-732FF288E50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l-GR"/>
        </a:p>
      </dgm:t>
    </dgm:pt>
    <dgm:pt modelId="{C3D20C40-8AEF-4B95-9846-E0CAEB78B817}" type="pres">
      <dgm:prSet presAssocID="{395343AC-3726-43E0-B549-1860C1511BF7}" presName="thickLine" presStyleLbl="alignNode1" presStyleIdx="0" presStyleCnt="1"/>
      <dgm:spPr/>
    </dgm:pt>
    <dgm:pt modelId="{9ED25530-5DB1-474F-969C-25E81A08BC2D}" type="pres">
      <dgm:prSet presAssocID="{395343AC-3726-43E0-B549-1860C1511BF7}" presName="horz1" presStyleCnt="0"/>
      <dgm:spPr/>
    </dgm:pt>
    <dgm:pt modelId="{5D1096CD-F6E3-44CE-AF1A-EB2300125724}" type="pres">
      <dgm:prSet presAssocID="{395343AC-3726-43E0-B549-1860C1511BF7}" presName="tx1" presStyleLbl="revTx" presStyleIdx="0" presStyleCnt="3" custScaleX="166898"/>
      <dgm:spPr/>
      <dgm:t>
        <a:bodyPr/>
        <a:lstStyle/>
        <a:p>
          <a:endParaRPr lang="el-GR"/>
        </a:p>
      </dgm:t>
    </dgm:pt>
    <dgm:pt modelId="{A5F7D166-65B4-47A2-884C-5C4C9E74493F}" type="pres">
      <dgm:prSet presAssocID="{395343AC-3726-43E0-B549-1860C1511BF7}" presName="vert1" presStyleCnt="0"/>
      <dgm:spPr/>
    </dgm:pt>
    <dgm:pt modelId="{D9782335-488E-429F-AB8F-4FA6FFA15649}" type="pres">
      <dgm:prSet presAssocID="{0CCB109C-225F-48F4-B471-96FB5717E325}" presName="vertSpace2a" presStyleCnt="0"/>
      <dgm:spPr/>
    </dgm:pt>
    <dgm:pt modelId="{C591C0BB-B486-402C-A118-6C5F715BC468}" type="pres">
      <dgm:prSet presAssocID="{0CCB109C-225F-48F4-B471-96FB5717E325}" presName="horz2" presStyleCnt="0"/>
      <dgm:spPr/>
    </dgm:pt>
    <dgm:pt modelId="{7C8F7D66-6DCC-41B3-BAA4-22CF2439451D}" type="pres">
      <dgm:prSet presAssocID="{0CCB109C-225F-48F4-B471-96FB5717E325}" presName="horzSpace2" presStyleCnt="0"/>
      <dgm:spPr/>
    </dgm:pt>
    <dgm:pt modelId="{B4DACF61-E464-41EC-B600-3FED5D845D16}" type="pres">
      <dgm:prSet presAssocID="{0CCB109C-225F-48F4-B471-96FB5717E325}" presName="tx2" presStyleLbl="revTx" presStyleIdx="1" presStyleCnt="3"/>
      <dgm:spPr/>
      <dgm:t>
        <a:bodyPr/>
        <a:lstStyle/>
        <a:p>
          <a:endParaRPr lang="el-GR"/>
        </a:p>
      </dgm:t>
    </dgm:pt>
    <dgm:pt modelId="{2AA9D1F9-0D72-4793-A751-DF5C274B1D8D}" type="pres">
      <dgm:prSet presAssocID="{0CCB109C-225F-48F4-B471-96FB5717E325}" presName="vert2" presStyleCnt="0"/>
      <dgm:spPr/>
    </dgm:pt>
    <dgm:pt modelId="{81EFDBA8-05CC-4D32-969A-F3723DBC0B93}" type="pres">
      <dgm:prSet presAssocID="{0CCB109C-225F-48F4-B471-96FB5717E325}" presName="thinLine2b" presStyleLbl="callout" presStyleIdx="0" presStyleCnt="2"/>
      <dgm:spPr/>
    </dgm:pt>
    <dgm:pt modelId="{8ACD160D-961D-4D1E-8BDF-696BDB7746C5}" type="pres">
      <dgm:prSet presAssocID="{0CCB109C-225F-48F4-B471-96FB5717E325}" presName="vertSpace2b" presStyleCnt="0"/>
      <dgm:spPr/>
    </dgm:pt>
    <dgm:pt modelId="{F1308E3F-3A63-47DA-A5C6-0C92AA517F17}" type="pres">
      <dgm:prSet presAssocID="{37D9544F-E6A2-43CE-98CB-360947E36332}" presName="horz2" presStyleCnt="0"/>
      <dgm:spPr/>
    </dgm:pt>
    <dgm:pt modelId="{604BC190-9608-4347-AEF7-4E36BAC330FE}" type="pres">
      <dgm:prSet presAssocID="{37D9544F-E6A2-43CE-98CB-360947E36332}" presName="horzSpace2" presStyleCnt="0"/>
      <dgm:spPr/>
    </dgm:pt>
    <dgm:pt modelId="{5A2AF9A2-D047-4EB4-9837-1DFAA0DE3B9A}" type="pres">
      <dgm:prSet presAssocID="{37D9544F-E6A2-43CE-98CB-360947E36332}" presName="tx2" presStyleLbl="revTx" presStyleIdx="2" presStyleCnt="3"/>
      <dgm:spPr/>
      <dgm:t>
        <a:bodyPr/>
        <a:lstStyle/>
        <a:p>
          <a:endParaRPr lang="el-GR"/>
        </a:p>
      </dgm:t>
    </dgm:pt>
    <dgm:pt modelId="{4BC4B75B-E7E7-4F9F-A7A2-4DD0794B4DEB}" type="pres">
      <dgm:prSet presAssocID="{37D9544F-E6A2-43CE-98CB-360947E36332}" presName="vert2" presStyleCnt="0"/>
      <dgm:spPr/>
    </dgm:pt>
    <dgm:pt modelId="{D8CA8639-7D9C-4E48-A23B-8425B4737B51}" type="pres">
      <dgm:prSet presAssocID="{37D9544F-E6A2-43CE-98CB-360947E36332}" presName="thinLine2b" presStyleLbl="callout" presStyleIdx="1" presStyleCnt="2"/>
      <dgm:spPr/>
    </dgm:pt>
    <dgm:pt modelId="{F4BEE624-1CA5-4524-A89A-7B3A88D5170E}" type="pres">
      <dgm:prSet presAssocID="{37D9544F-E6A2-43CE-98CB-360947E36332}" presName="vertSpace2b" presStyleCnt="0"/>
      <dgm:spPr/>
    </dgm:pt>
  </dgm:ptLst>
  <dgm:cxnLst>
    <dgm:cxn modelId="{F186C549-37B5-496B-BA89-5990F75F5554}" type="presOf" srcId="{0CCB109C-225F-48F4-B471-96FB5717E325}" destId="{B4DACF61-E464-41EC-B600-3FED5D845D16}" srcOrd="0" destOrd="0" presId="urn:microsoft.com/office/officeart/2008/layout/LinedList"/>
    <dgm:cxn modelId="{A6E45A65-7FFD-4CBC-927E-915A39ABFBEB}" type="presOf" srcId="{37D9544F-E6A2-43CE-98CB-360947E36332}" destId="{5A2AF9A2-D047-4EB4-9837-1DFAA0DE3B9A}" srcOrd="0" destOrd="0" presId="urn:microsoft.com/office/officeart/2008/layout/LinedList"/>
    <dgm:cxn modelId="{2E1006DA-32A5-44A6-A37F-A95826F35A56}" type="presOf" srcId="{DE5A76D3-777E-4746-83D3-732FF288E503}" destId="{55067C82-6381-40B6-BCC0-54F03DEF152D}" srcOrd="0" destOrd="0" presId="urn:microsoft.com/office/officeart/2008/layout/LinedList"/>
    <dgm:cxn modelId="{42CAF13D-8E16-406A-8BFA-EE68A4DAB5BF}" srcId="{DE5A76D3-777E-4746-83D3-732FF288E503}" destId="{395343AC-3726-43E0-B549-1860C1511BF7}" srcOrd="0" destOrd="0" parTransId="{4E288CE4-FB44-449A-9EAC-B67E547F3CA4}" sibTransId="{85F89C33-9CF0-4567-A784-00026205B72C}"/>
    <dgm:cxn modelId="{C29A72D0-72FE-43A2-A30B-8C6CBA3E062A}" srcId="{395343AC-3726-43E0-B549-1860C1511BF7}" destId="{37D9544F-E6A2-43CE-98CB-360947E36332}" srcOrd="1" destOrd="0" parTransId="{30ED5A88-4A88-4822-93B7-4438C7062202}" sibTransId="{2845BCC1-D57E-427E-A069-E87DC6C23DDB}"/>
    <dgm:cxn modelId="{3F0FF3EA-263C-44E0-9D96-EEDF5581C953}" srcId="{395343AC-3726-43E0-B549-1860C1511BF7}" destId="{0CCB109C-225F-48F4-B471-96FB5717E325}" srcOrd="0" destOrd="0" parTransId="{B3EAC23C-859D-43C1-A1C6-71E9ED961CAB}" sibTransId="{0B5EE026-F7A2-4705-86B6-00B2A8107D06}"/>
    <dgm:cxn modelId="{C4C7154D-E222-4EF7-B22A-B685ADBE3A97}" type="presOf" srcId="{395343AC-3726-43E0-B549-1860C1511BF7}" destId="{5D1096CD-F6E3-44CE-AF1A-EB2300125724}" srcOrd="0" destOrd="0" presId="urn:microsoft.com/office/officeart/2008/layout/LinedList"/>
    <dgm:cxn modelId="{D0DF0459-D5C0-449A-BCD5-4E9D96669397}" type="presParOf" srcId="{55067C82-6381-40B6-BCC0-54F03DEF152D}" destId="{C3D20C40-8AEF-4B95-9846-E0CAEB78B817}" srcOrd="0" destOrd="0" presId="urn:microsoft.com/office/officeart/2008/layout/LinedList"/>
    <dgm:cxn modelId="{C9558913-0CFE-4A3C-BDC4-E68F8B80B87E}" type="presParOf" srcId="{55067C82-6381-40B6-BCC0-54F03DEF152D}" destId="{9ED25530-5DB1-474F-969C-25E81A08BC2D}" srcOrd="1" destOrd="0" presId="urn:microsoft.com/office/officeart/2008/layout/LinedList"/>
    <dgm:cxn modelId="{50E7F1D1-060E-49E4-883E-29EA1FD3B6CE}" type="presParOf" srcId="{9ED25530-5DB1-474F-969C-25E81A08BC2D}" destId="{5D1096CD-F6E3-44CE-AF1A-EB2300125724}" srcOrd="0" destOrd="0" presId="urn:microsoft.com/office/officeart/2008/layout/LinedList"/>
    <dgm:cxn modelId="{D473F9E8-8213-42D5-B693-40A4B1328ECB}" type="presParOf" srcId="{9ED25530-5DB1-474F-969C-25E81A08BC2D}" destId="{A5F7D166-65B4-47A2-884C-5C4C9E74493F}" srcOrd="1" destOrd="0" presId="urn:microsoft.com/office/officeart/2008/layout/LinedList"/>
    <dgm:cxn modelId="{D6BCEF4C-F9CB-4012-8C5F-054DF3799ECC}" type="presParOf" srcId="{A5F7D166-65B4-47A2-884C-5C4C9E74493F}" destId="{D9782335-488E-429F-AB8F-4FA6FFA15649}" srcOrd="0" destOrd="0" presId="urn:microsoft.com/office/officeart/2008/layout/LinedList"/>
    <dgm:cxn modelId="{E279EC0C-7AA1-49EE-94E5-B00B4761DE54}" type="presParOf" srcId="{A5F7D166-65B4-47A2-884C-5C4C9E74493F}" destId="{C591C0BB-B486-402C-A118-6C5F715BC468}" srcOrd="1" destOrd="0" presId="urn:microsoft.com/office/officeart/2008/layout/LinedList"/>
    <dgm:cxn modelId="{0822F1DA-80C5-47CA-B0FD-B4936DFC4EB9}" type="presParOf" srcId="{C591C0BB-B486-402C-A118-6C5F715BC468}" destId="{7C8F7D66-6DCC-41B3-BAA4-22CF2439451D}" srcOrd="0" destOrd="0" presId="urn:microsoft.com/office/officeart/2008/layout/LinedList"/>
    <dgm:cxn modelId="{8BDF4663-96EC-4ADE-9888-70F223901E3E}" type="presParOf" srcId="{C591C0BB-B486-402C-A118-6C5F715BC468}" destId="{B4DACF61-E464-41EC-B600-3FED5D845D16}" srcOrd="1" destOrd="0" presId="urn:microsoft.com/office/officeart/2008/layout/LinedList"/>
    <dgm:cxn modelId="{AA45D269-A1EE-4A31-8F14-80E30FBC001B}" type="presParOf" srcId="{C591C0BB-B486-402C-A118-6C5F715BC468}" destId="{2AA9D1F9-0D72-4793-A751-DF5C274B1D8D}" srcOrd="2" destOrd="0" presId="urn:microsoft.com/office/officeart/2008/layout/LinedList"/>
    <dgm:cxn modelId="{0087D0AB-AF19-481A-BF09-1638435EDCEB}" type="presParOf" srcId="{A5F7D166-65B4-47A2-884C-5C4C9E74493F}" destId="{81EFDBA8-05CC-4D32-969A-F3723DBC0B93}" srcOrd="2" destOrd="0" presId="urn:microsoft.com/office/officeart/2008/layout/LinedList"/>
    <dgm:cxn modelId="{98C316E8-72B9-4436-8B7C-57DF7E3DBBE9}" type="presParOf" srcId="{A5F7D166-65B4-47A2-884C-5C4C9E74493F}" destId="{8ACD160D-961D-4D1E-8BDF-696BDB7746C5}" srcOrd="3" destOrd="0" presId="urn:microsoft.com/office/officeart/2008/layout/LinedList"/>
    <dgm:cxn modelId="{55FB9ABA-3409-47E7-BC29-787BD06B2F0A}" type="presParOf" srcId="{A5F7D166-65B4-47A2-884C-5C4C9E74493F}" destId="{F1308E3F-3A63-47DA-A5C6-0C92AA517F17}" srcOrd="4" destOrd="0" presId="urn:microsoft.com/office/officeart/2008/layout/LinedList"/>
    <dgm:cxn modelId="{8D877821-DF98-4DB9-8326-C33EDBD7D343}" type="presParOf" srcId="{F1308E3F-3A63-47DA-A5C6-0C92AA517F17}" destId="{604BC190-9608-4347-AEF7-4E36BAC330FE}" srcOrd="0" destOrd="0" presId="urn:microsoft.com/office/officeart/2008/layout/LinedList"/>
    <dgm:cxn modelId="{75FB7B8B-C604-4F62-8580-E7D2175879D1}" type="presParOf" srcId="{F1308E3F-3A63-47DA-A5C6-0C92AA517F17}" destId="{5A2AF9A2-D047-4EB4-9837-1DFAA0DE3B9A}" srcOrd="1" destOrd="0" presId="urn:microsoft.com/office/officeart/2008/layout/LinedList"/>
    <dgm:cxn modelId="{40992AF4-EE64-4113-A010-9480C362AE05}" type="presParOf" srcId="{F1308E3F-3A63-47DA-A5C6-0C92AA517F17}" destId="{4BC4B75B-E7E7-4F9F-A7A2-4DD0794B4DEB}" srcOrd="2" destOrd="0" presId="urn:microsoft.com/office/officeart/2008/layout/LinedList"/>
    <dgm:cxn modelId="{4E44966A-87B7-46CB-A384-3B30E87FAF7D}" type="presParOf" srcId="{A5F7D166-65B4-47A2-884C-5C4C9E74493F}" destId="{D8CA8639-7D9C-4E48-A23B-8425B4737B51}" srcOrd="5" destOrd="0" presId="urn:microsoft.com/office/officeart/2008/layout/LinedList"/>
    <dgm:cxn modelId="{A65C954D-3086-4313-BA65-D44FE1D78F68}" type="presParOf" srcId="{A5F7D166-65B4-47A2-884C-5C4C9E74493F}" destId="{F4BEE624-1CA5-4524-A89A-7B3A88D5170E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04663B0-C07D-495E-ACC0-D3B8BDAA223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42B09367-B13F-43F8-BB2B-06F16A9B6946}">
      <dgm:prSet phldrT="[Κείμενο]" custT="1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marL="0" indent="0">
            <a:spcAft>
              <a:spcPts val="0"/>
            </a:spcAft>
          </a:pPr>
          <a:r>
            <a:rPr lang="el-GR" sz="2000" b="0" dirty="0" smtClean="0">
              <a:solidFill>
                <a:schemeClr val="tx1"/>
              </a:solidFill>
              <a:effectLst/>
              <a:latin typeface="Segoe UI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Ενέργειες Πληροφόρησης &amp; Επικοινωνίας </a:t>
          </a:r>
        </a:p>
        <a:p>
          <a:pPr marL="0" indent="0">
            <a:spcAft>
              <a:spcPts val="0"/>
            </a:spcAft>
          </a:pPr>
          <a:r>
            <a:rPr lang="el-GR" sz="2000" b="0" dirty="0" smtClean="0">
              <a:solidFill>
                <a:schemeClr val="tx1"/>
              </a:solidFill>
              <a:effectLst/>
              <a:latin typeface="Segoe UI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ΕΥΔ/ΕΠ-ΥΜΕΠΕΡΑΑ για </a:t>
          </a:r>
        </a:p>
        <a:p>
          <a:pPr marL="0" indent="0">
            <a:spcAft>
              <a:spcPts val="0"/>
            </a:spcAft>
          </a:pPr>
          <a:endParaRPr lang="el-GR" sz="2000" b="0" u="none" cap="none" spc="0" dirty="0" smtClean="0">
            <a:ln w="0"/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marL="0" indent="0">
            <a:spcAft>
              <a:spcPts val="0"/>
            </a:spcAft>
          </a:pPr>
          <a:r>
            <a:rPr lang="el-GR" sz="2800" b="1" u="none" cap="none" spc="0" dirty="0" err="1" smtClean="0">
              <a:ln w="0"/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rPr>
            <a:t>ΣτοχευμένουςΔικαιούχους</a:t>
          </a:r>
          <a:r>
            <a:rPr lang="el-GR" sz="2800" b="1" u="none" cap="none" spc="0" dirty="0" smtClean="0">
              <a:ln w="0"/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rPr>
            <a:t> &amp; Δυνητικούς Δικαιούχους</a:t>
          </a:r>
          <a:endParaRPr lang="el-GR" sz="2800" b="1" u="none" cap="none" spc="0" dirty="0">
            <a:ln w="0"/>
            <a:solidFill>
              <a:schemeClr val="accent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Segoe UI Semilight" panose="020B0402040204020203" pitchFamily="34" charset="0"/>
            <a:ea typeface="Calibri" panose="020F0502020204030204" pitchFamily="34" charset="0"/>
            <a:cs typeface="Segoe UI Semilight" panose="020B0402040204020203" pitchFamily="34" charset="0"/>
          </a:endParaRPr>
        </a:p>
      </dgm:t>
    </dgm:pt>
    <dgm:pt modelId="{583F0944-A0F2-45A5-A6F7-0CB5FD47D120}" type="parTrans" cxnId="{3802925A-A19B-48CA-BB87-65E273ABE900}">
      <dgm:prSet/>
      <dgm:spPr/>
      <dgm:t>
        <a:bodyPr/>
        <a:lstStyle/>
        <a:p>
          <a:endParaRPr lang="el-GR" sz="2400"/>
        </a:p>
      </dgm:t>
    </dgm:pt>
    <dgm:pt modelId="{4D9F1B43-B04D-47EA-AB1A-3006C6856C4D}" type="sibTrans" cxnId="{3802925A-A19B-48CA-BB87-65E273ABE900}">
      <dgm:prSet/>
      <dgm:spPr/>
      <dgm:t>
        <a:bodyPr/>
        <a:lstStyle/>
        <a:p>
          <a:endParaRPr lang="el-GR" sz="2400"/>
        </a:p>
      </dgm:t>
    </dgm:pt>
    <dgm:pt modelId="{1BFD01AC-4488-4B1A-A8AE-95A53810A391}">
      <dgm:prSet custT="1"/>
      <dgm:spPr/>
      <dgm:t>
        <a:bodyPr/>
        <a:lstStyle/>
        <a:p>
          <a:r>
            <a:rPr lang="el-GR" sz="14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Ενημερωτικές εκδηλώσεις για τη δράση </a:t>
          </a:r>
          <a:r>
            <a:rPr lang="el-GR" sz="1400" b="1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«Ενεργειακή Αναβάθμιση Νοσοκομείων»</a:t>
          </a:r>
          <a:r>
            <a:rPr lang="el-GR" sz="14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</a:t>
          </a:r>
          <a:endParaRPr lang="el-GR" sz="1400" b="0" i="0" u="none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7A4AC9F5-5BA5-4A29-8767-16ED831E2913}" type="parTrans" cxnId="{377D7FFB-2647-414B-A3D9-27BA08AE1BEA}">
      <dgm:prSet/>
      <dgm:spPr/>
      <dgm:t>
        <a:bodyPr/>
        <a:lstStyle/>
        <a:p>
          <a:endParaRPr lang="el-GR"/>
        </a:p>
      </dgm:t>
    </dgm:pt>
    <dgm:pt modelId="{412368E7-472C-4D07-8755-5F204768A206}" type="sibTrans" cxnId="{377D7FFB-2647-414B-A3D9-27BA08AE1BEA}">
      <dgm:prSet/>
      <dgm:spPr/>
      <dgm:t>
        <a:bodyPr/>
        <a:lstStyle/>
        <a:p>
          <a:endParaRPr lang="el-GR"/>
        </a:p>
      </dgm:t>
    </dgm:pt>
    <dgm:pt modelId="{B47C2663-77AA-4CF2-A2E2-FBF2E96A8280}">
      <dgm:prSet custT="1"/>
      <dgm:spPr/>
      <dgm:t>
        <a:bodyPr/>
        <a:lstStyle/>
        <a:p>
          <a:r>
            <a:rPr lang="el-GR" sz="14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Ενημερωτικές εκδηλώσεις για τη δράση </a:t>
          </a:r>
          <a:r>
            <a:rPr lang="el-GR" sz="1400" b="1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«Ενεργειακή Αναβάθμιση Πανεπιστημίων»</a:t>
          </a:r>
          <a:endParaRPr lang="el-GR" sz="14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08BE5981-E0F8-420E-B475-8C27D3178ED3}" type="parTrans" cxnId="{12000F09-68C8-4309-B799-E3C533549EF9}">
      <dgm:prSet/>
      <dgm:spPr/>
      <dgm:t>
        <a:bodyPr/>
        <a:lstStyle/>
        <a:p>
          <a:endParaRPr lang="el-GR"/>
        </a:p>
      </dgm:t>
    </dgm:pt>
    <dgm:pt modelId="{F320A8A9-AF77-4E23-B582-53BAD6BC696A}" type="sibTrans" cxnId="{12000F09-68C8-4309-B799-E3C533549EF9}">
      <dgm:prSet/>
      <dgm:spPr/>
      <dgm:t>
        <a:bodyPr/>
        <a:lstStyle/>
        <a:p>
          <a:endParaRPr lang="el-GR"/>
        </a:p>
      </dgm:t>
    </dgm:pt>
    <dgm:pt modelId="{3141D36F-4830-4E44-8524-A3E19FC4B4A7}">
      <dgm:prSet custT="1"/>
      <dgm:spPr/>
      <dgm:t>
        <a:bodyPr/>
        <a:lstStyle/>
        <a:p>
          <a:r>
            <a:rPr lang="el-GR" sz="1400" b="1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Αθήνα </a:t>
          </a:r>
          <a:r>
            <a:rPr lang="el-GR" sz="14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(14 Ιουνίου 2018)</a:t>
          </a:r>
          <a:endParaRPr lang="el-GR" sz="1400" b="0" i="0" u="none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13BE2682-DDDC-47D1-B690-D3AB9ABE6926}" type="parTrans" cxnId="{CD0E52D8-EAF0-4E45-ABEF-844C9D55E3BD}">
      <dgm:prSet/>
      <dgm:spPr/>
      <dgm:t>
        <a:bodyPr/>
        <a:lstStyle/>
        <a:p>
          <a:endParaRPr lang="el-GR"/>
        </a:p>
      </dgm:t>
    </dgm:pt>
    <dgm:pt modelId="{94279318-544F-4278-B4D9-7BD27FA15DD1}" type="sibTrans" cxnId="{CD0E52D8-EAF0-4E45-ABEF-844C9D55E3BD}">
      <dgm:prSet/>
      <dgm:spPr/>
      <dgm:t>
        <a:bodyPr/>
        <a:lstStyle/>
        <a:p>
          <a:endParaRPr lang="el-GR"/>
        </a:p>
      </dgm:t>
    </dgm:pt>
    <dgm:pt modelId="{97523A2C-FC00-41C3-BDA1-6CC375C995D6}">
      <dgm:prSet custT="1"/>
      <dgm:spPr/>
      <dgm:t>
        <a:bodyPr/>
        <a:lstStyle/>
        <a:p>
          <a:r>
            <a:rPr lang="el-GR" sz="1400" b="1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Πάτρα </a:t>
          </a:r>
          <a:r>
            <a:rPr lang="el-GR" sz="14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(18 Ιουνίου 2018)</a:t>
          </a:r>
          <a:endParaRPr lang="el-GR" sz="1400" b="0" i="0" u="none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29D04FF0-8B97-497B-B362-BF50BE1BFD56}" type="parTrans" cxnId="{899D6E21-93A7-4B74-B555-3AD18821CF51}">
      <dgm:prSet/>
      <dgm:spPr/>
      <dgm:t>
        <a:bodyPr/>
        <a:lstStyle/>
        <a:p>
          <a:endParaRPr lang="el-GR"/>
        </a:p>
      </dgm:t>
    </dgm:pt>
    <dgm:pt modelId="{839C4174-929B-4151-9562-77DD8BB87E48}" type="sibTrans" cxnId="{899D6E21-93A7-4B74-B555-3AD18821CF51}">
      <dgm:prSet/>
      <dgm:spPr/>
      <dgm:t>
        <a:bodyPr/>
        <a:lstStyle/>
        <a:p>
          <a:endParaRPr lang="el-GR"/>
        </a:p>
      </dgm:t>
    </dgm:pt>
    <dgm:pt modelId="{C47D037C-8228-4822-9E54-FCB65C60A195}">
      <dgm:prSet custT="1"/>
      <dgm:spPr/>
      <dgm:t>
        <a:bodyPr/>
        <a:lstStyle/>
        <a:p>
          <a:r>
            <a:rPr lang="el-GR" sz="1400" b="1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Θεσσαλονίκη </a:t>
          </a:r>
          <a:r>
            <a:rPr lang="el-GR" sz="14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(20 Ιουνίου 2018)</a:t>
          </a:r>
          <a:endParaRPr lang="el-GR" sz="1400" b="0" i="0" u="none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83DD5787-B63B-4D59-A3D6-E40E0A4E75B4}" type="parTrans" cxnId="{8DB0A4AD-E3F5-46EA-8729-011E9BECA472}">
      <dgm:prSet/>
      <dgm:spPr/>
      <dgm:t>
        <a:bodyPr/>
        <a:lstStyle/>
        <a:p>
          <a:endParaRPr lang="el-GR"/>
        </a:p>
      </dgm:t>
    </dgm:pt>
    <dgm:pt modelId="{4A302573-AB20-4E24-87C4-8543E80C685E}" type="sibTrans" cxnId="{8DB0A4AD-E3F5-46EA-8729-011E9BECA472}">
      <dgm:prSet/>
      <dgm:spPr/>
      <dgm:t>
        <a:bodyPr/>
        <a:lstStyle/>
        <a:p>
          <a:endParaRPr lang="el-GR"/>
        </a:p>
      </dgm:t>
    </dgm:pt>
    <dgm:pt modelId="{8BBBEB0C-8DC7-4BC8-9D84-57DDA265B3EB}">
      <dgm:prSet custT="1"/>
      <dgm:spPr/>
      <dgm:t>
        <a:bodyPr/>
        <a:lstStyle/>
        <a:p>
          <a:r>
            <a:rPr lang="el-GR" sz="1400" b="1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Αθήνα </a:t>
          </a:r>
          <a:r>
            <a:rPr lang="el-GR" sz="14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(19 Μαρτίου 2019)</a:t>
          </a:r>
          <a:endParaRPr lang="el-GR" sz="14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4E2317CD-A093-4302-A624-838DA286B951}" type="parTrans" cxnId="{37C5897A-866B-4872-BAC9-2A458206886E}">
      <dgm:prSet/>
      <dgm:spPr/>
      <dgm:t>
        <a:bodyPr/>
        <a:lstStyle/>
        <a:p>
          <a:endParaRPr lang="el-GR"/>
        </a:p>
      </dgm:t>
    </dgm:pt>
    <dgm:pt modelId="{8732FA78-F0A7-4A09-AE9A-3F4FDB285BB2}" type="sibTrans" cxnId="{37C5897A-866B-4872-BAC9-2A458206886E}">
      <dgm:prSet/>
      <dgm:spPr/>
      <dgm:t>
        <a:bodyPr/>
        <a:lstStyle/>
        <a:p>
          <a:endParaRPr lang="el-GR"/>
        </a:p>
      </dgm:t>
    </dgm:pt>
    <dgm:pt modelId="{86A3D5C5-50D8-4616-9940-F8655B9F45D7}">
      <dgm:prSet custT="1"/>
      <dgm:spPr/>
      <dgm:t>
        <a:bodyPr/>
        <a:lstStyle/>
        <a:p>
          <a:r>
            <a:rPr lang="el-GR" sz="1400" b="1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Ξάνθη </a:t>
          </a:r>
          <a:r>
            <a:rPr lang="el-GR" sz="14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(29 Μαρτίου 2019)</a:t>
          </a:r>
          <a:endParaRPr lang="el-GR" sz="14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83AFB5CB-9610-4091-AAEA-70C7323F284E}" type="parTrans" cxnId="{DAAAE7F7-2BA7-4C79-9975-6BD6AF21E3EF}">
      <dgm:prSet/>
      <dgm:spPr/>
      <dgm:t>
        <a:bodyPr/>
        <a:lstStyle/>
        <a:p>
          <a:endParaRPr lang="el-GR"/>
        </a:p>
      </dgm:t>
    </dgm:pt>
    <dgm:pt modelId="{EE9383C7-79E5-4D9E-AF12-0C1AFFC8E2E3}" type="sibTrans" cxnId="{DAAAE7F7-2BA7-4C79-9975-6BD6AF21E3EF}">
      <dgm:prSet/>
      <dgm:spPr/>
      <dgm:t>
        <a:bodyPr/>
        <a:lstStyle/>
        <a:p>
          <a:endParaRPr lang="el-GR"/>
        </a:p>
      </dgm:t>
    </dgm:pt>
    <dgm:pt modelId="{92743EF7-9EFD-4160-B0E3-77C498D828C2}">
      <dgm:prSet custT="1"/>
      <dgm:spPr/>
      <dgm:t>
        <a:bodyPr/>
        <a:lstStyle/>
        <a:p>
          <a:endParaRPr lang="el-GR" sz="14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06ACA97A-E50F-43A5-A36D-8A93F9A18FDC}" type="parTrans" cxnId="{0729F854-A1E5-4876-A961-BA88947A6A33}">
      <dgm:prSet/>
      <dgm:spPr/>
      <dgm:t>
        <a:bodyPr/>
        <a:lstStyle/>
        <a:p>
          <a:endParaRPr lang="el-GR"/>
        </a:p>
      </dgm:t>
    </dgm:pt>
    <dgm:pt modelId="{6570A51B-1D52-4DE3-BA8C-E7E0E186F02E}" type="sibTrans" cxnId="{0729F854-A1E5-4876-A961-BA88947A6A33}">
      <dgm:prSet/>
      <dgm:spPr/>
      <dgm:t>
        <a:bodyPr/>
        <a:lstStyle/>
        <a:p>
          <a:endParaRPr lang="el-GR"/>
        </a:p>
      </dgm:t>
    </dgm:pt>
    <dgm:pt modelId="{CF0D1AEB-13C5-40E8-B1ED-80876CB8239E}">
      <dgm:prSet custT="1"/>
      <dgm:spPr/>
      <dgm:t>
        <a:bodyPr/>
        <a:lstStyle/>
        <a:p>
          <a:r>
            <a:rPr lang="el-GR" sz="1400" b="1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Χανιά </a:t>
          </a:r>
          <a:r>
            <a:rPr lang="el-GR" sz="14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(18 Απριλίου 2019)</a:t>
          </a:r>
          <a:endParaRPr lang="el-GR" sz="14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BC59C139-9A6C-4C6C-9216-F3EAF6CB356C}" type="parTrans" cxnId="{E014342A-D2DB-4319-9564-75C67B343B4B}">
      <dgm:prSet/>
      <dgm:spPr/>
      <dgm:t>
        <a:bodyPr/>
        <a:lstStyle/>
        <a:p>
          <a:endParaRPr lang="el-GR"/>
        </a:p>
      </dgm:t>
    </dgm:pt>
    <dgm:pt modelId="{C03E60D8-506F-40A2-9B9B-ECBE2AC714D3}" type="sibTrans" cxnId="{E014342A-D2DB-4319-9564-75C67B343B4B}">
      <dgm:prSet/>
      <dgm:spPr/>
      <dgm:t>
        <a:bodyPr/>
        <a:lstStyle/>
        <a:p>
          <a:endParaRPr lang="el-GR"/>
        </a:p>
      </dgm:t>
    </dgm:pt>
    <dgm:pt modelId="{42138DA0-DCEA-4015-AAF2-62FD82E48F62}">
      <dgm:prSet custT="1"/>
      <dgm:spPr/>
      <dgm:t>
        <a:bodyPr/>
        <a:lstStyle/>
        <a:p>
          <a:r>
            <a:rPr lang="el-GR" sz="1400" b="1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Ιωάννινα</a:t>
          </a:r>
          <a:r>
            <a:rPr lang="el-GR" sz="14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(10 Απριλίου 2019</a:t>
          </a:r>
          <a:endParaRPr lang="el-GR" sz="14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5DCC2FDE-868E-4B1D-9119-47AA478194A2}" type="parTrans" cxnId="{8C82BC7A-F568-4806-9288-94138BC1F57C}">
      <dgm:prSet/>
      <dgm:spPr/>
      <dgm:t>
        <a:bodyPr/>
        <a:lstStyle/>
        <a:p>
          <a:endParaRPr lang="el-GR"/>
        </a:p>
      </dgm:t>
    </dgm:pt>
    <dgm:pt modelId="{0C1C4A2E-3B8B-4245-8458-14795FA6AED8}" type="sibTrans" cxnId="{8C82BC7A-F568-4806-9288-94138BC1F57C}">
      <dgm:prSet/>
      <dgm:spPr/>
      <dgm:t>
        <a:bodyPr/>
        <a:lstStyle/>
        <a:p>
          <a:endParaRPr lang="el-GR"/>
        </a:p>
      </dgm:t>
    </dgm:pt>
    <dgm:pt modelId="{1E33E9A4-0C7D-438B-B4BF-885B42F54C1D}" type="pres">
      <dgm:prSet presAssocID="{C04663B0-C07D-495E-ACC0-D3B8BDAA223D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l-GR"/>
        </a:p>
      </dgm:t>
    </dgm:pt>
    <dgm:pt modelId="{4E1CA2D3-59D9-400C-9D64-981C019AEA9D}" type="pres">
      <dgm:prSet presAssocID="{42B09367-B13F-43F8-BB2B-06F16A9B6946}" presName="thickLine" presStyleLbl="alignNode1" presStyleIdx="0" presStyleCnt="1"/>
      <dgm:spPr/>
    </dgm:pt>
    <dgm:pt modelId="{D38DB371-6405-4750-B250-4343DECE7E1B}" type="pres">
      <dgm:prSet presAssocID="{42B09367-B13F-43F8-BB2B-06F16A9B6946}" presName="horz1" presStyleCnt="0"/>
      <dgm:spPr/>
    </dgm:pt>
    <dgm:pt modelId="{F9B78D68-08B4-4DF3-8438-417247116A7A}" type="pres">
      <dgm:prSet presAssocID="{42B09367-B13F-43F8-BB2B-06F16A9B6946}" presName="tx1" presStyleLbl="revTx" presStyleIdx="0" presStyleCnt="11" custScaleX="170239"/>
      <dgm:spPr/>
      <dgm:t>
        <a:bodyPr/>
        <a:lstStyle/>
        <a:p>
          <a:endParaRPr lang="el-GR"/>
        </a:p>
      </dgm:t>
    </dgm:pt>
    <dgm:pt modelId="{17FFB984-2F98-41CF-82EB-A0B10EBBE4BB}" type="pres">
      <dgm:prSet presAssocID="{42B09367-B13F-43F8-BB2B-06F16A9B6946}" presName="vert1" presStyleCnt="0"/>
      <dgm:spPr/>
    </dgm:pt>
    <dgm:pt modelId="{09ED12CF-B1D2-4E93-8B40-D00DC1045AAB}" type="pres">
      <dgm:prSet presAssocID="{1BFD01AC-4488-4B1A-A8AE-95A53810A391}" presName="vertSpace2a" presStyleCnt="0"/>
      <dgm:spPr/>
    </dgm:pt>
    <dgm:pt modelId="{C1D3CFE3-0626-426E-995A-2A554A7DF98D}" type="pres">
      <dgm:prSet presAssocID="{1BFD01AC-4488-4B1A-A8AE-95A53810A391}" presName="horz2" presStyleCnt="0"/>
      <dgm:spPr/>
    </dgm:pt>
    <dgm:pt modelId="{3C25AD97-3807-4E4B-9A29-B26AC69F814F}" type="pres">
      <dgm:prSet presAssocID="{1BFD01AC-4488-4B1A-A8AE-95A53810A391}" presName="horzSpace2" presStyleCnt="0"/>
      <dgm:spPr/>
    </dgm:pt>
    <dgm:pt modelId="{1AB3DDD7-6D5A-4156-980D-10CF7FFFE097}" type="pres">
      <dgm:prSet presAssocID="{1BFD01AC-4488-4B1A-A8AE-95A53810A391}" presName="tx2" presStyleLbl="revTx" presStyleIdx="1" presStyleCnt="11" custLinFactNeighborX="159" custLinFactNeighborY="18752"/>
      <dgm:spPr/>
      <dgm:t>
        <a:bodyPr/>
        <a:lstStyle/>
        <a:p>
          <a:endParaRPr lang="el-GR"/>
        </a:p>
      </dgm:t>
    </dgm:pt>
    <dgm:pt modelId="{C427A03C-DE4C-4278-9C49-1FD66CCE82E4}" type="pres">
      <dgm:prSet presAssocID="{1BFD01AC-4488-4B1A-A8AE-95A53810A391}" presName="vert2" presStyleCnt="0"/>
      <dgm:spPr/>
    </dgm:pt>
    <dgm:pt modelId="{5389BD83-C5EC-4590-AD85-A93874513496}" type="pres">
      <dgm:prSet presAssocID="{3141D36F-4830-4E44-8524-A3E19FC4B4A7}" presName="horz3" presStyleCnt="0"/>
      <dgm:spPr/>
    </dgm:pt>
    <dgm:pt modelId="{BECD5CCC-3E0C-411C-AE6D-F531C4575C93}" type="pres">
      <dgm:prSet presAssocID="{3141D36F-4830-4E44-8524-A3E19FC4B4A7}" presName="horzSpace3" presStyleCnt="0"/>
      <dgm:spPr/>
    </dgm:pt>
    <dgm:pt modelId="{0D7A0C64-10A5-49F1-A1C1-9AE786F363FE}" type="pres">
      <dgm:prSet presAssocID="{3141D36F-4830-4E44-8524-A3E19FC4B4A7}" presName="tx3" presStyleLbl="revTx" presStyleIdx="2" presStyleCnt="11" custLinFactNeighborX="-365" custLinFactNeighborY="38401"/>
      <dgm:spPr/>
      <dgm:t>
        <a:bodyPr/>
        <a:lstStyle/>
        <a:p>
          <a:endParaRPr lang="el-GR"/>
        </a:p>
      </dgm:t>
    </dgm:pt>
    <dgm:pt modelId="{7FAFB59B-FFCB-4664-8349-121D728EECB9}" type="pres">
      <dgm:prSet presAssocID="{3141D36F-4830-4E44-8524-A3E19FC4B4A7}" presName="vert3" presStyleCnt="0"/>
      <dgm:spPr/>
    </dgm:pt>
    <dgm:pt modelId="{563F9E61-942C-49D1-9D49-575A3AF5A2E1}" type="pres">
      <dgm:prSet presAssocID="{94279318-544F-4278-B4D9-7BD27FA15DD1}" presName="thinLine3" presStyleLbl="callout" presStyleIdx="0" presStyleCnt="8"/>
      <dgm:spPr/>
    </dgm:pt>
    <dgm:pt modelId="{5856EC0D-94E9-41E0-B6DA-0F701FB545AA}" type="pres">
      <dgm:prSet presAssocID="{97523A2C-FC00-41C3-BDA1-6CC375C995D6}" presName="horz3" presStyleCnt="0"/>
      <dgm:spPr/>
    </dgm:pt>
    <dgm:pt modelId="{175FD129-96DF-4468-A765-0E9D24316618}" type="pres">
      <dgm:prSet presAssocID="{97523A2C-FC00-41C3-BDA1-6CC375C995D6}" presName="horzSpace3" presStyleCnt="0"/>
      <dgm:spPr/>
    </dgm:pt>
    <dgm:pt modelId="{FA0A68C9-E786-49A0-8060-D33B4432B56B}" type="pres">
      <dgm:prSet presAssocID="{97523A2C-FC00-41C3-BDA1-6CC375C995D6}" presName="tx3" presStyleLbl="revTx" presStyleIdx="3" presStyleCnt="11" custLinFactNeighborX="-365" custLinFactNeighborY="27953"/>
      <dgm:spPr/>
      <dgm:t>
        <a:bodyPr/>
        <a:lstStyle/>
        <a:p>
          <a:endParaRPr lang="el-GR"/>
        </a:p>
      </dgm:t>
    </dgm:pt>
    <dgm:pt modelId="{6A5602CA-87E7-473B-94E9-430C5BFAB415}" type="pres">
      <dgm:prSet presAssocID="{97523A2C-FC00-41C3-BDA1-6CC375C995D6}" presName="vert3" presStyleCnt="0"/>
      <dgm:spPr/>
    </dgm:pt>
    <dgm:pt modelId="{296F32ED-506D-4125-8C2F-C90D844DA3F3}" type="pres">
      <dgm:prSet presAssocID="{839C4174-929B-4151-9562-77DD8BB87E48}" presName="thinLine3" presStyleLbl="callout" presStyleIdx="1" presStyleCnt="8"/>
      <dgm:spPr/>
    </dgm:pt>
    <dgm:pt modelId="{D4518470-7D35-4F2C-8085-3D4E57C3762F}" type="pres">
      <dgm:prSet presAssocID="{C47D037C-8228-4822-9E54-FCB65C60A195}" presName="horz3" presStyleCnt="0"/>
      <dgm:spPr/>
    </dgm:pt>
    <dgm:pt modelId="{427B557A-BCB3-4D59-85FD-745F1245FA3B}" type="pres">
      <dgm:prSet presAssocID="{C47D037C-8228-4822-9E54-FCB65C60A195}" presName="horzSpace3" presStyleCnt="0"/>
      <dgm:spPr/>
    </dgm:pt>
    <dgm:pt modelId="{A1D49A53-6203-4FAC-BB66-B5EF9947CFBB}" type="pres">
      <dgm:prSet presAssocID="{C47D037C-8228-4822-9E54-FCB65C60A195}" presName="tx3" presStyleLbl="revTx" presStyleIdx="4" presStyleCnt="11" custLinFactNeighborX="-365" custLinFactNeighborY="26460"/>
      <dgm:spPr/>
      <dgm:t>
        <a:bodyPr/>
        <a:lstStyle/>
        <a:p>
          <a:endParaRPr lang="el-GR"/>
        </a:p>
      </dgm:t>
    </dgm:pt>
    <dgm:pt modelId="{3D311733-46F3-4A46-B23A-075FAE495EC5}" type="pres">
      <dgm:prSet presAssocID="{C47D037C-8228-4822-9E54-FCB65C60A195}" presName="vert3" presStyleCnt="0"/>
      <dgm:spPr/>
    </dgm:pt>
    <dgm:pt modelId="{98795E1A-5F19-45FC-8AA3-42CF84200FAC}" type="pres">
      <dgm:prSet presAssocID="{1BFD01AC-4488-4B1A-A8AE-95A53810A391}" presName="thinLine2b" presStyleLbl="callout" presStyleIdx="2" presStyleCnt="8"/>
      <dgm:spPr/>
    </dgm:pt>
    <dgm:pt modelId="{DC75863D-ADE5-458E-B8C4-36FC537ABDAA}" type="pres">
      <dgm:prSet presAssocID="{1BFD01AC-4488-4B1A-A8AE-95A53810A391}" presName="vertSpace2b" presStyleCnt="0"/>
      <dgm:spPr/>
    </dgm:pt>
    <dgm:pt modelId="{1FCDE331-46E0-4D92-9F03-2A8F44EF9942}" type="pres">
      <dgm:prSet presAssocID="{B47C2663-77AA-4CF2-A2E2-FBF2E96A8280}" presName="horz2" presStyleCnt="0"/>
      <dgm:spPr/>
    </dgm:pt>
    <dgm:pt modelId="{93908D71-317B-4023-8F99-E1F53E812126}" type="pres">
      <dgm:prSet presAssocID="{B47C2663-77AA-4CF2-A2E2-FBF2E96A8280}" presName="horzSpace2" presStyleCnt="0"/>
      <dgm:spPr/>
    </dgm:pt>
    <dgm:pt modelId="{11D704A1-3F7C-4AD3-9B03-9301AB0AC8C1}" type="pres">
      <dgm:prSet presAssocID="{B47C2663-77AA-4CF2-A2E2-FBF2E96A8280}" presName="tx2" presStyleLbl="revTx" presStyleIdx="5" presStyleCnt="11"/>
      <dgm:spPr/>
      <dgm:t>
        <a:bodyPr/>
        <a:lstStyle/>
        <a:p>
          <a:endParaRPr lang="el-GR"/>
        </a:p>
      </dgm:t>
    </dgm:pt>
    <dgm:pt modelId="{573D4C82-DE55-4270-A9EA-11674F358E25}" type="pres">
      <dgm:prSet presAssocID="{B47C2663-77AA-4CF2-A2E2-FBF2E96A8280}" presName="vert2" presStyleCnt="0"/>
      <dgm:spPr/>
    </dgm:pt>
    <dgm:pt modelId="{D0DA805B-F2B6-493A-BAD6-FB02D23E04EB}" type="pres">
      <dgm:prSet presAssocID="{8BBBEB0C-8DC7-4BC8-9D84-57DDA265B3EB}" presName="horz3" presStyleCnt="0"/>
      <dgm:spPr/>
    </dgm:pt>
    <dgm:pt modelId="{7662C102-7ACB-4C5A-A1FF-EC79B0EBF388}" type="pres">
      <dgm:prSet presAssocID="{8BBBEB0C-8DC7-4BC8-9D84-57DDA265B3EB}" presName="horzSpace3" presStyleCnt="0"/>
      <dgm:spPr/>
    </dgm:pt>
    <dgm:pt modelId="{595EC0BA-F361-4BEB-B905-F65ABEFD8CF8}" type="pres">
      <dgm:prSet presAssocID="{8BBBEB0C-8DC7-4BC8-9D84-57DDA265B3EB}" presName="tx3" presStyleLbl="revTx" presStyleIdx="6" presStyleCnt="11"/>
      <dgm:spPr/>
      <dgm:t>
        <a:bodyPr/>
        <a:lstStyle/>
        <a:p>
          <a:endParaRPr lang="el-GR"/>
        </a:p>
      </dgm:t>
    </dgm:pt>
    <dgm:pt modelId="{5F1A5C8B-6687-40F2-A984-879F455E0D04}" type="pres">
      <dgm:prSet presAssocID="{8BBBEB0C-8DC7-4BC8-9D84-57DDA265B3EB}" presName="vert3" presStyleCnt="0"/>
      <dgm:spPr/>
    </dgm:pt>
    <dgm:pt modelId="{1DDBFD78-CC34-4913-8BD5-C8FC08184F7B}" type="pres">
      <dgm:prSet presAssocID="{8732FA78-F0A7-4A09-AE9A-3F4FDB285BB2}" presName="thinLine3" presStyleLbl="callout" presStyleIdx="3" presStyleCnt="8"/>
      <dgm:spPr/>
    </dgm:pt>
    <dgm:pt modelId="{5DC6D712-586A-431A-95C4-E97AF80BA159}" type="pres">
      <dgm:prSet presAssocID="{86A3D5C5-50D8-4616-9940-F8655B9F45D7}" presName="horz3" presStyleCnt="0"/>
      <dgm:spPr/>
    </dgm:pt>
    <dgm:pt modelId="{578234A3-BD67-4CA5-B372-0AE3336D33AB}" type="pres">
      <dgm:prSet presAssocID="{86A3D5C5-50D8-4616-9940-F8655B9F45D7}" presName="horzSpace3" presStyleCnt="0"/>
      <dgm:spPr/>
    </dgm:pt>
    <dgm:pt modelId="{1BB055C6-18B5-448B-855B-ADAB76C3D6F6}" type="pres">
      <dgm:prSet presAssocID="{86A3D5C5-50D8-4616-9940-F8655B9F45D7}" presName="tx3" presStyleLbl="revTx" presStyleIdx="7" presStyleCnt="11"/>
      <dgm:spPr/>
      <dgm:t>
        <a:bodyPr/>
        <a:lstStyle/>
        <a:p>
          <a:endParaRPr lang="el-GR"/>
        </a:p>
      </dgm:t>
    </dgm:pt>
    <dgm:pt modelId="{90420F86-84B6-4E26-B022-AF6314D01B08}" type="pres">
      <dgm:prSet presAssocID="{86A3D5C5-50D8-4616-9940-F8655B9F45D7}" presName="vert3" presStyleCnt="0"/>
      <dgm:spPr/>
    </dgm:pt>
    <dgm:pt modelId="{0EAA88D8-C323-4758-8C35-1C9B4E062392}" type="pres">
      <dgm:prSet presAssocID="{EE9383C7-79E5-4D9E-AF12-0C1AFFC8E2E3}" presName="thinLine3" presStyleLbl="callout" presStyleIdx="4" presStyleCnt="8"/>
      <dgm:spPr/>
    </dgm:pt>
    <dgm:pt modelId="{38B0002E-6A75-40D0-AC36-E8A999C96248}" type="pres">
      <dgm:prSet presAssocID="{42138DA0-DCEA-4015-AAF2-62FD82E48F62}" presName="horz3" presStyleCnt="0"/>
      <dgm:spPr/>
    </dgm:pt>
    <dgm:pt modelId="{5AB24691-311E-4512-8B1B-F05AC87137EA}" type="pres">
      <dgm:prSet presAssocID="{42138DA0-DCEA-4015-AAF2-62FD82E48F62}" presName="horzSpace3" presStyleCnt="0"/>
      <dgm:spPr/>
    </dgm:pt>
    <dgm:pt modelId="{0F9B05A8-5EB8-4AB3-8EC5-D42D21173C3B}" type="pres">
      <dgm:prSet presAssocID="{42138DA0-DCEA-4015-AAF2-62FD82E48F62}" presName="tx3" presStyleLbl="revTx" presStyleIdx="8" presStyleCnt="11"/>
      <dgm:spPr/>
      <dgm:t>
        <a:bodyPr/>
        <a:lstStyle/>
        <a:p>
          <a:endParaRPr lang="el-GR"/>
        </a:p>
      </dgm:t>
    </dgm:pt>
    <dgm:pt modelId="{6B8B1217-472E-4E00-AED1-BB18225D2853}" type="pres">
      <dgm:prSet presAssocID="{42138DA0-DCEA-4015-AAF2-62FD82E48F62}" presName="vert3" presStyleCnt="0"/>
      <dgm:spPr/>
    </dgm:pt>
    <dgm:pt modelId="{23899A05-0580-40EA-8BB2-A7ABE3CD48D9}" type="pres">
      <dgm:prSet presAssocID="{0C1C4A2E-3B8B-4245-8458-14795FA6AED8}" presName="thinLine3" presStyleLbl="callout" presStyleIdx="5" presStyleCnt="8"/>
      <dgm:spPr/>
    </dgm:pt>
    <dgm:pt modelId="{F50FDC84-A3F9-416E-AEBE-5358146F9D5C}" type="pres">
      <dgm:prSet presAssocID="{CF0D1AEB-13C5-40E8-B1ED-80876CB8239E}" presName="horz3" presStyleCnt="0"/>
      <dgm:spPr/>
    </dgm:pt>
    <dgm:pt modelId="{54FCF3E1-A89C-46AF-965B-80A74BDE2FBF}" type="pres">
      <dgm:prSet presAssocID="{CF0D1AEB-13C5-40E8-B1ED-80876CB8239E}" presName="horzSpace3" presStyleCnt="0"/>
      <dgm:spPr/>
    </dgm:pt>
    <dgm:pt modelId="{85E919A4-12B8-49AC-ADC1-86369CCF9359}" type="pres">
      <dgm:prSet presAssocID="{CF0D1AEB-13C5-40E8-B1ED-80876CB8239E}" presName="tx3" presStyleLbl="revTx" presStyleIdx="9" presStyleCnt="11"/>
      <dgm:spPr/>
      <dgm:t>
        <a:bodyPr/>
        <a:lstStyle/>
        <a:p>
          <a:endParaRPr lang="el-GR"/>
        </a:p>
      </dgm:t>
    </dgm:pt>
    <dgm:pt modelId="{FE1C17C5-E88B-4ABA-B515-6259C25595BE}" type="pres">
      <dgm:prSet presAssocID="{CF0D1AEB-13C5-40E8-B1ED-80876CB8239E}" presName="vert3" presStyleCnt="0"/>
      <dgm:spPr/>
    </dgm:pt>
    <dgm:pt modelId="{134BCD59-4792-4B14-9188-F0101E952DB6}" type="pres">
      <dgm:prSet presAssocID="{C03E60D8-506F-40A2-9B9B-ECBE2AC714D3}" presName="thinLine3" presStyleLbl="callout" presStyleIdx="6" presStyleCnt="8"/>
      <dgm:spPr/>
    </dgm:pt>
    <dgm:pt modelId="{9DE4A0D5-1FDC-41D8-8A35-228BB9D2981C}" type="pres">
      <dgm:prSet presAssocID="{92743EF7-9EFD-4160-B0E3-77C498D828C2}" presName="horz3" presStyleCnt="0"/>
      <dgm:spPr/>
    </dgm:pt>
    <dgm:pt modelId="{3E188E15-02FB-4DDC-92F6-C9F2663F658D}" type="pres">
      <dgm:prSet presAssocID="{92743EF7-9EFD-4160-B0E3-77C498D828C2}" presName="horzSpace3" presStyleCnt="0"/>
      <dgm:spPr/>
    </dgm:pt>
    <dgm:pt modelId="{5F04A525-BC1A-427A-9886-3C6C5E277945}" type="pres">
      <dgm:prSet presAssocID="{92743EF7-9EFD-4160-B0E3-77C498D828C2}" presName="tx3" presStyleLbl="revTx" presStyleIdx="10" presStyleCnt="11"/>
      <dgm:spPr/>
      <dgm:t>
        <a:bodyPr/>
        <a:lstStyle/>
        <a:p>
          <a:endParaRPr lang="el-GR"/>
        </a:p>
      </dgm:t>
    </dgm:pt>
    <dgm:pt modelId="{0E435AC4-0FF7-4752-A23A-357A9AC36823}" type="pres">
      <dgm:prSet presAssocID="{92743EF7-9EFD-4160-B0E3-77C498D828C2}" presName="vert3" presStyleCnt="0"/>
      <dgm:spPr/>
    </dgm:pt>
    <dgm:pt modelId="{FBA08102-EF36-4898-B951-874AE4033549}" type="pres">
      <dgm:prSet presAssocID="{B47C2663-77AA-4CF2-A2E2-FBF2E96A8280}" presName="thinLine2b" presStyleLbl="callout" presStyleIdx="7" presStyleCnt="8"/>
      <dgm:spPr/>
    </dgm:pt>
    <dgm:pt modelId="{ACDAD259-7E1A-4DF4-B4A3-EBD39320C29D}" type="pres">
      <dgm:prSet presAssocID="{B47C2663-77AA-4CF2-A2E2-FBF2E96A8280}" presName="vertSpace2b" presStyleCnt="0"/>
      <dgm:spPr/>
    </dgm:pt>
  </dgm:ptLst>
  <dgm:cxnLst>
    <dgm:cxn modelId="{DCD0D55C-FD62-45B1-A7E6-46F53A9A7052}" type="presOf" srcId="{8BBBEB0C-8DC7-4BC8-9D84-57DDA265B3EB}" destId="{595EC0BA-F361-4BEB-B905-F65ABEFD8CF8}" srcOrd="0" destOrd="0" presId="urn:microsoft.com/office/officeart/2008/layout/LinedList"/>
    <dgm:cxn modelId="{251895BA-DBEB-4F71-9FDC-0940AE53BE53}" type="presOf" srcId="{42B09367-B13F-43F8-BB2B-06F16A9B6946}" destId="{F9B78D68-08B4-4DF3-8438-417247116A7A}" srcOrd="0" destOrd="0" presId="urn:microsoft.com/office/officeart/2008/layout/LinedList"/>
    <dgm:cxn modelId="{61306018-2CCB-45F5-A645-AF3D50E1E835}" type="presOf" srcId="{42138DA0-DCEA-4015-AAF2-62FD82E48F62}" destId="{0F9B05A8-5EB8-4AB3-8EC5-D42D21173C3B}" srcOrd="0" destOrd="0" presId="urn:microsoft.com/office/officeart/2008/layout/LinedList"/>
    <dgm:cxn modelId="{899D6E21-93A7-4B74-B555-3AD18821CF51}" srcId="{1BFD01AC-4488-4B1A-A8AE-95A53810A391}" destId="{97523A2C-FC00-41C3-BDA1-6CC375C995D6}" srcOrd="1" destOrd="0" parTransId="{29D04FF0-8B97-497B-B362-BF50BE1BFD56}" sibTransId="{839C4174-929B-4151-9562-77DD8BB87E48}"/>
    <dgm:cxn modelId="{3802925A-A19B-48CA-BB87-65E273ABE900}" srcId="{C04663B0-C07D-495E-ACC0-D3B8BDAA223D}" destId="{42B09367-B13F-43F8-BB2B-06F16A9B6946}" srcOrd="0" destOrd="0" parTransId="{583F0944-A0F2-45A5-A6F7-0CB5FD47D120}" sibTransId="{4D9F1B43-B04D-47EA-AB1A-3006C6856C4D}"/>
    <dgm:cxn modelId="{DAAAE7F7-2BA7-4C79-9975-6BD6AF21E3EF}" srcId="{B47C2663-77AA-4CF2-A2E2-FBF2E96A8280}" destId="{86A3D5C5-50D8-4616-9940-F8655B9F45D7}" srcOrd="1" destOrd="0" parTransId="{83AFB5CB-9610-4091-AAEA-70C7323F284E}" sibTransId="{EE9383C7-79E5-4D9E-AF12-0C1AFFC8E2E3}"/>
    <dgm:cxn modelId="{787AAB35-61C5-4043-B297-D34362D685F5}" type="presOf" srcId="{97523A2C-FC00-41C3-BDA1-6CC375C995D6}" destId="{FA0A68C9-E786-49A0-8060-D33B4432B56B}" srcOrd="0" destOrd="0" presId="urn:microsoft.com/office/officeart/2008/layout/LinedList"/>
    <dgm:cxn modelId="{D18F1EDC-E3E2-4AD9-9BB9-04DBE82DE0CB}" type="presOf" srcId="{86A3D5C5-50D8-4616-9940-F8655B9F45D7}" destId="{1BB055C6-18B5-448B-855B-ADAB76C3D6F6}" srcOrd="0" destOrd="0" presId="urn:microsoft.com/office/officeart/2008/layout/LinedList"/>
    <dgm:cxn modelId="{37C5897A-866B-4872-BAC9-2A458206886E}" srcId="{B47C2663-77AA-4CF2-A2E2-FBF2E96A8280}" destId="{8BBBEB0C-8DC7-4BC8-9D84-57DDA265B3EB}" srcOrd="0" destOrd="0" parTransId="{4E2317CD-A093-4302-A624-838DA286B951}" sibTransId="{8732FA78-F0A7-4A09-AE9A-3F4FDB285BB2}"/>
    <dgm:cxn modelId="{CD0E52D8-EAF0-4E45-ABEF-844C9D55E3BD}" srcId="{1BFD01AC-4488-4B1A-A8AE-95A53810A391}" destId="{3141D36F-4830-4E44-8524-A3E19FC4B4A7}" srcOrd="0" destOrd="0" parTransId="{13BE2682-DDDC-47D1-B690-D3AB9ABE6926}" sibTransId="{94279318-544F-4278-B4D9-7BD27FA15DD1}"/>
    <dgm:cxn modelId="{12000F09-68C8-4309-B799-E3C533549EF9}" srcId="{42B09367-B13F-43F8-BB2B-06F16A9B6946}" destId="{B47C2663-77AA-4CF2-A2E2-FBF2E96A8280}" srcOrd="1" destOrd="0" parTransId="{08BE5981-E0F8-420E-B475-8C27D3178ED3}" sibTransId="{F320A8A9-AF77-4E23-B582-53BAD6BC696A}"/>
    <dgm:cxn modelId="{8F1E43B6-D090-401E-9513-BDD9F1D7A25E}" type="presOf" srcId="{C47D037C-8228-4822-9E54-FCB65C60A195}" destId="{A1D49A53-6203-4FAC-BB66-B5EF9947CFBB}" srcOrd="0" destOrd="0" presId="urn:microsoft.com/office/officeart/2008/layout/LinedList"/>
    <dgm:cxn modelId="{3A71CB6A-2E72-4D72-B4F9-CEEF976A2B7D}" type="presOf" srcId="{B47C2663-77AA-4CF2-A2E2-FBF2E96A8280}" destId="{11D704A1-3F7C-4AD3-9B03-9301AB0AC8C1}" srcOrd="0" destOrd="0" presId="urn:microsoft.com/office/officeart/2008/layout/LinedList"/>
    <dgm:cxn modelId="{D3922FF9-6F49-493E-9A99-61F7A48BA019}" type="presOf" srcId="{3141D36F-4830-4E44-8524-A3E19FC4B4A7}" destId="{0D7A0C64-10A5-49F1-A1C1-9AE786F363FE}" srcOrd="0" destOrd="0" presId="urn:microsoft.com/office/officeart/2008/layout/LinedList"/>
    <dgm:cxn modelId="{8DB0A4AD-E3F5-46EA-8729-011E9BECA472}" srcId="{1BFD01AC-4488-4B1A-A8AE-95A53810A391}" destId="{C47D037C-8228-4822-9E54-FCB65C60A195}" srcOrd="2" destOrd="0" parTransId="{83DD5787-B63B-4D59-A3D6-E40E0A4E75B4}" sibTransId="{4A302573-AB20-4E24-87C4-8543E80C685E}"/>
    <dgm:cxn modelId="{E3EA5DD1-4E02-484E-BA16-59E3BE3D76E9}" type="presOf" srcId="{1BFD01AC-4488-4B1A-A8AE-95A53810A391}" destId="{1AB3DDD7-6D5A-4156-980D-10CF7FFFE097}" srcOrd="0" destOrd="0" presId="urn:microsoft.com/office/officeart/2008/layout/LinedList"/>
    <dgm:cxn modelId="{377D7FFB-2647-414B-A3D9-27BA08AE1BEA}" srcId="{42B09367-B13F-43F8-BB2B-06F16A9B6946}" destId="{1BFD01AC-4488-4B1A-A8AE-95A53810A391}" srcOrd="0" destOrd="0" parTransId="{7A4AC9F5-5BA5-4A29-8767-16ED831E2913}" sibTransId="{412368E7-472C-4D07-8755-5F204768A206}"/>
    <dgm:cxn modelId="{E014342A-D2DB-4319-9564-75C67B343B4B}" srcId="{B47C2663-77AA-4CF2-A2E2-FBF2E96A8280}" destId="{CF0D1AEB-13C5-40E8-B1ED-80876CB8239E}" srcOrd="3" destOrd="0" parTransId="{BC59C139-9A6C-4C6C-9216-F3EAF6CB356C}" sibTransId="{C03E60D8-506F-40A2-9B9B-ECBE2AC714D3}"/>
    <dgm:cxn modelId="{5C330E3C-8C4B-4344-BA8A-C38D8A8675BE}" type="presOf" srcId="{92743EF7-9EFD-4160-B0E3-77C498D828C2}" destId="{5F04A525-BC1A-427A-9886-3C6C5E277945}" srcOrd="0" destOrd="0" presId="urn:microsoft.com/office/officeart/2008/layout/LinedList"/>
    <dgm:cxn modelId="{8C82BC7A-F568-4806-9288-94138BC1F57C}" srcId="{B47C2663-77AA-4CF2-A2E2-FBF2E96A8280}" destId="{42138DA0-DCEA-4015-AAF2-62FD82E48F62}" srcOrd="2" destOrd="0" parTransId="{5DCC2FDE-868E-4B1D-9119-47AA478194A2}" sibTransId="{0C1C4A2E-3B8B-4245-8458-14795FA6AED8}"/>
    <dgm:cxn modelId="{D14A7A0E-B128-4A81-B274-F597B6A8D212}" type="presOf" srcId="{C04663B0-C07D-495E-ACC0-D3B8BDAA223D}" destId="{1E33E9A4-0C7D-438B-B4BF-885B42F54C1D}" srcOrd="0" destOrd="0" presId="urn:microsoft.com/office/officeart/2008/layout/LinedList"/>
    <dgm:cxn modelId="{43853CEB-20FD-4E2C-AB78-8E30412073F7}" type="presOf" srcId="{CF0D1AEB-13C5-40E8-B1ED-80876CB8239E}" destId="{85E919A4-12B8-49AC-ADC1-86369CCF9359}" srcOrd="0" destOrd="0" presId="urn:microsoft.com/office/officeart/2008/layout/LinedList"/>
    <dgm:cxn modelId="{0729F854-A1E5-4876-A961-BA88947A6A33}" srcId="{B47C2663-77AA-4CF2-A2E2-FBF2E96A8280}" destId="{92743EF7-9EFD-4160-B0E3-77C498D828C2}" srcOrd="4" destOrd="0" parTransId="{06ACA97A-E50F-43A5-A36D-8A93F9A18FDC}" sibTransId="{6570A51B-1D52-4DE3-BA8C-E7E0E186F02E}"/>
    <dgm:cxn modelId="{DEC9550C-39AF-419B-8D82-6C9BA7025903}" type="presParOf" srcId="{1E33E9A4-0C7D-438B-B4BF-885B42F54C1D}" destId="{4E1CA2D3-59D9-400C-9D64-981C019AEA9D}" srcOrd="0" destOrd="0" presId="urn:microsoft.com/office/officeart/2008/layout/LinedList"/>
    <dgm:cxn modelId="{C26E0DEE-EC4E-429B-A350-B398212BFF15}" type="presParOf" srcId="{1E33E9A4-0C7D-438B-B4BF-885B42F54C1D}" destId="{D38DB371-6405-4750-B250-4343DECE7E1B}" srcOrd="1" destOrd="0" presId="urn:microsoft.com/office/officeart/2008/layout/LinedList"/>
    <dgm:cxn modelId="{9439EE1C-E367-48F1-B179-37DCE150F724}" type="presParOf" srcId="{D38DB371-6405-4750-B250-4343DECE7E1B}" destId="{F9B78D68-08B4-4DF3-8438-417247116A7A}" srcOrd="0" destOrd="0" presId="urn:microsoft.com/office/officeart/2008/layout/LinedList"/>
    <dgm:cxn modelId="{B57886C6-5F27-4403-B0E9-CEC16C3F9853}" type="presParOf" srcId="{D38DB371-6405-4750-B250-4343DECE7E1B}" destId="{17FFB984-2F98-41CF-82EB-A0B10EBBE4BB}" srcOrd="1" destOrd="0" presId="urn:microsoft.com/office/officeart/2008/layout/LinedList"/>
    <dgm:cxn modelId="{94EE4B7C-FFE7-4B0B-8D69-D0F9DC35F5B2}" type="presParOf" srcId="{17FFB984-2F98-41CF-82EB-A0B10EBBE4BB}" destId="{09ED12CF-B1D2-4E93-8B40-D00DC1045AAB}" srcOrd="0" destOrd="0" presId="urn:microsoft.com/office/officeart/2008/layout/LinedList"/>
    <dgm:cxn modelId="{CCAF93EC-B717-4671-9C9E-B7EC27C9686D}" type="presParOf" srcId="{17FFB984-2F98-41CF-82EB-A0B10EBBE4BB}" destId="{C1D3CFE3-0626-426E-995A-2A554A7DF98D}" srcOrd="1" destOrd="0" presId="urn:microsoft.com/office/officeart/2008/layout/LinedList"/>
    <dgm:cxn modelId="{420D2375-C50B-4C1F-9F7B-7F753EF63462}" type="presParOf" srcId="{C1D3CFE3-0626-426E-995A-2A554A7DF98D}" destId="{3C25AD97-3807-4E4B-9A29-B26AC69F814F}" srcOrd="0" destOrd="0" presId="urn:microsoft.com/office/officeart/2008/layout/LinedList"/>
    <dgm:cxn modelId="{5BFED743-D10C-4BA2-BB5D-A2AEE8C5C1E1}" type="presParOf" srcId="{C1D3CFE3-0626-426E-995A-2A554A7DF98D}" destId="{1AB3DDD7-6D5A-4156-980D-10CF7FFFE097}" srcOrd="1" destOrd="0" presId="urn:microsoft.com/office/officeart/2008/layout/LinedList"/>
    <dgm:cxn modelId="{6E7F6B72-3222-4011-9BF0-94E3A3748207}" type="presParOf" srcId="{C1D3CFE3-0626-426E-995A-2A554A7DF98D}" destId="{C427A03C-DE4C-4278-9C49-1FD66CCE82E4}" srcOrd="2" destOrd="0" presId="urn:microsoft.com/office/officeart/2008/layout/LinedList"/>
    <dgm:cxn modelId="{55190AAB-0DB8-45E3-8363-552B3F4B0993}" type="presParOf" srcId="{C427A03C-DE4C-4278-9C49-1FD66CCE82E4}" destId="{5389BD83-C5EC-4590-AD85-A93874513496}" srcOrd="0" destOrd="0" presId="urn:microsoft.com/office/officeart/2008/layout/LinedList"/>
    <dgm:cxn modelId="{A07FE671-82FC-4FC8-BF50-3B30FCA85727}" type="presParOf" srcId="{5389BD83-C5EC-4590-AD85-A93874513496}" destId="{BECD5CCC-3E0C-411C-AE6D-F531C4575C93}" srcOrd="0" destOrd="0" presId="urn:microsoft.com/office/officeart/2008/layout/LinedList"/>
    <dgm:cxn modelId="{2B74AE9B-E4FA-46A3-9C8B-48682C5E1F23}" type="presParOf" srcId="{5389BD83-C5EC-4590-AD85-A93874513496}" destId="{0D7A0C64-10A5-49F1-A1C1-9AE786F363FE}" srcOrd="1" destOrd="0" presId="urn:microsoft.com/office/officeart/2008/layout/LinedList"/>
    <dgm:cxn modelId="{80A18515-8210-4F38-8E09-416EF732671A}" type="presParOf" srcId="{5389BD83-C5EC-4590-AD85-A93874513496}" destId="{7FAFB59B-FFCB-4664-8349-121D728EECB9}" srcOrd="2" destOrd="0" presId="urn:microsoft.com/office/officeart/2008/layout/LinedList"/>
    <dgm:cxn modelId="{A98061A2-41E7-4D93-8E98-E3BA9EF66752}" type="presParOf" srcId="{C427A03C-DE4C-4278-9C49-1FD66CCE82E4}" destId="{563F9E61-942C-49D1-9D49-575A3AF5A2E1}" srcOrd="1" destOrd="0" presId="urn:microsoft.com/office/officeart/2008/layout/LinedList"/>
    <dgm:cxn modelId="{D9D9BA0D-647C-48A4-B116-01F33BE2CE1A}" type="presParOf" srcId="{C427A03C-DE4C-4278-9C49-1FD66CCE82E4}" destId="{5856EC0D-94E9-41E0-B6DA-0F701FB545AA}" srcOrd="2" destOrd="0" presId="urn:microsoft.com/office/officeart/2008/layout/LinedList"/>
    <dgm:cxn modelId="{A209A62D-0A21-4F94-92B3-1F1AA9F6317C}" type="presParOf" srcId="{5856EC0D-94E9-41E0-B6DA-0F701FB545AA}" destId="{175FD129-96DF-4468-A765-0E9D24316618}" srcOrd="0" destOrd="0" presId="urn:microsoft.com/office/officeart/2008/layout/LinedList"/>
    <dgm:cxn modelId="{CC0BCE48-CC99-416B-B62F-27AF28B15563}" type="presParOf" srcId="{5856EC0D-94E9-41E0-B6DA-0F701FB545AA}" destId="{FA0A68C9-E786-49A0-8060-D33B4432B56B}" srcOrd="1" destOrd="0" presId="urn:microsoft.com/office/officeart/2008/layout/LinedList"/>
    <dgm:cxn modelId="{FFFD6133-096A-4D76-AA27-5E00BBBCF816}" type="presParOf" srcId="{5856EC0D-94E9-41E0-B6DA-0F701FB545AA}" destId="{6A5602CA-87E7-473B-94E9-430C5BFAB415}" srcOrd="2" destOrd="0" presId="urn:microsoft.com/office/officeart/2008/layout/LinedList"/>
    <dgm:cxn modelId="{A7FEDD31-186D-4DFF-86BD-1A06762C7BF4}" type="presParOf" srcId="{C427A03C-DE4C-4278-9C49-1FD66CCE82E4}" destId="{296F32ED-506D-4125-8C2F-C90D844DA3F3}" srcOrd="3" destOrd="0" presId="urn:microsoft.com/office/officeart/2008/layout/LinedList"/>
    <dgm:cxn modelId="{52A3C1F4-5760-4A32-93EE-02AF101819AF}" type="presParOf" srcId="{C427A03C-DE4C-4278-9C49-1FD66CCE82E4}" destId="{D4518470-7D35-4F2C-8085-3D4E57C3762F}" srcOrd="4" destOrd="0" presId="urn:microsoft.com/office/officeart/2008/layout/LinedList"/>
    <dgm:cxn modelId="{1AA72051-0C75-4075-886A-4DA7C98CC5B1}" type="presParOf" srcId="{D4518470-7D35-4F2C-8085-3D4E57C3762F}" destId="{427B557A-BCB3-4D59-85FD-745F1245FA3B}" srcOrd="0" destOrd="0" presId="urn:microsoft.com/office/officeart/2008/layout/LinedList"/>
    <dgm:cxn modelId="{7DCF532E-548B-4E49-81F7-85A49E80E0BE}" type="presParOf" srcId="{D4518470-7D35-4F2C-8085-3D4E57C3762F}" destId="{A1D49A53-6203-4FAC-BB66-B5EF9947CFBB}" srcOrd="1" destOrd="0" presId="urn:microsoft.com/office/officeart/2008/layout/LinedList"/>
    <dgm:cxn modelId="{72269C61-B1E2-43DE-9964-B691F41DC3F8}" type="presParOf" srcId="{D4518470-7D35-4F2C-8085-3D4E57C3762F}" destId="{3D311733-46F3-4A46-B23A-075FAE495EC5}" srcOrd="2" destOrd="0" presId="urn:microsoft.com/office/officeart/2008/layout/LinedList"/>
    <dgm:cxn modelId="{954A47CB-FD13-44F3-A3A3-BF8CB7943357}" type="presParOf" srcId="{17FFB984-2F98-41CF-82EB-A0B10EBBE4BB}" destId="{98795E1A-5F19-45FC-8AA3-42CF84200FAC}" srcOrd="2" destOrd="0" presId="urn:microsoft.com/office/officeart/2008/layout/LinedList"/>
    <dgm:cxn modelId="{D3F527F1-60F9-4958-ADD9-E1D0045435A9}" type="presParOf" srcId="{17FFB984-2F98-41CF-82EB-A0B10EBBE4BB}" destId="{DC75863D-ADE5-458E-B8C4-36FC537ABDAA}" srcOrd="3" destOrd="0" presId="urn:microsoft.com/office/officeart/2008/layout/LinedList"/>
    <dgm:cxn modelId="{F0AA2C55-F7C8-464A-82D3-A7EBDD3D43DA}" type="presParOf" srcId="{17FFB984-2F98-41CF-82EB-A0B10EBBE4BB}" destId="{1FCDE331-46E0-4D92-9F03-2A8F44EF9942}" srcOrd="4" destOrd="0" presId="urn:microsoft.com/office/officeart/2008/layout/LinedList"/>
    <dgm:cxn modelId="{172E9E9C-44E2-4C65-BE47-A540A86860EC}" type="presParOf" srcId="{1FCDE331-46E0-4D92-9F03-2A8F44EF9942}" destId="{93908D71-317B-4023-8F99-E1F53E812126}" srcOrd="0" destOrd="0" presId="urn:microsoft.com/office/officeart/2008/layout/LinedList"/>
    <dgm:cxn modelId="{96C42D89-D582-4FA8-BADD-DD5D0C50EF28}" type="presParOf" srcId="{1FCDE331-46E0-4D92-9F03-2A8F44EF9942}" destId="{11D704A1-3F7C-4AD3-9B03-9301AB0AC8C1}" srcOrd="1" destOrd="0" presId="urn:microsoft.com/office/officeart/2008/layout/LinedList"/>
    <dgm:cxn modelId="{4F29274E-E232-44F2-A7CC-3C04CC075709}" type="presParOf" srcId="{1FCDE331-46E0-4D92-9F03-2A8F44EF9942}" destId="{573D4C82-DE55-4270-A9EA-11674F358E25}" srcOrd="2" destOrd="0" presId="urn:microsoft.com/office/officeart/2008/layout/LinedList"/>
    <dgm:cxn modelId="{7C9C9561-6634-45F1-9F0B-FCA677EE7550}" type="presParOf" srcId="{573D4C82-DE55-4270-A9EA-11674F358E25}" destId="{D0DA805B-F2B6-493A-BAD6-FB02D23E04EB}" srcOrd="0" destOrd="0" presId="urn:microsoft.com/office/officeart/2008/layout/LinedList"/>
    <dgm:cxn modelId="{9E40B1F8-397A-42E6-9154-B6254EA5C092}" type="presParOf" srcId="{D0DA805B-F2B6-493A-BAD6-FB02D23E04EB}" destId="{7662C102-7ACB-4C5A-A1FF-EC79B0EBF388}" srcOrd="0" destOrd="0" presId="urn:microsoft.com/office/officeart/2008/layout/LinedList"/>
    <dgm:cxn modelId="{7C4EC484-70DF-43BE-81A1-0B0872534638}" type="presParOf" srcId="{D0DA805B-F2B6-493A-BAD6-FB02D23E04EB}" destId="{595EC0BA-F361-4BEB-B905-F65ABEFD8CF8}" srcOrd="1" destOrd="0" presId="urn:microsoft.com/office/officeart/2008/layout/LinedList"/>
    <dgm:cxn modelId="{FF478D86-FE70-4AD3-9E45-F291717D5D1A}" type="presParOf" srcId="{D0DA805B-F2B6-493A-BAD6-FB02D23E04EB}" destId="{5F1A5C8B-6687-40F2-A984-879F455E0D04}" srcOrd="2" destOrd="0" presId="urn:microsoft.com/office/officeart/2008/layout/LinedList"/>
    <dgm:cxn modelId="{A25F5D0D-04B1-4AA7-84B7-CAC410918E37}" type="presParOf" srcId="{573D4C82-DE55-4270-A9EA-11674F358E25}" destId="{1DDBFD78-CC34-4913-8BD5-C8FC08184F7B}" srcOrd="1" destOrd="0" presId="urn:microsoft.com/office/officeart/2008/layout/LinedList"/>
    <dgm:cxn modelId="{D510D346-C513-47D1-92D9-38754326F247}" type="presParOf" srcId="{573D4C82-DE55-4270-A9EA-11674F358E25}" destId="{5DC6D712-586A-431A-95C4-E97AF80BA159}" srcOrd="2" destOrd="0" presId="urn:microsoft.com/office/officeart/2008/layout/LinedList"/>
    <dgm:cxn modelId="{E7BEF4A4-989A-4D6D-805D-0A9CC4011B90}" type="presParOf" srcId="{5DC6D712-586A-431A-95C4-E97AF80BA159}" destId="{578234A3-BD67-4CA5-B372-0AE3336D33AB}" srcOrd="0" destOrd="0" presId="urn:microsoft.com/office/officeart/2008/layout/LinedList"/>
    <dgm:cxn modelId="{17BC93A5-D748-4BCF-97E2-2FE3E96C3DA0}" type="presParOf" srcId="{5DC6D712-586A-431A-95C4-E97AF80BA159}" destId="{1BB055C6-18B5-448B-855B-ADAB76C3D6F6}" srcOrd="1" destOrd="0" presId="urn:microsoft.com/office/officeart/2008/layout/LinedList"/>
    <dgm:cxn modelId="{3D0DB24F-C23C-4143-B510-BC6EFF80B6BD}" type="presParOf" srcId="{5DC6D712-586A-431A-95C4-E97AF80BA159}" destId="{90420F86-84B6-4E26-B022-AF6314D01B08}" srcOrd="2" destOrd="0" presId="urn:microsoft.com/office/officeart/2008/layout/LinedList"/>
    <dgm:cxn modelId="{21747BD4-5F97-48D4-A889-8A141FFBC29A}" type="presParOf" srcId="{573D4C82-DE55-4270-A9EA-11674F358E25}" destId="{0EAA88D8-C323-4758-8C35-1C9B4E062392}" srcOrd="3" destOrd="0" presId="urn:microsoft.com/office/officeart/2008/layout/LinedList"/>
    <dgm:cxn modelId="{47267F94-9D35-41D8-AB28-B3B9297B14DA}" type="presParOf" srcId="{573D4C82-DE55-4270-A9EA-11674F358E25}" destId="{38B0002E-6A75-40D0-AC36-E8A999C96248}" srcOrd="4" destOrd="0" presId="urn:microsoft.com/office/officeart/2008/layout/LinedList"/>
    <dgm:cxn modelId="{EFC039E2-8BB4-4622-87B6-B816088259BA}" type="presParOf" srcId="{38B0002E-6A75-40D0-AC36-E8A999C96248}" destId="{5AB24691-311E-4512-8B1B-F05AC87137EA}" srcOrd="0" destOrd="0" presId="urn:microsoft.com/office/officeart/2008/layout/LinedList"/>
    <dgm:cxn modelId="{B910D82D-835E-471E-8CCA-90F2D274E939}" type="presParOf" srcId="{38B0002E-6A75-40D0-AC36-E8A999C96248}" destId="{0F9B05A8-5EB8-4AB3-8EC5-D42D21173C3B}" srcOrd="1" destOrd="0" presId="urn:microsoft.com/office/officeart/2008/layout/LinedList"/>
    <dgm:cxn modelId="{57ADB793-C0F8-413C-9D67-AD5CF91D10ED}" type="presParOf" srcId="{38B0002E-6A75-40D0-AC36-E8A999C96248}" destId="{6B8B1217-472E-4E00-AED1-BB18225D2853}" srcOrd="2" destOrd="0" presId="urn:microsoft.com/office/officeart/2008/layout/LinedList"/>
    <dgm:cxn modelId="{9C34ADF2-B774-4E57-833D-21AD1FE2B9AB}" type="presParOf" srcId="{573D4C82-DE55-4270-A9EA-11674F358E25}" destId="{23899A05-0580-40EA-8BB2-A7ABE3CD48D9}" srcOrd="5" destOrd="0" presId="urn:microsoft.com/office/officeart/2008/layout/LinedList"/>
    <dgm:cxn modelId="{94B2F829-3CA4-49B4-B3B7-2D6CFA598E76}" type="presParOf" srcId="{573D4C82-DE55-4270-A9EA-11674F358E25}" destId="{F50FDC84-A3F9-416E-AEBE-5358146F9D5C}" srcOrd="6" destOrd="0" presId="urn:microsoft.com/office/officeart/2008/layout/LinedList"/>
    <dgm:cxn modelId="{203FDFFA-B402-46D5-9DD4-F6B40E721115}" type="presParOf" srcId="{F50FDC84-A3F9-416E-AEBE-5358146F9D5C}" destId="{54FCF3E1-A89C-46AF-965B-80A74BDE2FBF}" srcOrd="0" destOrd="0" presId="urn:microsoft.com/office/officeart/2008/layout/LinedList"/>
    <dgm:cxn modelId="{11059530-7BDF-448B-9FF6-5565D81415B2}" type="presParOf" srcId="{F50FDC84-A3F9-416E-AEBE-5358146F9D5C}" destId="{85E919A4-12B8-49AC-ADC1-86369CCF9359}" srcOrd="1" destOrd="0" presId="urn:microsoft.com/office/officeart/2008/layout/LinedList"/>
    <dgm:cxn modelId="{02E63AEC-6939-408F-8134-226D2FE29552}" type="presParOf" srcId="{F50FDC84-A3F9-416E-AEBE-5358146F9D5C}" destId="{FE1C17C5-E88B-4ABA-B515-6259C25595BE}" srcOrd="2" destOrd="0" presId="urn:microsoft.com/office/officeart/2008/layout/LinedList"/>
    <dgm:cxn modelId="{145F11F5-0FA8-4060-B41C-CE944EC9D4B3}" type="presParOf" srcId="{573D4C82-DE55-4270-A9EA-11674F358E25}" destId="{134BCD59-4792-4B14-9188-F0101E952DB6}" srcOrd="7" destOrd="0" presId="urn:microsoft.com/office/officeart/2008/layout/LinedList"/>
    <dgm:cxn modelId="{97DBD000-F5C1-4C17-98B0-5FCB2431D567}" type="presParOf" srcId="{573D4C82-DE55-4270-A9EA-11674F358E25}" destId="{9DE4A0D5-1FDC-41D8-8A35-228BB9D2981C}" srcOrd="8" destOrd="0" presId="urn:microsoft.com/office/officeart/2008/layout/LinedList"/>
    <dgm:cxn modelId="{A74D4BA8-5C30-41E8-8261-06F4760CEA59}" type="presParOf" srcId="{9DE4A0D5-1FDC-41D8-8A35-228BB9D2981C}" destId="{3E188E15-02FB-4DDC-92F6-C9F2663F658D}" srcOrd="0" destOrd="0" presId="urn:microsoft.com/office/officeart/2008/layout/LinedList"/>
    <dgm:cxn modelId="{2D8F2D3D-2ACA-41FE-B08C-56DCA94154B4}" type="presParOf" srcId="{9DE4A0D5-1FDC-41D8-8A35-228BB9D2981C}" destId="{5F04A525-BC1A-427A-9886-3C6C5E277945}" srcOrd="1" destOrd="0" presId="urn:microsoft.com/office/officeart/2008/layout/LinedList"/>
    <dgm:cxn modelId="{148F49CB-A0A9-4D94-AA79-98EE886C595E}" type="presParOf" srcId="{9DE4A0D5-1FDC-41D8-8A35-228BB9D2981C}" destId="{0E435AC4-0FF7-4752-A23A-357A9AC36823}" srcOrd="2" destOrd="0" presId="urn:microsoft.com/office/officeart/2008/layout/LinedList"/>
    <dgm:cxn modelId="{0446ACD4-12D4-433C-BA30-DF7DD663A8E5}" type="presParOf" srcId="{17FFB984-2F98-41CF-82EB-A0B10EBBE4BB}" destId="{FBA08102-EF36-4898-B951-874AE4033549}" srcOrd="5" destOrd="0" presId="urn:microsoft.com/office/officeart/2008/layout/LinedList"/>
    <dgm:cxn modelId="{3D689665-0E86-44E8-925D-56B334FC1FDA}" type="presParOf" srcId="{17FFB984-2F98-41CF-82EB-A0B10EBBE4BB}" destId="{ACDAD259-7E1A-4DF4-B4A3-EBD39320C29D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0033E4E-0F9A-43CA-85CB-76B1B44B7DC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C90D061-596E-42A7-A3DF-67A2DD300771}">
      <dgm:prSet phldrT="[Κείμενο]" custT="1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r>
            <a:rPr lang="el-GR" sz="2000" b="0" dirty="0" smtClean="0">
              <a:solidFill>
                <a:schemeClr val="tx1"/>
              </a:solidFill>
              <a:effectLst/>
              <a:latin typeface="Segoe UI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Ενέργειες Πληροφόρησης &amp; Επικοινωνίας ΕΥΔ/ΕΠ-ΥΜΕΠΕΡΑΑ για </a:t>
          </a:r>
        </a:p>
        <a:p>
          <a:endParaRPr lang="el-GR" sz="2000" b="1" u="sng" cap="none" spc="0" dirty="0" smtClean="0">
            <a:ln w="0"/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endParaRPr lang="el-GR" sz="2000" b="1" u="sng" cap="none" spc="0" dirty="0" smtClean="0">
            <a:ln w="0"/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r>
            <a:rPr lang="el-GR" sz="2800" b="1" u="none" cap="none" spc="0" dirty="0" err="1" smtClean="0">
              <a:ln w="0"/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rPr>
            <a:t>Στοχευμένο</a:t>
          </a:r>
          <a:r>
            <a:rPr lang="el-GR" sz="2800" b="1" u="none" cap="none" spc="0" dirty="0" smtClean="0">
              <a:ln w="0"/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rPr>
            <a:t> Κοινό</a:t>
          </a:r>
          <a:endParaRPr lang="el-GR" sz="2800" b="1" u="none" cap="none" spc="0" dirty="0">
            <a:ln w="0"/>
            <a:solidFill>
              <a:schemeClr val="accent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FBBBF7E7-A1CE-48AB-A650-E24164864750}" type="parTrans" cxnId="{6DBED5B3-0208-4312-A76C-245A990A8B9B}">
      <dgm:prSet/>
      <dgm:spPr/>
      <dgm:t>
        <a:bodyPr/>
        <a:lstStyle/>
        <a:p>
          <a:endParaRPr lang="el-GR"/>
        </a:p>
      </dgm:t>
    </dgm:pt>
    <dgm:pt modelId="{7D9414BC-87DE-428B-B401-3F21B14300C0}" type="sibTrans" cxnId="{6DBED5B3-0208-4312-A76C-245A990A8B9B}">
      <dgm:prSet/>
      <dgm:spPr/>
      <dgm:t>
        <a:bodyPr/>
        <a:lstStyle/>
        <a:p>
          <a:endParaRPr lang="el-GR"/>
        </a:p>
      </dgm:t>
    </dgm:pt>
    <dgm:pt modelId="{684297DE-72AD-4D2E-9133-A0764F1D1170}">
      <dgm:prSet phldrT="[Κείμενο]" custT="1"/>
      <dgm:spPr/>
      <dgm:t>
        <a:bodyPr/>
        <a:lstStyle/>
        <a:p>
          <a:pPr rtl="0"/>
          <a:endParaRPr lang="el-GR" sz="1300" b="0" i="0" u="none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rtl="0"/>
          <a:endParaRPr lang="el-GR" sz="1300" b="0" i="0" u="none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rtl="0"/>
          <a:endParaRPr lang="el-GR" sz="1300" b="0" i="0" u="none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rtl="0"/>
          <a:endParaRPr lang="el-GR" sz="1300" b="0" i="0" u="none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rtl="0"/>
          <a:endParaRPr lang="el-GR" sz="1300" b="0" i="0" u="none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rtl="0"/>
          <a:endParaRPr lang="el-GR" sz="1300" b="0" i="0" u="none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rtl="0"/>
          <a:endParaRPr lang="el-GR" sz="1300" b="0" i="0" u="none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rtl="0"/>
          <a:endParaRPr lang="el-GR" sz="1300" b="0" i="0" u="none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rtl="0"/>
          <a:r>
            <a:rPr lang="el-GR" sz="13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Ενημερωτικές εκδηλώσεις για τις δράσεις και τα έργα του ΕΠ-ΥΜΕΠΕΡΑΑ</a:t>
          </a:r>
          <a:endParaRPr lang="el-GR" sz="13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432265D5-FFC1-48EB-BFFF-8CC69A247B0C}" type="parTrans" cxnId="{2DA8330A-E3A5-4235-A4C6-6AC40F748C62}">
      <dgm:prSet/>
      <dgm:spPr/>
      <dgm:t>
        <a:bodyPr/>
        <a:lstStyle/>
        <a:p>
          <a:endParaRPr lang="el-GR"/>
        </a:p>
      </dgm:t>
    </dgm:pt>
    <dgm:pt modelId="{A714412A-E3F0-4F4C-9A8A-41B13E35B5B6}" type="sibTrans" cxnId="{2DA8330A-E3A5-4235-A4C6-6AC40F748C62}">
      <dgm:prSet/>
      <dgm:spPr/>
      <dgm:t>
        <a:bodyPr/>
        <a:lstStyle/>
        <a:p>
          <a:endParaRPr lang="el-GR"/>
        </a:p>
      </dgm:t>
    </dgm:pt>
    <dgm:pt modelId="{26CFED2F-371B-48A0-B748-140488CD4E6E}">
      <dgm:prSet phldrT="[Κείμενο]" custT="1"/>
      <dgm:spPr/>
      <dgm:t>
        <a:bodyPr/>
        <a:lstStyle/>
        <a:p>
          <a:pPr rtl="0">
            <a:spcAft>
              <a:spcPts val="0"/>
            </a:spcAft>
          </a:pPr>
          <a:r>
            <a:rPr lang="el-GR" sz="12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στην Περιφέρεια Ανατολικής Μακεδονίας – </a:t>
          </a:r>
        </a:p>
        <a:p>
          <a:pPr rtl="0">
            <a:spcAft>
              <a:spcPts val="0"/>
            </a:spcAft>
          </a:pPr>
          <a:r>
            <a:rPr lang="el-GR" sz="12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Θράκης, </a:t>
          </a:r>
          <a:r>
            <a:rPr lang="el-GR" sz="1200" b="1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Κομοτηνή</a:t>
          </a:r>
          <a:r>
            <a:rPr lang="el-GR" sz="12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(21 Δεκεμβρίου 2018)</a:t>
          </a:r>
          <a:endParaRPr lang="el-GR" sz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7A59365E-AA3E-47CD-AC75-FC3B924F2BB7}" type="parTrans" cxnId="{86E8EE4B-B6CB-4DBF-AEDD-BE49AD886AFB}">
      <dgm:prSet/>
      <dgm:spPr/>
      <dgm:t>
        <a:bodyPr/>
        <a:lstStyle/>
        <a:p>
          <a:endParaRPr lang="el-GR"/>
        </a:p>
      </dgm:t>
    </dgm:pt>
    <dgm:pt modelId="{DA114821-7530-4579-8927-5E1B2C92A362}" type="sibTrans" cxnId="{86E8EE4B-B6CB-4DBF-AEDD-BE49AD886AFB}">
      <dgm:prSet/>
      <dgm:spPr/>
      <dgm:t>
        <a:bodyPr/>
        <a:lstStyle/>
        <a:p>
          <a:endParaRPr lang="el-GR"/>
        </a:p>
      </dgm:t>
    </dgm:pt>
    <dgm:pt modelId="{18F42969-178E-4D4A-8938-8304A7346906}">
      <dgm:prSet phldrT="[Κείμενο]" custT="1"/>
      <dgm:spPr/>
      <dgm:t>
        <a:bodyPr/>
        <a:lstStyle/>
        <a:p>
          <a:pPr rtl="0">
            <a:spcAft>
              <a:spcPts val="0"/>
            </a:spcAft>
          </a:pPr>
          <a:r>
            <a:rPr lang="el-GR" sz="12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στην Περιφέρεια Ηπείρου, </a:t>
          </a:r>
        </a:p>
        <a:p>
          <a:pPr rtl="0">
            <a:spcAft>
              <a:spcPts val="0"/>
            </a:spcAft>
          </a:pPr>
          <a:r>
            <a:rPr lang="el-GR" sz="1200" b="1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Ιωάννινα</a:t>
          </a:r>
          <a:r>
            <a:rPr lang="el-GR" sz="12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(31 Ιανουαρίου 2019)</a:t>
          </a:r>
          <a:endParaRPr lang="el-GR" sz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E44B4369-141F-4E08-8444-353E61502410}" type="parTrans" cxnId="{EE9800A1-2BE3-47F0-A21D-4F1F8DE93AFA}">
      <dgm:prSet/>
      <dgm:spPr/>
      <dgm:t>
        <a:bodyPr/>
        <a:lstStyle/>
        <a:p>
          <a:endParaRPr lang="el-GR"/>
        </a:p>
      </dgm:t>
    </dgm:pt>
    <dgm:pt modelId="{08803B2E-6D05-411C-AA16-6ED11A8C6FC1}" type="sibTrans" cxnId="{EE9800A1-2BE3-47F0-A21D-4F1F8DE93AFA}">
      <dgm:prSet/>
      <dgm:spPr/>
      <dgm:t>
        <a:bodyPr/>
        <a:lstStyle/>
        <a:p>
          <a:endParaRPr lang="el-GR"/>
        </a:p>
      </dgm:t>
    </dgm:pt>
    <dgm:pt modelId="{5211A94F-8BA4-4D09-B296-D4174BAB1672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l-GR" sz="12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στην Περιφέρεια Δυτικής Μακεδονίας, </a:t>
          </a:r>
        </a:p>
        <a:p>
          <a:pPr>
            <a:spcAft>
              <a:spcPts val="0"/>
            </a:spcAft>
          </a:pPr>
          <a:r>
            <a:rPr lang="el-GR" sz="1200" b="1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Κοζάνη</a:t>
          </a:r>
          <a:r>
            <a:rPr lang="el-GR" sz="12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(8 Φεβρουαρίου 2019)</a:t>
          </a:r>
          <a:endParaRPr lang="el-GR" sz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D1C7321E-AA6B-4986-8724-9C8BF71BA8E7}" type="parTrans" cxnId="{F058E545-5B7B-4292-AD82-F6ACFF731A1A}">
      <dgm:prSet/>
      <dgm:spPr/>
      <dgm:t>
        <a:bodyPr/>
        <a:lstStyle/>
        <a:p>
          <a:endParaRPr lang="el-GR"/>
        </a:p>
      </dgm:t>
    </dgm:pt>
    <dgm:pt modelId="{3CBD3F14-547A-436B-A57A-D5835DF8830B}" type="sibTrans" cxnId="{F058E545-5B7B-4292-AD82-F6ACFF731A1A}">
      <dgm:prSet/>
      <dgm:spPr/>
      <dgm:t>
        <a:bodyPr/>
        <a:lstStyle/>
        <a:p>
          <a:endParaRPr lang="el-GR"/>
        </a:p>
      </dgm:t>
    </dgm:pt>
    <dgm:pt modelId="{9486A07F-6D4A-4FAD-B4C1-EB08FA2F2AEE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l-GR" sz="12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στην Περιφέρεια Στερεάς Ελλάδας, </a:t>
          </a:r>
        </a:p>
        <a:p>
          <a:pPr>
            <a:spcAft>
              <a:spcPts val="0"/>
            </a:spcAft>
          </a:pPr>
          <a:r>
            <a:rPr lang="el-GR" sz="1200" b="1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Λαμία</a:t>
          </a:r>
          <a:r>
            <a:rPr lang="el-GR" sz="12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(26 Φεβρουαρίου 2019)</a:t>
          </a:r>
          <a:endParaRPr lang="el-GR" sz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1872A466-F743-4E23-87DD-C4010F673003}" type="parTrans" cxnId="{5408B7E9-16E9-48DC-81BD-B1B983D3A332}">
      <dgm:prSet/>
      <dgm:spPr/>
      <dgm:t>
        <a:bodyPr/>
        <a:lstStyle/>
        <a:p>
          <a:endParaRPr lang="el-GR"/>
        </a:p>
      </dgm:t>
    </dgm:pt>
    <dgm:pt modelId="{CB30A86D-E281-4D12-B1DC-B191D1542954}" type="sibTrans" cxnId="{5408B7E9-16E9-48DC-81BD-B1B983D3A332}">
      <dgm:prSet/>
      <dgm:spPr/>
      <dgm:t>
        <a:bodyPr/>
        <a:lstStyle/>
        <a:p>
          <a:endParaRPr lang="el-GR"/>
        </a:p>
      </dgm:t>
    </dgm:pt>
    <dgm:pt modelId="{21B6DEC9-8F00-4BB5-9EFE-96F59EBC5B34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l-GR" sz="12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στην Περιφέρεια Θεσσαλίας, </a:t>
          </a:r>
        </a:p>
        <a:p>
          <a:pPr>
            <a:spcAft>
              <a:spcPts val="0"/>
            </a:spcAft>
          </a:pPr>
          <a:r>
            <a:rPr lang="el-GR" sz="1200" b="1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Λάρισα</a:t>
          </a:r>
          <a:r>
            <a:rPr lang="el-GR" sz="12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(27 Φεβρουαρίου 2019)</a:t>
          </a:r>
          <a:endParaRPr lang="el-GR" sz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0DC7BC80-A8FD-4455-AB72-4BC56F9CECB4}" type="parTrans" cxnId="{537D9661-A1EF-4AF6-A045-CD0364028431}">
      <dgm:prSet/>
      <dgm:spPr/>
      <dgm:t>
        <a:bodyPr/>
        <a:lstStyle/>
        <a:p>
          <a:endParaRPr lang="el-GR"/>
        </a:p>
      </dgm:t>
    </dgm:pt>
    <dgm:pt modelId="{3B4EB693-1C50-40B8-946C-809C58C73AFD}" type="sibTrans" cxnId="{537D9661-A1EF-4AF6-A045-CD0364028431}">
      <dgm:prSet/>
      <dgm:spPr/>
      <dgm:t>
        <a:bodyPr/>
        <a:lstStyle/>
        <a:p>
          <a:endParaRPr lang="el-GR"/>
        </a:p>
      </dgm:t>
    </dgm:pt>
    <dgm:pt modelId="{6BB46572-CE15-459A-BEE2-9AE0DAC7FFB0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l-GR" sz="12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στην Περιφέρεια Δυτικής Ελλάδας, </a:t>
          </a:r>
        </a:p>
        <a:p>
          <a:pPr>
            <a:spcAft>
              <a:spcPts val="0"/>
            </a:spcAft>
          </a:pPr>
          <a:r>
            <a:rPr lang="el-GR" sz="1200" b="1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Πάτρα</a:t>
          </a:r>
          <a:r>
            <a:rPr lang="el-GR" sz="12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(20 Μαρτίου 2019)</a:t>
          </a:r>
          <a:endParaRPr lang="el-GR" sz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746D28B2-A552-4E9E-B44D-02322435504F}" type="parTrans" cxnId="{8325BE4E-A844-47B7-93A7-8EB015D2CFA4}">
      <dgm:prSet/>
      <dgm:spPr/>
      <dgm:t>
        <a:bodyPr/>
        <a:lstStyle/>
        <a:p>
          <a:endParaRPr lang="el-GR"/>
        </a:p>
      </dgm:t>
    </dgm:pt>
    <dgm:pt modelId="{0A867963-2F78-43CB-8FB8-26F681F0C49F}" type="sibTrans" cxnId="{8325BE4E-A844-47B7-93A7-8EB015D2CFA4}">
      <dgm:prSet/>
      <dgm:spPr/>
      <dgm:t>
        <a:bodyPr/>
        <a:lstStyle/>
        <a:p>
          <a:endParaRPr lang="el-GR"/>
        </a:p>
      </dgm:t>
    </dgm:pt>
    <dgm:pt modelId="{8D652E78-14C5-473F-B681-2E005DC15B9B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l-GR" sz="12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στην Περιφέρεια Πελοποννήσου, </a:t>
          </a:r>
        </a:p>
        <a:p>
          <a:pPr>
            <a:spcAft>
              <a:spcPts val="0"/>
            </a:spcAft>
          </a:pPr>
          <a:r>
            <a:rPr lang="el-GR" sz="1200" b="1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Τρίπολη</a:t>
          </a:r>
          <a:r>
            <a:rPr lang="el-GR" sz="12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(21 Μαρτίου 2019)</a:t>
          </a:r>
          <a:endParaRPr lang="el-GR" sz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63BDE33F-CC8B-4350-A937-A5C70680C3C1}" type="parTrans" cxnId="{B1F048D6-D000-4DF8-8041-CA4EEB546F5D}">
      <dgm:prSet/>
      <dgm:spPr/>
      <dgm:t>
        <a:bodyPr/>
        <a:lstStyle/>
        <a:p>
          <a:endParaRPr lang="el-GR"/>
        </a:p>
      </dgm:t>
    </dgm:pt>
    <dgm:pt modelId="{9B0B8EE4-6BFE-40FA-BDFE-AAF799F17195}" type="sibTrans" cxnId="{B1F048D6-D000-4DF8-8041-CA4EEB546F5D}">
      <dgm:prSet/>
      <dgm:spPr/>
      <dgm:t>
        <a:bodyPr/>
        <a:lstStyle/>
        <a:p>
          <a:endParaRPr lang="el-GR"/>
        </a:p>
      </dgm:t>
    </dgm:pt>
    <dgm:pt modelId="{DA33B3CD-B86F-4B2A-8930-54CBFEDE80D7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l-GR" sz="12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στην Περιφέρεια Κρήτης, </a:t>
          </a:r>
        </a:p>
        <a:p>
          <a:pPr>
            <a:spcAft>
              <a:spcPts val="0"/>
            </a:spcAft>
          </a:pPr>
          <a:r>
            <a:rPr lang="el-GR" sz="1200" b="1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Ηράκλειο</a:t>
          </a:r>
          <a:r>
            <a:rPr lang="el-GR" sz="1200" b="0" i="0" u="none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(17 Απριλίου 2019)</a:t>
          </a:r>
          <a:endParaRPr lang="el-GR" sz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DE50958C-EDA2-4C3B-B824-222431524E4F}" type="parTrans" cxnId="{4AB3867D-540A-40EE-A403-1B7FD9E9DBC9}">
      <dgm:prSet/>
      <dgm:spPr/>
      <dgm:t>
        <a:bodyPr/>
        <a:lstStyle/>
        <a:p>
          <a:endParaRPr lang="el-GR"/>
        </a:p>
      </dgm:t>
    </dgm:pt>
    <dgm:pt modelId="{BC25B19C-61E0-4323-AE37-29744E0FD8CE}" type="sibTrans" cxnId="{4AB3867D-540A-40EE-A403-1B7FD9E9DBC9}">
      <dgm:prSet/>
      <dgm:spPr/>
      <dgm:t>
        <a:bodyPr/>
        <a:lstStyle/>
        <a:p>
          <a:endParaRPr lang="el-GR"/>
        </a:p>
      </dgm:t>
    </dgm:pt>
    <dgm:pt modelId="{B5F7145A-AF2E-43E9-AD1D-FA66349A6E51}" type="pres">
      <dgm:prSet presAssocID="{F0033E4E-0F9A-43CA-85CB-76B1B44B7DC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l-GR"/>
        </a:p>
      </dgm:t>
    </dgm:pt>
    <dgm:pt modelId="{C18FE981-2E93-48FF-9206-C3417F733935}" type="pres">
      <dgm:prSet presAssocID="{5C90D061-596E-42A7-A3DF-67A2DD300771}" presName="thickLine" presStyleLbl="alignNode1" presStyleIdx="0" presStyleCnt="1"/>
      <dgm:spPr/>
    </dgm:pt>
    <dgm:pt modelId="{F8D955BD-2211-4EC6-948E-371F4EE979AB}" type="pres">
      <dgm:prSet presAssocID="{5C90D061-596E-42A7-A3DF-67A2DD300771}" presName="horz1" presStyleCnt="0"/>
      <dgm:spPr/>
    </dgm:pt>
    <dgm:pt modelId="{AA38CAA7-434F-46CB-A672-03E389D22B16}" type="pres">
      <dgm:prSet presAssocID="{5C90D061-596E-42A7-A3DF-67A2DD300771}" presName="tx1" presStyleLbl="revTx" presStyleIdx="0" presStyleCnt="10" custScaleX="145749"/>
      <dgm:spPr/>
      <dgm:t>
        <a:bodyPr/>
        <a:lstStyle/>
        <a:p>
          <a:endParaRPr lang="el-GR"/>
        </a:p>
      </dgm:t>
    </dgm:pt>
    <dgm:pt modelId="{F46CF39A-4955-43EF-BD4E-D00A67BC9A55}" type="pres">
      <dgm:prSet presAssocID="{5C90D061-596E-42A7-A3DF-67A2DD300771}" presName="vert1" presStyleCnt="0"/>
      <dgm:spPr/>
    </dgm:pt>
    <dgm:pt modelId="{5FBEA3ED-2D62-4869-B2E5-83F16A4EB403}" type="pres">
      <dgm:prSet presAssocID="{684297DE-72AD-4D2E-9133-A0764F1D1170}" presName="vertSpace2a" presStyleCnt="0"/>
      <dgm:spPr/>
    </dgm:pt>
    <dgm:pt modelId="{FC709C69-FE51-4178-887A-575EF0030C77}" type="pres">
      <dgm:prSet presAssocID="{684297DE-72AD-4D2E-9133-A0764F1D1170}" presName="horz2" presStyleCnt="0"/>
      <dgm:spPr/>
    </dgm:pt>
    <dgm:pt modelId="{82D92C20-2193-4D23-8901-72DA4479BC7B}" type="pres">
      <dgm:prSet presAssocID="{684297DE-72AD-4D2E-9133-A0764F1D1170}" presName="horzSpace2" presStyleCnt="0"/>
      <dgm:spPr/>
    </dgm:pt>
    <dgm:pt modelId="{1C9CCDB4-2200-4A36-87C9-9806A00D55F7}" type="pres">
      <dgm:prSet presAssocID="{684297DE-72AD-4D2E-9133-A0764F1D1170}" presName="tx2" presStyleLbl="revTx" presStyleIdx="1" presStyleCnt="10" custScaleX="68559"/>
      <dgm:spPr/>
      <dgm:t>
        <a:bodyPr/>
        <a:lstStyle/>
        <a:p>
          <a:endParaRPr lang="el-GR"/>
        </a:p>
      </dgm:t>
    </dgm:pt>
    <dgm:pt modelId="{53B26A3C-494F-46FF-A746-C5875DDBC0AC}" type="pres">
      <dgm:prSet presAssocID="{684297DE-72AD-4D2E-9133-A0764F1D1170}" presName="vert2" presStyleCnt="0"/>
      <dgm:spPr/>
    </dgm:pt>
    <dgm:pt modelId="{E76DD501-9541-4A8E-938A-8DC2E1FF87B5}" type="pres">
      <dgm:prSet presAssocID="{26CFED2F-371B-48A0-B748-140488CD4E6E}" presName="horz3" presStyleCnt="0"/>
      <dgm:spPr/>
    </dgm:pt>
    <dgm:pt modelId="{5F2B4678-07C3-47D0-8306-6EE658970541}" type="pres">
      <dgm:prSet presAssocID="{26CFED2F-371B-48A0-B748-140488CD4E6E}" presName="horzSpace3" presStyleCnt="0"/>
      <dgm:spPr/>
    </dgm:pt>
    <dgm:pt modelId="{AB645F69-BAFC-4111-AE1C-B1B80F20DE9D}" type="pres">
      <dgm:prSet presAssocID="{26CFED2F-371B-48A0-B748-140488CD4E6E}" presName="tx3" presStyleLbl="revTx" presStyleIdx="2" presStyleCnt="10" custScaleX="139004" custLinFactNeighborX="-2397" custLinFactNeighborY="24375"/>
      <dgm:spPr/>
      <dgm:t>
        <a:bodyPr/>
        <a:lstStyle/>
        <a:p>
          <a:endParaRPr lang="el-GR"/>
        </a:p>
      </dgm:t>
    </dgm:pt>
    <dgm:pt modelId="{67E451AA-E752-4751-9BAE-6E75FE0DA075}" type="pres">
      <dgm:prSet presAssocID="{26CFED2F-371B-48A0-B748-140488CD4E6E}" presName="vert3" presStyleCnt="0"/>
      <dgm:spPr/>
    </dgm:pt>
    <dgm:pt modelId="{E515E97C-C35E-4D2A-9C13-DB449F49D264}" type="pres">
      <dgm:prSet presAssocID="{DA114821-7530-4579-8927-5E1B2C92A362}" presName="thinLine3" presStyleLbl="callout" presStyleIdx="0" presStyleCnt="8" custLinFactNeighborX="-112" custLinFactNeighborY="27107"/>
      <dgm:spPr/>
    </dgm:pt>
    <dgm:pt modelId="{5F631348-8001-4BBA-BE59-F9362AC778A0}" type="pres">
      <dgm:prSet presAssocID="{18F42969-178E-4D4A-8938-8304A7346906}" presName="horz3" presStyleCnt="0"/>
      <dgm:spPr/>
    </dgm:pt>
    <dgm:pt modelId="{5C537C65-25DF-4AB6-B6EA-EC1F7515A4C7}" type="pres">
      <dgm:prSet presAssocID="{18F42969-178E-4D4A-8938-8304A7346906}" presName="horzSpace3" presStyleCnt="0"/>
      <dgm:spPr/>
    </dgm:pt>
    <dgm:pt modelId="{8F508426-818A-4D25-915C-A5B9B5BDC028}" type="pres">
      <dgm:prSet presAssocID="{18F42969-178E-4D4A-8938-8304A7346906}" presName="tx3" presStyleLbl="revTx" presStyleIdx="3" presStyleCnt="10" custLinFactNeighborX="-2397" custLinFactNeighborY="27374"/>
      <dgm:spPr/>
      <dgm:t>
        <a:bodyPr/>
        <a:lstStyle/>
        <a:p>
          <a:endParaRPr lang="el-GR"/>
        </a:p>
      </dgm:t>
    </dgm:pt>
    <dgm:pt modelId="{8FA59E96-4653-47F7-936F-6586EEC4F0EB}" type="pres">
      <dgm:prSet presAssocID="{18F42969-178E-4D4A-8938-8304A7346906}" presName="vert3" presStyleCnt="0"/>
      <dgm:spPr/>
    </dgm:pt>
    <dgm:pt modelId="{832014D2-F520-4543-B589-FC11312064F7}" type="pres">
      <dgm:prSet presAssocID="{08803B2E-6D05-411C-AA16-6ED11A8C6FC1}" presName="thinLine3" presStyleLbl="callout" presStyleIdx="1" presStyleCnt="8" custLinFactNeighborX="-112" custLinFactNeighborY="17320"/>
      <dgm:spPr/>
    </dgm:pt>
    <dgm:pt modelId="{5F6C4153-7FBE-413B-8F0E-3B7FF1BA25F0}" type="pres">
      <dgm:prSet presAssocID="{5211A94F-8BA4-4D09-B296-D4174BAB1672}" presName="horz3" presStyleCnt="0"/>
      <dgm:spPr/>
    </dgm:pt>
    <dgm:pt modelId="{9F86DB86-B955-4CAC-86C4-7A8C1564E831}" type="pres">
      <dgm:prSet presAssocID="{5211A94F-8BA4-4D09-B296-D4174BAB1672}" presName="horzSpace3" presStyleCnt="0"/>
      <dgm:spPr/>
    </dgm:pt>
    <dgm:pt modelId="{D0B5D887-D383-4134-A01F-31E17A1C22E4}" type="pres">
      <dgm:prSet presAssocID="{5211A94F-8BA4-4D09-B296-D4174BAB1672}" presName="tx3" presStyleLbl="revTx" presStyleIdx="4" presStyleCnt="10" custScaleX="131091" custLinFactNeighborX="-1763" custLinFactNeighborY="17499"/>
      <dgm:spPr/>
      <dgm:t>
        <a:bodyPr/>
        <a:lstStyle/>
        <a:p>
          <a:endParaRPr lang="el-GR"/>
        </a:p>
      </dgm:t>
    </dgm:pt>
    <dgm:pt modelId="{ABC5C972-F4EE-49E0-9B3A-B42203AF1530}" type="pres">
      <dgm:prSet presAssocID="{5211A94F-8BA4-4D09-B296-D4174BAB1672}" presName="vert3" presStyleCnt="0"/>
      <dgm:spPr/>
    </dgm:pt>
    <dgm:pt modelId="{FAB6E271-1389-444A-B3E3-1EAC48B23273}" type="pres">
      <dgm:prSet presAssocID="{3CBD3F14-547A-436B-A57A-D5835DF8830B}" presName="thinLine3" presStyleLbl="callout" presStyleIdx="2" presStyleCnt="8"/>
      <dgm:spPr/>
    </dgm:pt>
    <dgm:pt modelId="{1097B592-23F7-42C3-9C80-4F95FA938E0A}" type="pres">
      <dgm:prSet presAssocID="{9486A07F-6D4A-4FAD-B4C1-EB08FA2F2AEE}" presName="horz3" presStyleCnt="0"/>
      <dgm:spPr/>
    </dgm:pt>
    <dgm:pt modelId="{E8AD0319-871C-4E5A-A135-A4A344764AE7}" type="pres">
      <dgm:prSet presAssocID="{9486A07F-6D4A-4FAD-B4C1-EB08FA2F2AEE}" presName="horzSpace3" presStyleCnt="0"/>
      <dgm:spPr/>
    </dgm:pt>
    <dgm:pt modelId="{43D41C94-F3B1-4E9F-8518-7AFC75F90B97}" type="pres">
      <dgm:prSet presAssocID="{9486A07F-6D4A-4FAD-B4C1-EB08FA2F2AEE}" presName="tx3" presStyleLbl="revTx" presStyleIdx="5" presStyleCnt="10" custScaleX="132334" custLinFactNeighborX="-1766" custLinFactNeighborY="-5251"/>
      <dgm:spPr/>
      <dgm:t>
        <a:bodyPr/>
        <a:lstStyle/>
        <a:p>
          <a:endParaRPr lang="el-GR"/>
        </a:p>
      </dgm:t>
    </dgm:pt>
    <dgm:pt modelId="{6819E83C-295C-4E3C-BA2B-1B918360AD36}" type="pres">
      <dgm:prSet presAssocID="{9486A07F-6D4A-4FAD-B4C1-EB08FA2F2AEE}" presName="vert3" presStyleCnt="0"/>
      <dgm:spPr/>
    </dgm:pt>
    <dgm:pt modelId="{A22AE2B2-E54B-49FA-B941-75F62B83538B}" type="pres">
      <dgm:prSet presAssocID="{CB30A86D-E281-4D12-B1DC-B191D1542954}" presName="thinLine3" presStyleLbl="callout" presStyleIdx="3" presStyleCnt="8"/>
      <dgm:spPr/>
    </dgm:pt>
    <dgm:pt modelId="{256CB1C2-910F-4E02-832B-6CCB1AA35766}" type="pres">
      <dgm:prSet presAssocID="{21B6DEC9-8F00-4BB5-9EFE-96F59EBC5B34}" presName="horz3" presStyleCnt="0"/>
      <dgm:spPr/>
    </dgm:pt>
    <dgm:pt modelId="{E86ED445-B226-414F-AF8B-EECF4F85019E}" type="pres">
      <dgm:prSet presAssocID="{21B6DEC9-8F00-4BB5-9EFE-96F59EBC5B34}" presName="horzSpace3" presStyleCnt="0"/>
      <dgm:spPr/>
    </dgm:pt>
    <dgm:pt modelId="{E187064F-54B6-4565-863E-7BDADDAE8299}" type="pres">
      <dgm:prSet presAssocID="{21B6DEC9-8F00-4BB5-9EFE-96F59EBC5B34}" presName="tx3" presStyleLbl="revTx" presStyleIdx="6" presStyleCnt="10" custScaleX="116709" custLinFactNeighborX="-2397" custLinFactNeighborY="-2252"/>
      <dgm:spPr/>
      <dgm:t>
        <a:bodyPr/>
        <a:lstStyle/>
        <a:p>
          <a:endParaRPr lang="el-GR"/>
        </a:p>
      </dgm:t>
    </dgm:pt>
    <dgm:pt modelId="{25ABEF8F-7262-4FBD-B042-EB900F63FB01}" type="pres">
      <dgm:prSet presAssocID="{21B6DEC9-8F00-4BB5-9EFE-96F59EBC5B34}" presName="vert3" presStyleCnt="0"/>
      <dgm:spPr/>
    </dgm:pt>
    <dgm:pt modelId="{6499FA45-C7CB-4DEA-8CE4-9559319390B5}" type="pres">
      <dgm:prSet presAssocID="{3B4EB693-1C50-40B8-946C-809C58C73AFD}" presName="thinLine3" presStyleLbl="callout" presStyleIdx="4" presStyleCnt="8"/>
      <dgm:spPr/>
    </dgm:pt>
    <dgm:pt modelId="{0B24576C-B37E-43AF-9453-5DA989EA76DA}" type="pres">
      <dgm:prSet presAssocID="{6BB46572-CE15-459A-BEE2-9AE0DAC7FFB0}" presName="horz3" presStyleCnt="0"/>
      <dgm:spPr/>
    </dgm:pt>
    <dgm:pt modelId="{4F0A225F-DFC6-4751-A10F-E2ECA3FDFF8C}" type="pres">
      <dgm:prSet presAssocID="{6BB46572-CE15-459A-BEE2-9AE0DAC7FFB0}" presName="horzSpace3" presStyleCnt="0"/>
      <dgm:spPr/>
    </dgm:pt>
    <dgm:pt modelId="{E1114A61-0F01-45E6-B90A-AAED512FF386}" type="pres">
      <dgm:prSet presAssocID="{6BB46572-CE15-459A-BEE2-9AE0DAC7FFB0}" presName="tx3" presStyleLbl="revTx" presStyleIdx="7" presStyleCnt="10" custScaleX="127125" custLinFactNeighborX="-2397" custLinFactNeighborY="747"/>
      <dgm:spPr/>
      <dgm:t>
        <a:bodyPr/>
        <a:lstStyle/>
        <a:p>
          <a:endParaRPr lang="el-GR"/>
        </a:p>
      </dgm:t>
    </dgm:pt>
    <dgm:pt modelId="{59D66BE8-4A06-48B5-8007-D3E9CB43E35E}" type="pres">
      <dgm:prSet presAssocID="{6BB46572-CE15-459A-BEE2-9AE0DAC7FFB0}" presName="vert3" presStyleCnt="0"/>
      <dgm:spPr/>
    </dgm:pt>
    <dgm:pt modelId="{4F59BB69-D536-43EE-9AD0-A82C17E2D112}" type="pres">
      <dgm:prSet presAssocID="{0A867963-2F78-43CB-8FB8-26F681F0C49F}" presName="thinLine3" presStyleLbl="callout" presStyleIdx="5" presStyleCnt="8"/>
      <dgm:spPr/>
    </dgm:pt>
    <dgm:pt modelId="{F431261E-8DC9-4D3B-8EB5-C484A17524AB}" type="pres">
      <dgm:prSet presAssocID="{8D652E78-14C5-473F-B681-2E005DC15B9B}" presName="horz3" presStyleCnt="0"/>
      <dgm:spPr/>
    </dgm:pt>
    <dgm:pt modelId="{C4D3C67B-BC42-4BCE-8EDE-FDEB15F357D2}" type="pres">
      <dgm:prSet presAssocID="{8D652E78-14C5-473F-B681-2E005DC15B9B}" presName="horzSpace3" presStyleCnt="0"/>
      <dgm:spPr/>
    </dgm:pt>
    <dgm:pt modelId="{843F67EB-D538-4460-B687-8D53B83D8313}" type="pres">
      <dgm:prSet presAssocID="{8D652E78-14C5-473F-B681-2E005DC15B9B}" presName="tx3" presStyleLbl="revTx" presStyleIdx="8" presStyleCnt="10" custScaleX="131762" custLinFactNeighborX="-1966" custLinFactNeighborY="3747"/>
      <dgm:spPr/>
      <dgm:t>
        <a:bodyPr/>
        <a:lstStyle/>
        <a:p>
          <a:endParaRPr lang="el-GR"/>
        </a:p>
      </dgm:t>
    </dgm:pt>
    <dgm:pt modelId="{7958D719-B279-4369-90E5-878B53CCCC5B}" type="pres">
      <dgm:prSet presAssocID="{8D652E78-14C5-473F-B681-2E005DC15B9B}" presName="vert3" presStyleCnt="0"/>
      <dgm:spPr/>
    </dgm:pt>
    <dgm:pt modelId="{8FD68ADF-383C-441C-A517-02F0B88D9D43}" type="pres">
      <dgm:prSet presAssocID="{9B0B8EE4-6BFE-40FA-BDFE-AAF799F17195}" presName="thinLine3" presStyleLbl="callout" presStyleIdx="6" presStyleCnt="8"/>
      <dgm:spPr/>
    </dgm:pt>
    <dgm:pt modelId="{FD6C3C55-9133-4877-9118-457C7A072B74}" type="pres">
      <dgm:prSet presAssocID="{DA33B3CD-B86F-4B2A-8930-54CBFEDE80D7}" presName="horz3" presStyleCnt="0"/>
      <dgm:spPr/>
    </dgm:pt>
    <dgm:pt modelId="{DBD43D83-3728-4F70-842E-76CA3DF637A8}" type="pres">
      <dgm:prSet presAssocID="{DA33B3CD-B86F-4B2A-8930-54CBFEDE80D7}" presName="horzSpace3" presStyleCnt="0"/>
      <dgm:spPr/>
    </dgm:pt>
    <dgm:pt modelId="{5A8DF1B5-E0A2-4D20-9A37-B5C50B97C9D9}" type="pres">
      <dgm:prSet presAssocID="{DA33B3CD-B86F-4B2A-8930-54CBFEDE80D7}" presName="tx3" presStyleLbl="revTx" presStyleIdx="9" presStyleCnt="10" custLinFactNeighborX="-2397" custLinFactNeighborY="-6129"/>
      <dgm:spPr/>
      <dgm:t>
        <a:bodyPr/>
        <a:lstStyle/>
        <a:p>
          <a:endParaRPr lang="el-GR"/>
        </a:p>
      </dgm:t>
    </dgm:pt>
    <dgm:pt modelId="{202DD2AD-17F7-44B6-9D41-894B405D3A0C}" type="pres">
      <dgm:prSet presAssocID="{DA33B3CD-B86F-4B2A-8930-54CBFEDE80D7}" presName="vert3" presStyleCnt="0"/>
      <dgm:spPr/>
    </dgm:pt>
    <dgm:pt modelId="{5BEC8916-9C7E-4C33-A72A-49E075A274AE}" type="pres">
      <dgm:prSet presAssocID="{684297DE-72AD-4D2E-9133-A0764F1D1170}" presName="thinLine2b" presStyleLbl="callout" presStyleIdx="7" presStyleCnt="8"/>
      <dgm:spPr/>
    </dgm:pt>
    <dgm:pt modelId="{E20DD130-5D44-4029-B22F-C2B9A7DDDD5B}" type="pres">
      <dgm:prSet presAssocID="{684297DE-72AD-4D2E-9133-A0764F1D1170}" presName="vertSpace2b" presStyleCnt="0"/>
      <dgm:spPr/>
    </dgm:pt>
  </dgm:ptLst>
  <dgm:cxnLst>
    <dgm:cxn modelId="{E4AAB4D9-3E7C-45F0-B70F-E9B7FE938D2B}" type="presOf" srcId="{5C90D061-596E-42A7-A3DF-67A2DD300771}" destId="{AA38CAA7-434F-46CB-A672-03E389D22B16}" srcOrd="0" destOrd="0" presId="urn:microsoft.com/office/officeart/2008/layout/LinedList"/>
    <dgm:cxn modelId="{947095FE-B50F-4F51-AA75-11BE02433338}" type="presOf" srcId="{DA33B3CD-B86F-4B2A-8930-54CBFEDE80D7}" destId="{5A8DF1B5-E0A2-4D20-9A37-B5C50B97C9D9}" srcOrd="0" destOrd="0" presId="urn:microsoft.com/office/officeart/2008/layout/LinedList"/>
    <dgm:cxn modelId="{8325BE4E-A844-47B7-93A7-8EB015D2CFA4}" srcId="{684297DE-72AD-4D2E-9133-A0764F1D1170}" destId="{6BB46572-CE15-459A-BEE2-9AE0DAC7FFB0}" srcOrd="5" destOrd="0" parTransId="{746D28B2-A552-4E9E-B44D-02322435504F}" sibTransId="{0A867963-2F78-43CB-8FB8-26F681F0C49F}"/>
    <dgm:cxn modelId="{4AB3867D-540A-40EE-A403-1B7FD9E9DBC9}" srcId="{684297DE-72AD-4D2E-9133-A0764F1D1170}" destId="{DA33B3CD-B86F-4B2A-8930-54CBFEDE80D7}" srcOrd="7" destOrd="0" parTransId="{DE50958C-EDA2-4C3B-B824-222431524E4F}" sibTransId="{BC25B19C-61E0-4323-AE37-29744E0FD8CE}"/>
    <dgm:cxn modelId="{048F9B83-A8EB-4950-B47E-1A02D1901122}" type="presOf" srcId="{6BB46572-CE15-459A-BEE2-9AE0DAC7FFB0}" destId="{E1114A61-0F01-45E6-B90A-AAED512FF386}" srcOrd="0" destOrd="0" presId="urn:microsoft.com/office/officeart/2008/layout/LinedList"/>
    <dgm:cxn modelId="{EE9800A1-2BE3-47F0-A21D-4F1F8DE93AFA}" srcId="{684297DE-72AD-4D2E-9133-A0764F1D1170}" destId="{18F42969-178E-4D4A-8938-8304A7346906}" srcOrd="1" destOrd="0" parTransId="{E44B4369-141F-4E08-8444-353E61502410}" sibTransId="{08803B2E-6D05-411C-AA16-6ED11A8C6FC1}"/>
    <dgm:cxn modelId="{2DA8330A-E3A5-4235-A4C6-6AC40F748C62}" srcId="{5C90D061-596E-42A7-A3DF-67A2DD300771}" destId="{684297DE-72AD-4D2E-9133-A0764F1D1170}" srcOrd="0" destOrd="0" parTransId="{432265D5-FFC1-48EB-BFFF-8CC69A247B0C}" sibTransId="{A714412A-E3F0-4F4C-9A8A-41B13E35B5B6}"/>
    <dgm:cxn modelId="{D1FF593E-9AC8-4475-8F36-298DC9836E06}" type="presOf" srcId="{18F42969-178E-4D4A-8938-8304A7346906}" destId="{8F508426-818A-4D25-915C-A5B9B5BDC028}" srcOrd="0" destOrd="0" presId="urn:microsoft.com/office/officeart/2008/layout/LinedList"/>
    <dgm:cxn modelId="{2434BB63-EFE3-42D6-BB20-CD33C87F1A41}" type="presOf" srcId="{684297DE-72AD-4D2E-9133-A0764F1D1170}" destId="{1C9CCDB4-2200-4A36-87C9-9806A00D55F7}" srcOrd="0" destOrd="0" presId="urn:microsoft.com/office/officeart/2008/layout/LinedList"/>
    <dgm:cxn modelId="{D6799B52-35B6-400A-99C0-FE252DE2071F}" type="presOf" srcId="{5211A94F-8BA4-4D09-B296-D4174BAB1672}" destId="{D0B5D887-D383-4134-A01F-31E17A1C22E4}" srcOrd="0" destOrd="0" presId="urn:microsoft.com/office/officeart/2008/layout/LinedList"/>
    <dgm:cxn modelId="{5408B7E9-16E9-48DC-81BD-B1B983D3A332}" srcId="{684297DE-72AD-4D2E-9133-A0764F1D1170}" destId="{9486A07F-6D4A-4FAD-B4C1-EB08FA2F2AEE}" srcOrd="3" destOrd="0" parTransId="{1872A466-F743-4E23-87DD-C4010F673003}" sibTransId="{CB30A86D-E281-4D12-B1DC-B191D1542954}"/>
    <dgm:cxn modelId="{6DBED5B3-0208-4312-A76C-245A990A8B9B}" srcId="{F0033E4E-0F9A-43CA-85CB-76B1B44B7DC3}" destId="{5C90D061-596E-42A7-A3DF-67A2DD300771}" srcOrd="0" destOrd="0" parTransId="{FBBBF7E7-A1CE-48AB-A650-E24164864750}" sibTransId="{7D9414BC-87DE-428B-B401-3F21B14300C0}"/>
    <dgm:cxn modelId="{1EF53F8F-5CCD-418D-AD35-79F4D21125F7}" type="presOf" srcId="{21B6DEC9-8F00-4BB5-9EFE-96F59EBC5B34}" destId="{E187064F-54B6-4565-863E-7BDADDAE8299}" srcOrd="0" destOrd="0" presId="urn:microsoft.com/office/officeart/2008/layout/LinedList"/>
    <dgm:cxn modelId="{A76337E8-89CF-4D15-B485-0451AD900467}" type="presOf" srcId="{9486A07F-6D4A-4FAD-B4C1-EB08FA2F2AEE}" destId="{43D41C94-F3B1-4E9F-8518-7AFC75F90B97}" srcOrd="0" destOrd="0" presId="urn:microsoft.com/office/officeart/2008/layout/LinedList"/>
    <dgm:cxn modelId="{C737B062-E995-4470-B5D6-8F5C956180DE}" type="presOf" srcId="{8D652E78-14C5-473F-B681-2E005DC15B9B}" destId="{843F67EB-D538-4460-B687-8D53B83D8313}" srcOrd="0" destOrd="0" presId="urn:microsoft.com/office/officeart/2008/layout/LinedList"/>
    <dgm:cxn modelId="{537D9661-A1EF-4AF6-A045-CD0364028431}" srcId="{684297DE-72AD-4D2E-9133-A0764F1D1170}" destId="{21B6DEC9-8F00-4BB5-9EFE-96F59EBC5B34}" srcOrd="4" destOrd="0" parTransId="{0DC7BC80-A8FD-4455-AB72-4BC56F9CECB4}" sibTransId="{3B4EB693-1C50-40B8-946C-809C58C73AFD}"/>
    <dgm:cxn modelId="{601596E2-A1A5-4939-AA03-07499864E6C2}" type="presOf" srcId="{26CFED2F-371B-48A0-B748-140488CD4E6E}" destId="{AB645F69-BAFC-4111-AE1C-B1B80F20DE9D}" srcOrd="0" destOrd="0" presId="urn:microsoft.com/office/officeart/2008/layout/LinedList"/>
    <dgm:cxn modelId="{B1F048D6-D000-4DF8-8041-CA4EEB546F5D}" srcId="{684297DE-72AD-4D2E-9133-A0764F1D1170}" destId="{8D652E78-14C5-473F-B681-2E005DC15B9B}" srcOrd="6" destOrd="0" parTransId="{63BDE33F-CC8B-4350-A937-A5C70680C3C1}" sibTransId="{9B0B8EE4-6BFE-40FA-BDFE-AAF799F17195}"/>
    <dgm:cxn modelId="{888262E6-9EF4-420F-BB85-A2E5151E18B2}" type="presOf" srcId="{F0033E4E-0F9A-43CA-85CB-76B1B44B7DC3}" destId="{B5F7145A-AF2E-43E9-AD1D-FA66349A6E51}" srcOrd="0" destOrd="0" presId="urn:microsoft.com/office/officeart/2008/layout/LinedList"/>
    <dgm:cxn modelId="{86E8EE4B-B6CB-4DBF-AEDD-BE49AD886AFB}" srcId="{684297DE-72AD-4D2E-9133-A0764F1D1170}" destId="{26CFED2F-371B-48A0-B748-140488CD4E6E}" srcOrd="0" destOrd="0" parTransId="{7A59365E-AA3E-47CD-AC75-FC3B924F2BB7}" sibTransId="{DA114821-7530-4579-8927-5E1B2C92A362}"/>
    <dgm:cxn modelId="{F058E545-5B7B-4292-AD82-F6ACFF731A1A}" srcId="{684297DE-72AD-4D2E-9133-A0764F1D1170}" destId="{5211A94F-8BA4-4D09-B296-D4174BAB1672}" srcOrd="2" destOrd="0" parTransId="{D1C7321E-AA6B-4986-8724-9C8BF71BA8E7}" sibTransId="{3CBD3F14-547A-436B-A57A-D5835DF8830B}"/>
    <dgm:cxn modelId="{00E1758F-88FB-434E-9924-6A250D891D40}" type="presParOf" srcId="{B5F7145A-AF2E-43E9-AD1D-FA66349A6E51}" destId="{C18FE981-2E93-48FF-9206-C3417F733935}" srcOrd="0" destOrd="0" presId="urn:microsoft.com/office/officeart/2008/layout/LinedList"/>
    <dgm:cxn modelId="{099B172D-5691-4568-AD59-49FE1F4740EE}" type="presParOf" srcId="{B5F7145A-AF2E-43E9-AD1D-FA66349A6E51}" destId="{F8D955BD-2211-4EC6-948E-371F4EE979AB}" srcOrd="1" destOrd="0" presId="urn:microsoft.com/office/officeart/2008/layout/LinedList"/>
    <dgm:cxn modelId="{D3D41BA2-C1BA-443A-8AC6-CF26DDB8A5BC}" type="presParOf" srcId="{F8D955BD-2211-4EC6-948E-371F4EE979AB}" destId="{AA38CAA7-434F-46CB-A672-03E389D22B16}" srcOrd="0" destOrd="0" presId="urn:microsoft.com/office/officeart/2008/layout/LinedList"/>
    <dgm:cxn modelId="{C103D970-3800-4470-9254-DE081C716EB8}" type="presParOf" srcId="{F8D955BD-2211-4EC6-948E-371F4EE979AB}" destId="{F46CF39A-4955-43EF-BD4E-D00A67BC9A55}" srcOrd="1" destOrd="0" presId="urn:microsoft.com/office/officeart/2008/layout/LinedList"/>
    <dgm:cxn modelId="{D60EED10-3AF9-47F1-ACB5-D0724522EE4A}" type="presParOf" srcId="{F46CF39A-4955-43EF-BD4E-D00A67BC9A55}" destId="{5FBEA3ED-2D62-4869-B2E5-83F16A4EB403}" srcOrd="0" destOrd="0" presId="urn:microsoft.com/office/officeart/2008/layout/LinedList"/>
    <dgm:cxn modelId="{FF5971C5-0B7B-4E40-98B2-23DDFC1373D2}" type="presParOf" srcId="{F46CF39A-4955-43EF-BD4E-D00A67BC9A55}" destId="{FC709C69-FE51-4178-887A-575EF0030C77}" srcOrd="1" destOrd="0" presId="urn:microsoft.com/office/officeart/2008/layout/LinedList"/>
    <dgm:cxn modelId="{EB9D283A-5B12-493D-B6B6-DAA508502C55}" type="presParOf" srcId="{FC709C69-FE51-4178-887A-575EF0030C77}" destId="{82D92C20-2193-4D23-8901-72DA4479BC7B}" srcOrd="0" destOrd="0" presId="urn:microsoft.com/office/officeart/2008/layout/LinedList"/>
    <dgm:cxn modelId="{555B4F9F-1873-4D39-A415-B72F92C9D016}" type="presParOf" srcId="{FC709C69-FE51-4178-887A-575EF0030C77}" destId="{1C9CCDB4-2200-4A36-87C9-9806A00D55F7}" srcOrd="1" destOrd="0" presId="urn:microsoft.com/office/officeart/2008/layout/LinedList"/>
    <dgm:cxn modelId="{FCF66264-0CCA-42F4-9B10-1EAF4F17A7F2}" type="presParOf" srcId="{FC709C69-FE51-4178-887A-575EF0030C77}" destId="{53B26A3C-494F-46FF-A746-C5875DDBC0AC}" srcOrd="2" destOrd="0" presId="urn:microsoft.com/office/officeart/2008/layout/LinedList"/>
    <dgm:cxn modelId="{5BB675EF-875B-4977-A6A4-260706650296}" type="presParOf" srcId="{53B26A3C-494F-46FF-A746-C5875DDBC0AC}" destId="{E76DD501-9541-4A8E-938A-8DC2E1FF87B5}" srcOrd="0" destOrd="0" presId="urn:microsoft.com/office/officeart/2008/layout/LinedList"/>
    <dgm:cxn modelId="{B7F8E89B-2B7A-4111-BE0F-9AD7699A6769}" type="presParOf" srcId="{E76DD501-9541-4A8E-938A-8DC2E1FF87B5}" destId="{5F2B4678-07C3-47D0-8306-6EE658970541}" srcOrd="0" destOrd="0" presId="urn:microsoft.com/office/officeart/2008/layout/LinedList"/>
    <dgm:cxn modelId="{3FF690EB-7E1D-4526-AAA5-D02F19D221A2}" type="presParOf" srcId="{E76DD501-9541-4A8E-938A-8DC2E1FF87B5}" destId="{AB645F69-BAFC-4111-AE1C-B1B80F20DE9D}" srcOrd="1" destOrd="0" presId="urn:microsoft.com/office/officeart/2008/layout/LinedList"/>
    <dgm:cxn modelId="{78FC505D-3C53-4C41-AD9C-E71DC25CA569}" type="presParOf" srcId="{E76DD501-9541-4A8E-938A-8DC2E1FF87B5}" destId="{67E451AA-E752-4751-9BAE-6E75FE0DA075}" srcOrd="2" destOrd="0" presId="urn:microsoft.com/office/officeart/2008/layout/LinedList"/>
    <dgm:cxn modelId="{8BE891A1-6D61-44A3-A84D-E988F1D4AC60}" type="presParOf" srcId="{53B26A3C-494F-46FF-A746-C5875DDBC0AC}" destId="{E515E97C-C35E-4D2A-9C13-DB449F49D264}" srcOrd="1" destOrd="0" presId="urn:microsoft.com/office/officeart/2008/layout/LinedList"/>
    <dgm:cxn modelId="{DFDD9D7A-3069-4A25-8B7D-41149F20FF24}" type="presParOf" srcId="{53B26A3C-494F-46FF-A746-C5875DDBC0AC}" destId="{5F631348-8001-4BBA-BE59-F9362AC778A0}" srcOrd="2" destOrd="0" presId="urn:microsoft.com/office/officeart/2008/layout/LinedList"/>
    <dgm:cxn modelId="{F02A28DF-64C3-45D7-A2D1-7C0F5BBCCC89}" type="presParOf" srcId="{5F631348-8001-4BBA-BE59-F9362AC778A0}" destId="{5C537C65-25DF-4AB6-B6EA-EC1F7515A4C7}" srcOrd="0" destOrd="0" presId="urn:microsoft.com/office/officeart/2008/layout/LinedList"/>
    <dgm:cxn modelId="{7156B81E-0F66-4CE1-906C-7F51FF6C7064}" type="presParOf" srcId="{5F631348-8001-4BBA-BE59-F9362AC778A0}" destId="{8F508426-818A-4D25-915C-A5B9B5BDC028}" srcOrd="1" destOrd="0" presId="urn:microsoft.com/office/officeart/2008/layout/LinedList"/>
    <dgm:cxn modelId="{63166A6C-2E08-4446-845B-0A4443D30AAC}" type="presParOf" srcId="{5F631348-8001-4BBA-BE59-F9362AC778A0}" destId="{8FA59E96-4653-47F7-936F-6586EEC4F0EB}" srcOrd="2" destOrd="0" presId="urn:microsoft.com/office/officeart/2008/layout/LinedList"/>
    <dgm:cxn modelId="{3B0D7A4D-0DF2-4AB1-8B8A-F76B6E2EC747}" type="presParOf" srcId="{53B26A3C-494F-46FF-A746-C5875DDBC0AC}" destId="{832014D2-F520-4543-B589-FC11312064F7}" srcOrd="3" destOrd="0" presId="urn:microsoft.com/office/officeart/2008/layout/LinedList"/>
    <dgm:cxn modelId="{272B0F20-3CF2-4F89-95F7-068815C7CA68}" type="presParOf" srcId="{53B26A3C-494F-46FF-A746-C5875DDBC0AC}" destId="{5F6C4153-7FBE-413B-8F0E-3B7FF1BA25F0}" srcOrd="4" destOrd="0" presId="urn:microsoft.com/office/officeart/2008/layout/LinedList"/>
    <dgm:cxn modelId="{AF8EE62D-DA8A-4A1C-BC17-7C81FD4B1C35}" type="presParOf" srcId="{5F6C4153-7FBE-413B-8F0E-3B7FF1BA25F0}" destId="{9F86DB86-B955-4CAC-86C4-7A8C1564E831}" srcOrd="0" destOrd="0" presId="urn:microsoft.com/office/officeart/2008/layout/LinedList"/>
    <dgm:cxn modelId="{2639B7B9-4C4D-4594-996E-220F2EB415F0}" type="presParOf" srcId="{5F6C4153-7FBE-413B-8F0E-3B7FF1BA25F0}" destId="{D0B5D887-D383-4134-A01F-31E17A1C22E4}" srcOrd="1" destOrd="0" presId="urn:microsoft.com/office/officeart/2008/layout/LinedList"/>
    <dgm:cxn modelId="{A494C356-DAD8-41B9-BE43-97ACD1FD5954}" type="presParOf" srcId="{5F6C4153-7FBE-413B-8F0E-3B7FF1BA25F0}" destId="{ABC5C972-F4EE-49E0-9B3A-B42203AF1530}" srcOrd="2" destOrd="0" presId="urn:microsoft.com/office/officeart/2008/layout/LinedList"/>
    <dgm:cxn modelId="{7788A689-58FB-4FDB-8A51-6569580B13A4}" type="presParOf" srcId="{53B26A3C-494F-46FF-A746-C5875DDBC0AC}" destId="{FAB6E271-1389-444A-B3E3-1EAC48B23273}" srcOrd="5" destOrd="0" presId="urn:microsoft.com/office/officeart/2008/layout/LinedList"/>
    <dgm:cxn modelId="{05A0D4DB-8D4D-49B1-8B0B-C1F7913CCC51}" type="presParOf" srcId="{53B26A3C-494F-46FF-A746-C5875DDBC0AC}" destId="{1097B592-23F7-42C3-9C80-4F95FA938E0A}" srcOrd="6" destOrd="0" presId="urn:microsoft.com/office/officeart/2008/layout/LinedList"/>
    <dgm:cxn modelId="{6392F54C-6578-480E-A8C7-4CFB1F7298CC}" type="presParOf" srcId="{1097B592-23F7-42C3-9C80-4F95FA938E0A}" destId="{E8AD0319-871C-4E5A-A135-A4A344764AE7}" srcOrd="0" destOrd="0" presId="urn:microsoft.com/office/officeart/2008/layout/LinedList"/>
    <dgm:cxn modelId="{3662A9C8-3470-4408-8CD1-F48AD35DF97C}" type="presParOf" srcId="{1097B592-23F7-42C3-9C80-4F95FA938E0A}" destId="{43D41C94-F3B1-4E9F-8518-7AFC75F90B97}" srcOrd="1" destOrd="0" presId="urn:microsoft.com/office/officeart/2008/layout/LinedList"/>
    <dgm:cxn modelId="{F8E7588E-B025-426E-8460-CFBDCD215C2D}" type="presParOf" srcId="{1097B592-23F7-42C3-9C80-4F95FA938E0A}" destId="{6819E83C-295C-4E3C-BA2B-1B918360AD36}" srcOrd="2" destOrd="0" presId="urn:microsoft.com/office/officeart/2008/layout/LinedList"/>
    <dgm:cxn modelId="{D8C8CC29-0F92-4CF0-B6AC-9020FE3F9A17}" type="presParOf" srcId="{53B26A3C-494F-46FF-A746-C5875DDBC0AC}" destId="{A22AE2B2-E54B-49FA-B941-75F62B83538B}" srcOrd="7" destOrd="0" presId="urn:microsoft.com/office/officeart/2008/layout/LinedList"/>
    <dgm:cxn modelId="{71F510E1-1EE4-4F6C-B2E0-4148F949DB9D}" type="presParOf" srcId="{53B26A3C-494F-46FF-A746-C5875DDBC0AC}" destId="{256CB1C2-910F-4E02-832B-6CCB1AA35766}" srcOrd="8" destOrd="0" presId="urn:microsoft.com/office/officeart/2008/layout/LinedList"/>
    <dgm:cxn modelId="{B67DB24B-85B4-4D6F-B24D-339997B7550C}" type="presParOf" srcId="{256CB1C2-910F-4E02-832B-6CCB1AA35766}" destId="{E86ED445-B226-414F-AF8B-EECF4F85019E}" srcOrd="0" destOrd="0" presId="urn:microsoft.com/office/officeart/2008/layout/LinedList"/>
    <dgm:cxn modelId="{AF0FA620-4FB9-43ED-AC6F-FD62DC9E483F}" type="presParOf" srcId="{256CB1C2-910F-4E02-832B-6CCB1AA35766}" destId="{E187064F-54B6-4565-863E-7BDADDAE8299}" srcOrd="1" destOrd="0" presId="urn:microsoft.com/office/officeart/2008/layout/LinedList"/>
    <dgm:cxn modelId="{B7BE1C12-3E64-41F2-839B-E3740AF82613}" type="presParOf" srcId="{256CB1C2-910F-4E02-832B-6CCB1AA35766}" destId="{25ABEF8F-7262-4FBD-B042-EB900F63FB01}" srcOrd="2" destOrd="0" presId="urn:microsoft.com/office/officeart/2008/layout/LinedList"/>
    <dgm:cxn modelId="{1A185A5C-FDF9-4FF0-8DF2-3CCA68B3410D}" type="presParOf" srcId="{53B26A3C-494F-46FF-A746-C5875DDBC0AC}" destId="{6499FA45-C7CB-4DEA-8CE4-9559319390B5}" srcOrd="9" destOrd="0" presId="urn:microsoft.com/office/officeart/2008/layout/LinedList"/>
    <dgm:cxn modelId="{9AB1AD5E-B1C2-4A19-9FBA-2218263161DB}" type="presParOf" srcId="{53B26A3C-494F-46FF-A746-C5875DDBC0AC}" destId="{0B24576C-B37E-43AF-9453-5DA989EA76DA}" srcOrd="10" destOrd="0" presId="urn:microsoft.com/office/officeart/2008/layout/LinedList"/>
    <dgm:cxn modelId="{39ADC24E-1302-4C45-9E8D-D15EDE4C8CE8}" type="presParOf" srcId="{0B24576C-B37E-43AF-9453-5DA989EA76DA}" destId="{4F0A225F-DFC6-4751-A10F-E2ECA3FDFF8C}" srcOrd="0" destOrd="0" presId="urn:microsoft.com/office/officeart/2008/layout/LinedList"/>
    <dgm:cxn modelId="{4F5051F2-2DD0-48D9-8A7C-9FDDA776C95C}" type="presParOf" srcId="{0B24576C-B37E-43AF-9453-5DA989EA76DA}" destId="{E1114A61-0F01-45E6-B90A-AAED512FF386}" srcOrd="1" destOrd="0" presId="urn:microsoft.com/office/officeart/2008/layout/LinedList"/>
    <dgm:cxn modelId="{A59E51B5-F01C-411F-9EEB-782C506DF860}" type="presParOf" srcId="{0B24576C-B37E-43AF-9453-5DA989EA76DA}" destId="{59D66BE8-4A06-48B5-8007-D3E9CB43E35E}" srcOrd="2" destOrd="0" presId="urn:microsoft.com/office/officeart/2008/layout/LinedList"/>
    <dgm:cxn modelId="{1CCB9331-6636-4FEE-AC0F-8F59AC5C5C01}" type="presParOf" srcId="{53B26A3C-494F-46FF-A746-C5875DDBC0AC}" destId="{4F59BB69-D536-43EE-9AD0-A82C17E2D112}" srcOrd="11" destOrd="0" presId="urn:microsoft.com/office/officeart/2008/layout/LinedList"/>
    <dgm:cxn modelId="{14A79A5A-9851-43CE-B676-EF183A687267}" type="presParOf" srcId="{53B26A3C-494F-46FF-A746-C5875DDBC0AC}" destId="{F431261E-8DC9-4D3B-8EB5-C484A17524AB}" srcOrd="12" destOrd="0" presId="urn:microsoft.com/office/officeart/2008/layout/LinedList"/>
    <dgm:cxn modelId="{0A338380-C3B3-4F9D-9A64-6E73FAEEF2FC}" type="presParOf" srcId="{F431261E-8DC9-4D3B-8EB5-C484A17524AB}" destId="{C4D3C67B-BC42-4BCE-8EDE-FDEB15F357D2}" srcOrd="0" destOrd="0" presId="urn:microsoft.com/office/officeart/2008/layout/LinedList"/>
    <dgm:cxn modelId="{58DCEC94-A950-4AFD-93E1-C981580D9838}" type="presParOf" srcId="{F431261E-8DC9-4D3B-8EB5-C484A17524AB}" destId="{843F67EB-D538-4460-B687-8D53B83D8313}" srcOrd="1" destOrd="0" presId="urn:microsoft.com/office/officeart/2008/layout/LinedList"/>
    <dgm:cxn modelId="{067FE903-8763-4A45-9272-6C870672193F}" type="presParOf" srcId="{F431261E-8DC9-4D3B-8EB5-C484A17524AB}" destId="{7958D719-B279-4369-90E5-878B53CCCC5B}" srcOrd="2" destOrd="0" presId="urn:microsoft.com/office/officeart/2008/layout/LinedList"/>
    <dgm:cxn modelId="{5090B026-1995-4C62-93F6-38269D44881C}" type="presParOf" srcId="{53B26A3C-494F-46FF-A746-C5875DDBC0AC}" destId="{8FD68ADF-383C-441C-A517-02F0B88D9D43}" srcOrd="13" destOrd="0" presId="urn:microsoft.com/office/officeart/2008/layout/LinedList"/>
    <dgm:cxn modelId="{743F7C37-46C4-442C-9749-9117437CDD84}" type="presParOf" srcId="{53B26A3C-494F-46FF-A746-C5875DDBC0AC}" destId="{FD6C3C55-9133-4877-9118-457C7A072B74}" srcOrd="14" destOrd="0" presId="urn:microsoft.com/office/officeart/2008/layout/LinedList"/>
    <dgm:cxn modelId="{E419CB6E-4FC3-4F68-9B69-62F357D2E817}" type="presParOf" srcId="{FD6C3C55-9133-4877-9118-457C7A072B74}" destId="{DBD43D83-3728-4F70-842E-76CA3DF637A8}" srcOrd="0" destOrd="0" presId="urn:microsoft.com/office/officeart/2008/layout/LinedList"/>
    <dgm:cxn modelId="{B1832831-331D-4DC7-972A-9F919A053275}" type="presParOf" srcId="{FD6C3C55-9133-4877-9118-457C7A072B74}" destId="{5A8DF1B5-E0A2-4D20-9A37-B5C50B97C9D9}" srcOrd="1" destOrd="0" presId="urn:microsoft.com/office/officeart/2008/layout/LinedList"/>
    <dgm:cxn modelId="{FF59F78A-CFE1-4C4C-A684-1B3B2E3E8803}" type="presParOf" srcId="{FD6C3C55-9133-4877-9118-457C7A072B74}" destId="{202DD2AD-17F7-44B6-9D41-894B405D3A0C}" srcOrd="2" destOrd="0" presId="urn:microsoft.com/office/officeart/2008/layout/LinedList"/>
    <dgm:cxn modelId="{07C379C9-6F69-43C6-A3AE-DA62ECA88C23}" type="presParOf" srcId="{F46CF39A-4955-43EF-BD4E-D00A67BC9A55}" destId="{5BEC8916-9C7E-4C33-A72A-49E075A274AE}" srcOrd="2" destOrd="0" presId="urn:microsoft.com/office/officeart/2008/layout/LinedList"/>
    <dgm:cxn modelId="{921B3F2E-26FC-47BF-9E73-E4A4B47E2DB4}" type="presParOf" srcId="{F46CF39A-4955-43EF-BD4E-D00A67BC9A55}" destId="{E20DD130-5D44-4029-B22F-C2B9A7DDDD5B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D20C40-8AEF-4B95-9846-E0CAEB78B817}">
      <dsp:nvSpPr>
        <dsp:cNvPr id="0" name=""/>
        <dsp:cNvSpPr/>
      </dsp:nvSpPr>
      <dsp:spPr>
        <a:xfrm>
          <a:off x="0" y="2686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1096CD-F6E3-44CE-AF1A-EB2300125724}">
      <dsp:nvSpPr>
        <dsp:cNvPr id="0" name=""/>
        <dsp:cNvSpPr/>
      </dsp:nvSpPr>
      <dsp:spPr>
        <a:xfrm>
          <a:off x="0" y="2686"/>
          <a:ext cx="2216141" cy="5496900"/>
        </a:xfrm>
        <a:prstGeom prst="rect">
          <a:avLst/>
        </a:prstGeom>
        <a:noFill/>
        <a:ln>
          <a:noFill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0" kern="1200" dirty="0" smtClean="0">
              <a:solidFill>
                <a:schemeClr val="tx1"/>
              </a:solidFill>
              <a:effectLst/>
              <a:latin typeface="Segoe UI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Ενέργειες Πληροφόρησης &amp; Επικοινωνίας ΕΥΔ/ΕΠ-ΥΜΕΠΕΡΑΑ για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2000" b="0" u="none" kern="1200" cap="none" spc="0" dirty="0" smtClean="0">
            <a:ln w="0"/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2000" b="1" u="none" kern="1200" cap="none" spc="0" dirty="0" smtClean="0">
            <a:ln w="0"/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b="1" u="none" kern="1200" cap="none" spc="0" smtClean="0">
              <a:ln w="0"/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rPr>
            <a:t>Ευρύ Κοινό</a:t>
          </a:r>
          <a:endParaRPr lang="el-GR" sz="2800" b="1" u="none" kern="1200" cap="none" spc="0" dirty="0">
            <a:ln w="0"/>
            <a:solidFill>
              <a:schemeClr val="accent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Segoe UI Semilight" panose="020B0402040204020203" pitchFamily="34" charset="0"/>
            <a:ea typeface="Calibri" panose="020F0502020204030204" pitchFamily="34" charset="0"/>
            <a:cs typeface="Segoe UI Semilight" panose="020B0402040204020203" pitchFamily="34" charset="0"/>
          </a:endParaRPr>
        </a:p>
      </dsp:txBody>
      <dsp:txXfrm>
        <a:off x="0" y="2686"/>
        <a:ext cx="2216141" cy="5496900"/>
      </dsp:txXfrm>
    </dsp:sp>
    <dsp:sp modelId="{B4DACF61-E464-41EC-B600-3FED5D845D16}">
      <dsp:nvSpPr>
        <dsp:cNvPr id="0" name=""/>
        <dsp:cNvSpPr/>
      </dsp:nvSpPr>
      <dsp:spPr>
        <a:xfrm>
          <a:off x="2328856" y="130446"/>
          <a:ext cx="5898750" cy="25551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i="0" u="none" kern="1200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i="0" u="none" kern="1200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i="0" u="none" kern="1200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i="0" u="none" kern="1200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i="0" u="none" kern="1200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Αναβάθμιση</a:t>
          </a:r>
          <a:r>
            <a:rPr lang="el-GR" sz="18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της </a:t>
          </a:r>
          <a:r>
            <a:rPr lang="el-GR" sz="1800" b="1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ιστοσελίδας</a:t>
          </a:r>
          <a:r>
            <a:rPr lang="el-GR" sz="18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του ΕΠ-ΥΜΕΠΕΡΑΑ (σύμβουλος υποστήριξης)</a:t>
          </a:r>
          <a:endParaRPr lang="el-GR" sz="1800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2328856" y="130446"/>
        <a:ext cx="5898750" cy="2555199"/>
      </dsp:txXfrm>
    </dsp:sp>
    <dsp:sp modelId="{81EFDBA8-05CC-4D32-969A-F3723DBC0B93}">
      <dsp:nvSpPr>
        <dsp:cNvPr id="0" name=""/>
        <dsp:cNvSpPr/>
      </dsp:nvSpPr>
      <dsp:spPr>
        <a:xfrm>
          <a:off x="2216141" y="2685646"/>
          <a:ext cx="60114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2AF9A2-D047-4EB4-9837-1DFAA0DE3B9A}">
      <dsp:nvSpPr>
        <dsp:cNvPr id="0" name=""/>
        <dsp:cNvSpPr/>
      </dsp:nvSpPr>
      <dsp:spPr>
        <a:xfrm>
          <a:off x="2328856" y="2813406"/>
          <a:ext cx="5898750" cy="25551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Ανάρτηση</a:t>
          </a:r>
          <a:r>
            <a:rPr lang="el-GR" sz="18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Προσκλήσεων – Αποφάσεων Ένταξης – Καταλόγου Πράξεων - Νέων/Ανακοινώσεων στην ιστοσελίδα του ΕΠ-ΥΜΕΠΕΡΑΑ και του ΕΣΠΑ</a:t>
          </a:r>
          <a:r>
            <a:rPr lang="en-US" sz="18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</a:t>
          </a:r>
          <a:r>
            <a:rPr lang="el-GR" sz="18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μέσω ΔΙΑΥΛΟΥ (ο</a:t>
          </a:r>
          <a:r>
            <a:rPr lang="en-US" sz="1800" kern="1200" dirty="0" smtClean="0">
              <a:effectLst/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rPr>
            <a:t>n going)</a:t>
          </a:r>
          <a:endParaRPr lang="el-GR" sz="1800" b="0" i="0" u="none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2328856" y="2813406"/>
        <a:ext cx="5898750" cy="2555199"/>
      </dsp:txXfrm>
    </dsp:sp>
    <dsp:sp modelId="{D8CA8639-7D9C-4E48-A23B-8425B4737B51}">
      <dsp:nvSpPr>
        <dsp:cNvPr id="0" name=""/>
        <dsp:cNvSpPr/>
      </dsp:nvSpPr>
      <dsp:spPr>
        <a:xfrm>
          <a:off x="2216141" y="5368606"/>
          <a:ext cx="60114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D20C40-8AEF-4B95-9846-E0CAEB78B817}">
      <dsp:nvSpPr>
        <dsp:cNvPr id="0" name=""/>
        <dsp:cNvSpPr/>
      </dsp:nvSpPr>
      <dsp:spPr>
        <a:xfrm>
          <a:off x="0" y="0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1096CD-F6E3-44CE-AF1A-EB2300125724}">
      <dsp:nvSpPr>
        <dsp:cNvPr id="0" name=""/>
        <dsp:cNvSpPr/>
      </dsp:nvSpPr>
      <dsp:spPr>
        <a:xfrm>
          <a:off x="0" y="0"/>
          <a:ext cx="2216141" cy="5502273"/>
        </a:xfrm>
        <a:prstGeom prst="rect">
          <a:avLst/>
        </a:prstGeom>
        <a:noFill/>
        <a:ln>
          <a:noFill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0" kern="1200" dirty="0" smtClean="0">
              <a:solidFill>
                <a:schemeClr val="tx1"/>
              </a:solidFill>
              <a:effectLst/>
              <a:latin typeface="Segoe UI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Ενέργειες Πληροφόρησης &amp; Επικοινωνίας ΕΥΔ/ΕΠ-ΥΜΕΠΕΡΑΑ για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2000" b="0" u="none" kern="1200" cap="none" spc="0" dirty="0" smtClean="0">
            <a:ln w="0"/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l-GR" sz="1000" b="1" u="none" kern="1200" cap="none" spc="0" dirty="0" smtClean="0">
            <a:ln w="0"/>
            <a:solidFill>
              <a:schemeClr val="accent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Segoe UI Semilight" panose="020B0402040204020203" pitchFamily="34" charset="0"/>
            <a:ea typeface="Calibri" panose="020F0502020204030204" pitchFamily="34" charset="0"/>
            <a:cs typeface="Segoe UI Semilight" panose="020B0402040204020203" pitchFamily="34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l-GR" sz="2800" b="1" u="none" kern="1200" cap="none" spc="0" dirty="0" smtClean="0">
              <a:ln w="0"/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rPr>
            <a:t>Ευρύ Κοινό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l-GR" sz="2800" b="1" u="none" kern="1200" cap="none" spc="0" dirty="0" smtClean="0">
              <a:ln w="0"/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rPr>
            <a:t>Εκθέσεις</a:t>
          </a:r>
          <a:endParaRPr lang="el-GR" sz="2800" b="1" u="none" kern="1200" cap="none" spc="0" dirty="0">
            <a:ln w="0"/>
            <a:solidFill>
              <a:schemeClr val="accent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Segoe UI Semilight" panose="020B0402040204020203" pitchFamily="34" charset="0"/>
            <a:ea typeface="Calibri" panose="020F0502020204030204" pitchFamily="34" charset="0"/>
            <a:cs typeface="Segoe UI Semilight" panose="020B0402040204020203" pitchFamily="34" charset="0"/>
          </a:endParaRPr>
        </a:p>
      </dsp:txBody>
      <dsp:txXfrm>
        <a:off x="0" y="0"/>
        <a:ext cx="2216141" cy="5502273"/>
      </dsp:txXfrm>
    </dsp:sp>
    <dsp:sp modelId="{B4DACF61-E464-41EC-B600-3FED5D845D16}">
      <dsp:nvSpPr>
        <dsp:cNvPr id="0" name=""/>
        <dsp:cNvSpPr/>
      </dsp:nvSpPr>
      <dsp:spPr>
        <a:xfrm>
          <a:off x="2328856" y="125332"/>
          <a:ext cx="5898750" cy="2619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0" i="0" u="none" kern="1200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0" i="0" u="none" kern="1200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0" i="0" u="none" kern="1200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0" i="0" u="none" kern="1200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0" i="0" u="none" kern="1200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Συμμετοχή </a:t>
          </a:r>
          <a:r>
            <a:rPr lang="el-GR" sz="18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στην 5η Έκθεση Μεταφοράς Τεχνογνωσίας </a:t>
          </a:r>
          <a:r>
            <a:rPr lang="el-GR" sz="1800" b="1" i="0" u="none" kern="1200" dirty="0" err="1" smtClean="0">
              <a:latin typeface="Segoe UI Semilight" panose="020B0402040204020203" pitchFamily="34" charset="0"/>
              <a:cs typeface="Segoe UI Semilight" panose="020B0402040204020203" pitchFamily="34" charset="0"/>
            </a:rPr>
            <a:t>Patras</a:t>
          </a:r>
          <a:r>
            <a:rPr lang="el-GR" sz="1800" b="1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IQ </a:t>
          </a:r>
          <a:r>
            <a:rPr lang="el-GR" sz="18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(Πάτρα, 27-29 Απριλίου 2018)</a:t>
          </a:r>
          <a:endParaRPr lang="el-GR" sz="1800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2328856" y="125332"/>
        <a:ext cx="5898750" cy="2619575"/>
      </dsp:txXfrm>
    </dsp:sp>
    <dsp:sp modelId="{81EFDBA8-05CC-4D32-969A-F3723DBC0B93}">
      <dsp:nvSpPr>
        <dsp:cNvPr id="0" name=""/>
        <dsp:cNvSpPr/>
      </dsp:nvSpPr>
      <dsp:spPr>
        <a:xfrm>
          <a:off x="2209829" y="2801369"/>
          <a:ext cx="60114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2AF9A2-D047-4EB4-9837-1DFAA0DE3B9A}">
      <dsp:nvSpPr>
        <dsp:cNvPr id="0" name=""/>
        <dsp:cNvSpPr/>
      </dsp:nvSpPr>
      <dsp:spPr>
        <a:xfrm>
          <a:off x="2328856" y="2870240"/>
          <a:ext cx="5898750" cy="2506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l-GR" sz="18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Συμμετοχή </a:t>
          </a:r>
          <a:r>
            <a:rPr lang="el-GR" sz="18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στην </a:t>
          </a:r>
          <a:r>
            <a:rPr lang="el-GR" sz="1800" b="1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83η ΔΕΘ </a:t>
          </a:r>
          <a:r>
            <a:rPr lang="el-GR" sz="18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(Θεσσαλονίκη, 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l-GR" sz="18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08-16 Σεπτεμβρίου 2018)</a:t>
          </a:r>
          <a:endParaRPr lang="el-GR" sz="1800" b="0" i="0" u="none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2328856" y="2870240"/>
        <a:ext cx="5898750" cy="2506651"/>
      </dsp:txXfrm>
    </dsp:sp>
    <dsp:sp modelId="{D8CA8639-7D9C-4E48-A23B-8425B4737B51}">
      <dsp:nvSpPr>
        <dsp:cNvPr id="0" name=""/>
        <dsp:cNvSpPr/>
      </dsp:nvSpPr>
      <dsp:spPr>
        <a:xfrm>
          <a:off x="2216141" y="5376892"/>
          <a:ext cx="60114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D20C40-8AEF-4B95-9846-E0CAEB78B817}">
      <dsp:nvSpPr>
        <dsp:cNvPr id="0" name=""/>
        <dsp:cNvSpPr/>
      </dsp:nvSpPr>
      <dsp:spPr>
        <a:xfrm>
          <a:off x="0" y="0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1096CD-F6E3-44CE-AF1A-EB2300125724}">
      <dsp:nvSpPr>
        <dsp:cNvPr id="0" name=""/>
        <dsp:cNvSpPr/>
      </dsp:nvSpPr>
      <dsp:spPr>
        <a:xfrm>
          <a:off x="0" y="0"/>
          <a:ext cx="2216141" cy="5502273"/>
        </a:xfrm>
        <a:prstGeom prst="rect">
          <a:avLst/>
        </a:prstGeom>
        <a:noFill/>
        <a:ln>
          <a:noFill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0" kern="1200" dirty="0" smtClean="0">
              <a:solidFill>
                <a:schemeClr val="tx1"/>
              </a:solidFill>
              <a:effectLst/>
              <a:latin typeface="Segoe UI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Ενέργειες Πληροφόρησης &amp; Επικοινωνίας ΕΥΔ/ΕΠ-ΥΜΕΠΕΡΑΑ για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2000" b="0" u="none" kern="1200" cap="none" spc="0" dirty="0" smtClean="0">
            <a:ln w="0"/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2000" b="1" u="none" kern="1200" cap="none" spc="0" dirty="0" smtClean="0">
            <a:ln w="0"/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b="1" u="none" kern="1200" cap="none" spc="0" dirty="0" smtClean="0">
              <a:ln w="0"/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rPr>
            <a:t>Ευρύ Κοινό</a:t>
          </a:r>
        </a:p>
      </dsp:txBody>
      <dsp:txXfrm>
        <a:off x="0" y="0"/>
        <a:ext cx="2216141" cy="5502273"/>
      </dsp:txXfrm>
    </dsp:sp>
    <dsp:sp modelId="{B4DACF61-E464-41EC-B600-3FED5D845D16}">
      <dsp:nvSpPr>
        <dsp:cNvPr id="0" name=""/>
        <dsp:cNvSpPr/>
      </dsp:nvSpPr>
      <dsp:spPr>
        <a:xfrm>
          <a:off x="2328856" y="112167"/>
          <a:ext cx="5898750" cy="29222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0" i="0" u="none" kern="1200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0" i="0" u="none" kern="1200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0" i="0" u="none" kern="1200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0" i="0" u="none" kern="1200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Φωτογράφιση</a:t>
          </a:r>
          <a:r>
            <a:rPr lang="el-GR" sz="18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επιλεγμένων </a:t>
          </a:r>
          <a:r>
            <a:rPr lang="el-GR" sz="1800" b="0" i="0" u="none" kern="1200" dirty="0" err="1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συγχρηματοδούμενων</a:t>
          </a:r>
          <a:r>
            <a:rPr lang="el-GR" sz="18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έργων  στην Περιφέρεια </a:t>
          </a:r>
          <a:r>
            <a:rPr lang="el-GR" sz="1800" b="1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Δυτικής Ελλάδας </a:t>
          </a:r>
          <a:r>
            <a:rPr lang="el-GR" sz="18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(Απρίλιος 2018)</a:t>
          </a:r>
          <a:endParaRPr lang="el-GR" sz="1800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2328856" y="112167"/>
        <a:ext cx="5898750" cy="2922288"/>
      </dsp:txXfrm>
    </dsp:sp>
    <dsp:sp modelId="{81EFDBA8-05CC-4D32-969A-F3723DBC0B93}">
      <dsp:nvSpPr>
        <dsp:cNvPr id="0" name=""/>
        <dsp:cNvSpPr/>
      </dsp:nvSpPr>
      <dsp:spPr>
        <a:xfrm>
          <a:off x="2209829" y="2743200"/>
          <a:ext cx="60114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2AF9A2-D047-4EB4-9837-1DFAA0DE3B9A}">
      <dsp:nvSpPr>
        <dsp:cNvPr id="0" name=""/>
        <dsp:cNvSpPr/>
      </dsp:nvSpPr>
      <dsp:spPr>
        <a:xfrm>
          <a:off x="2285972" y="2819408"/>
          <a:ext cx="5898750" cy="2243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Φωτογράφιση</a:t>
          </a:r>
          <a:r>
            <a:rPr lang="el-GR" sz="18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επιλεγμένων έργων τ. Περιβάλλοντος στις Περ. </a:t>
          </a:r>
          <a:r>
            <a:rPr lang="el-GR" sz="1800" b="1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Δυτικής &amp; Κεντρικής Μακεδονίας</a:t>
          </a:r>
          <a:r>
            <a:rPr lang="el-GR" sz="18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(Αύγουστος 2018)</a:t>
          </a:r>
          <a:endParaRPr lang="el-GR" sz="1800" b="0" i="0" u="none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2285972" y="2819408"/>
        <a:ext cx="5898750" cy="2243358"/>
      </dsp:txXfrm>
    </dsp:sp>
    <dsp:sp modelId="{D8CA8639-7D9C-4E48-A23B-8425B4737B51}">
      <dsp:nvSpPr>
        <dsp:cNvPr id="0" name=""/>
        <dsp:cNvSpPr/>
      </dsp:nvSpPr>
      <dsp:spPr>
        <a:xfrm>
          <a:off x="2216141" y="5389983"/>
          <a:ext cx="60114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D20C40-8AEF-4B95-9846-E0CAEB78B817}">
      <dsp:nvSpPr>
        <dsp:cNvPr id="0" name=""/>
        <dsp:cNvSpPr/>
      </dsp:nvSpPr>
      <dsp:spPr>
        <a:xfrm>
          <a:off x="0" y="0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1096CD-F6E3-44CE-AF1A-EB2300125724}">
      <dsp:nvSpPr>
        <dsp:cNvPr id="0" name=""/>
        <dsp:cNvSpPr/>
      </dsp:nvSpPr>
      <dsp:spPr>
        <a:xfrm>
          <a:off x="0" y="0"/>
          <a:ext cx="2216141" cy="5502273"/>
        </a:xfrm>
        <a:prstGeom prst="rect">
          <a:avLst/>
        </a:prstGeom>
        <a:noFill/>
        <a:ln>
          <a:noFill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0" kern="1200" dirty="0" smtClean="0">
              <a:solidFill>
                <a:schemeClr val="tx1"/>
              </a:solidFill>
              <a:effectLst/>
              <a:latin typeface="Segoe UI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Ενέργειες Πληροφόρησης &amp; Επικοινωνίας ΕΥΔ/ΕΠ-ΥΜΕΠΕΡΑΑ για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2000" b="0" u="none" kern="1200" cap="none" spc="0" dirty="0" smtClean="0">
            <a:ln w="0"/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000" b="1" u="none" kern="1200" cap="none" spc="0" dirty="0" smtClean="0">
            <a:ln w="0"/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b="1" u="none" kern="1200" cap="none" spc="0" dirty="0" smtClean="0">
              <a:ln w="0"/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rPr>
            <a:t>Ευρύ Κοινό</a:t>
          </a:r>
          <a:endParaRPr lang="el-GR" sz="2800" b="1" u="none" kern="1200" cap="none" spc="0" dirty="0">
            <a:ln w="0"/>
            <a:solidFill>
              <a:schemeClr val="accent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Segoe UI Semilight" panose="020B0402040204020203" pitchFamily="34" charset="0"/>
            <a:ea typeface="Calibri" panose="020F0502020204030204" pitchFamily="34" charset="0"/>
            <a:cs typeface="Segoe UI Semilight" panose="020B0402040204020203" pitchFamily="34" charset="0"/>
          </a:endParaRPr>
        </a:p>
      </dsp:txBody>
      <dsp:txXfrm>
        <a:off x="0" y="0"/>
        <a:ext cx="2216141" cy="5502273"/>
      </dsp:txXfrm>
    </dsp:sp>
    <dsp:sp modelId="{B4DACF61-E464-41EC-B600-3FED5D845D16}">
      <dsp:nvSpPr>
        <dsp:cNvPr id="0" name=""/>
        <dsp:cNvSpPr/>
      </dsp:nvSpPr>
      <dsp:spPr>
        <a:xfrm>
          <a:off x="2328856" y="136347"/>
          <a:ext cx="5898750" cy="2362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0" i="0" u="none" kern="1200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0" i="0" u="none" kern="1200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0" i="0" u="none" kern="1200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0" i="0" u="none" kern="1200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0" i="0" u="none" kern="1200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lvl="0" algn="l" defTabSz="800100" rtl="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l-GR" sz="18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Στήριξη Έκδοσης ημερολογίων ΙΟΑΣ ετών 2018 και 2019</a:t>
          </a:r>
          <a:endParaRPr lang="el-GR" sz="1800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2328856" y="136347"/>
        <a:ext cx="5898750" cy="2362362"/>
      </dsp:txXfrm>
    </dsp:sp>
    <dsp:sp modelId="{81EFDBA8-05CC-4D32-969A-F3723DBC0B93}">
      <dsp:nvSpPr>
        <dsp:cNvPr id="0" name=""/>
        <dsp:cNvSpPr/>
      </dsp:nvSpPr>
      <dsp:spPr>
        <a:xfrm>
          <a:off x="2209829" y="2560142"/>
          <a:ext cx="60114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2AF9A2-D047-4EB4-9837-1DFAA0DE3B9A}">
      <dsp:nvSpPr>
        <dsp:cNvPr id="0" name=""/>
        <dsp:cNvSpPr/>
      </dsp:nvSpPr>
      <dsp:spPr>
        <a:xfrm>
          <a:off x="2328856" y="2635058"/>
          <a:ext cx="5898750" cy="272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Αναδιαμόρφωση και παραγωγή </a:t>
          </a:r>
          <a:r>
            <a:rPr lang="el-GR" sz="1800" b="1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Ενημερωτικού Φυλλαδίου </a:t>
          </a:r>
          <a:r>
            <a:rPr lang="el-GR" sz="18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ΕΠ-ΥΜΕΠΕΡΑΑ</a:t>
          </a:r>
          <a:r>
            <a:rPr lang="en-US" sz="18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(</a:t>
          </a:r>
          <a:r>
            <a:rPr lang="el-GR" sz="1800" kern="1200" dirty="0" smtClean="0">
              <a:effectLst/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rPr>
            <a:t>Φεβρουάριος 2019</a:t>
          </a:r>
          <a:r>
            <a:rPr lang="en-US" sz="1800" kern="1200" dirty="0" smtClean="0">
              <a:effectLst/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rPr>
            <a:t>)</a:t>
          </a:r>
          <a:endParaRPr lang="el-GR" sz="1800" b="0" i="0" u="none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2328856" y="2635058"/>
        <a:ext cx="5898750" cy="2726957"/>
      </dsp:txXfrm>
    </dsp:sp>
    <dsp:sp modelId="{D8CA8639-7D9C-4E48-A23B-8425B4737B51}">
      <dsp:nvSpPr>
        <dsp:cNvPr id="0" name=""/>
        <dsp:cNvSpPr/>
      </dsp:nvSpPr>
      <dsp:spPr>
        <a:xfrm>
          <a:off x="2216141" y="5362015"/>
          <a:ext cx="60114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D20C40-8AEF-4B95-9846-E0CAEB78B817}">
      <dsp:nvSpPr>
        <dsp:cNvPr id="0" name=""/>
        <dsp:cNvSpPr/>
      </dsp:nvSpPr>
      <dsp:spPr>
        <a:xfrm>
          <a:off x="0" y="0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1096CD-F6E3-44CE-AF1A-EB2300125724}">
      <dsp:nvSpPr>
        <dsp:cNvPr id="0" name=""/>
        <dsp:cNvSpPr/>
      </dsp:nvSpPr>
      <dsp:spPr>
        <a:xfrm>
          <a:off x="0" y="0"/>
          <a:ext cx="2422409" cy="5502273"/>
        </a:xfrm>
        <a:prstGeom prst="rect">
          <a:avLst/>
        </a:prstGeom>
        <a:noFill/>
        <a:ln>
          <a:noFill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0" kern="1200" dirty="0" smtClean="0">
              <a:solidFill>
                <a:schemeClr val="tx1"/>
              </a:solidFill>
              <a:effectLst/>
              <a:latin typeface="Segoe UI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Ενέργειες Πληροφόρησης &amp; Επικοινωνίας ΕΥΔ/ΕΠ-ΥΜΕΠΕΡΑΑ για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2000" b="1" u="none" kern="1200" cap="none" spc="0" dirty="0" smtClean="0">
            <a:ln w="0"/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b="1" u="none" kern="1200" cap="none" spc="0" dirty="0" smtClean="0">
              <a:ln w="0"/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rPr>
            <a:t>Δικαιούχους &amp; Δυνητικούς Δικαιούχους</a:t>
          </a:r>
          <a:endParaRPr lang="el-GR" sz="2800" b="1" u="none" kern="1200" cap="none" spc="0" dirty="0">
            <a:ln w="0"/>
            <a:solidFill>
              <a:schemeClr val="accent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Segoe UI Semilight" panose="020B0402040204020203" pitchFamily="34" charset="0"/>
            <a:ea typeface="Calibri" panose="020F0502020204030204" pitchFamily="34" charset="0"/>
            <a:cs typeface="Segoe UI Semilight" panose="020B0402040204020203" pitchFamily="34" charset="0"/>
          </a:endParaRPr>
        </a:p>
      </dsp:txBody>
      <dsp:txXfrm>
        <a:off x="0" y="0"/>
        <a:ext cx="2422409" cy="5502273"/>
      </dsp:txXfrm>
    </dsp:sp>
    <dsp:sp modelId="{B4DACF61-E464-41EC-B600-3FED5D845D16}">
      <dsp:nvSpPr>
        <dsp:cNvPr id="0" name=""/>
        <dsp:cNvSpPr/>
      </dsp:nvSpPr>
      <dsp:spPr>
        <a:xfrm>
          <a:off x="2531267" y="127884"/>
          <a:ext cx="5696868" cy="2557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i="0" u="none" kern="1200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i="0" u="none" kern="1200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i="0" u="none" kern="1200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i="0" u="none" kern="1200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Αποστολή Οδηγιών </a:t>
          </a:r>
          <a:r>
            <a:rPr lang="el-GR" sz="18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για Πινακίδες (Αναμνηστικές – Προσωρινές) και Πληροφοριακές Αφίσες, Υποχρεώσεις Δημοσιότητας  </a:t>
          </a:r>
          <a:r>
            <a:rPr lang="en-US" sz="18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(on going)</a:t>
          </a:r>
          <a:endParaRPr lang="el-GR" sz="1800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2531267" y="127884"/>
        <a:ext cx="5696868" cy="2557697"/>
      </dsp:txXfrm>
    </dsp:sp>
    <dsp:sp modelId="{81EFDBA8-05CC-4D32-969A-F3723DBC0B93}">
      <dsp:nvSpPr>
        <dsp:cNvPr id="0" name=""/>
        <dsp:cNvSpPr/>
      </dsp:nvSpPr>
      <dsp:spPr>
        <a:xfrm>
          <a:off x="2422409" y="2685582"/>
          <a:ext cx="58057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2AF9A2-D047-4EB4-9837-1DFAA0DE3B9A}">
      <dsp:nvSpPr>
        <dsp:cNvPr id="0" name=""/>
        <dsp:cNvSpPr/>
      </dsp:nvSpPr>
      <dsp:spPr>
        <a:xfrm>
          <a:off x="2531267" y="2813467"/>
          <a:ext cx="5696868" cy="2557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Καταχώρηση περιλήψεων </a:t>
          </a:r>
          <a:r>
            <a:rPr lang="el-GR" sz="18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Προσκλήσεων τομέα Περιβάλλοντος στον Τύπο</a:t>
          </a:r>
          <a:r>
            <a:rPr lang="en-US" sz="18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(on going)</a:t>
          </a:r>
          <a:endParaRPr lang="el-GR" sz="1800" b="0" i="0" u="none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2531267" y="2813467"/>
        <a:ext cx="5696868" cy="2557697"/>
      </dsp:txXfrm>
    </dsp:sp>
    <dsp:sp modelId="{D8CA8639-7D9C-4E48-A23B-8425B4737B51}">
      <dsp:nvSpPr>
        <dsp:cNvPr id="0" name=""/>
        <dsp:cNvSpPr/>
      </dsp:nvSpPr>
      <dsp:spPr>
        <a:xfrm>
          <a:off x="2422409" y="5371165"/>
          <a:ext cx="58057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1CA2D3-59D9-400C-9D64-981C019AEA9D}">
      <dsp:nvSpPr>
        <dsp:cNvPr id="0" name=""/>
        <dsp:cNvSpPr/>
      </dsp:nvSpPr>
      <dsp:spPr>
        <a:xfrm>
          <a:off x="0" y="2686"/>
          <a:ext cx="8305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B78D68-08B4-4DF3-8438-417247116A7A}">
      <dsp:nvSpPr>
        <dsp:cNvPr id="0" name=""/>
        <dsp:cNvSpPr/>
      </dsp:nvSpPr>
      <dsp:spPr>
        <a:xfrm>
          <a:off x="0" y="2686"/>
          <a:ext cx="2477211" cy="5496901"/>
        </a:xfrm>
        <a:prstGeom prst="rect">
          <a:avLst/>
        </a:prstGeom>
        <a:noFill/>
        <a:ln>
          <a:noFill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l-GR" sz="2000" b="0" kern="1200" dirty="0" smtClean="0">
              <a:solidFill>
                <a:schemeClr val="tx1"/>
              </a:solidFill>
              <a:effectLst/>
              <a:latin typeface="Segoe UI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Ενέργειες Πληροφόρησης &amp; Επικοινωνίας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l-GR" sz="2000" b="0" kern="1200" dirty="0" smtClean="0">
              <a:solidFill>
                <a:schemeClr val="tx1"/>
              </a:solidFill>
              <a:effectLst/>
              <a:latin typeface="Segoe UI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ΕΥΔ/ΕΠ-ΥΜΕΠΕΡΑΑ για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l-GR" sz="2000" b="0" u="none" kern="1200" cap="none" spc="0" dirty="0" smtClean="0">
            <a:ln w="0"/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l-GR" sz="2800" b="1" u="none" kern="1200" cap="none" spc="0" dirty="0" err="1" smtClean="0">
              <a:ln w="0"/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rPr>
            <a:t>ΣτοχευμένουςΔικαιούχους</a:t>
          </a:r>
          <a:r>
            <a:rPr lang="el-GR" sz="2800" b="1" u="none" kern="1200" cap="none" spc="0" dirty="0" smtClean="0">
              <a:ln w="0"/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rPr>
            <a:t> &amp; Δυνητικούς Δικαιούχους</a:t>
          </a:r>
          <a:endParaRPr lang="el-GR" sz="2800" b="1" u="none" kern="1200" cap="none" spc="0" dirty="0">
            <a:ln w="0"/>
            <a:solidFill>
              <a:schemeClr val="accent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Segoe UI Semilight" panose="020B0402040204020203" pitchFamily="34" charset="0"/>
            <a:ea typeface="Calibri" panose="020F0502020204030204" pitchFamily="34" charset="0"/>
            <a:cs typeface="Segoe UI Semilight" panose="020B0402040204020203" pitchFamily="34" charset="0"/>
          </a:endParaRPr>
        </a:p>
      </dsp:txBody>
      <dsp:txXfrm>
        <a:off x="0" y="2686"/>
        <a:ext cx="2477211" cy="5496901"/>
      </dsp:txXfrm>
    </dsp:sp>
    <dsp:sp modelId="{1AB3DDD7-6D5A-4156-980D-10CF7FFFE097}">
      <dsp:nvSpPr>
        <dsp:cNvPr id="0" name=""/>
        <dsp:cNvSpPr/>
      </dsp:nvSpPr>
      <dsp:spPr>
        <a:xfrm>
          <a:off x="2590973" y="609597"/>
          <a:ext cx="2801139" cy="255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Ενημερωτικές εκδηλώσεις για τη δράση </a:t>
          </a:r>
          <a:r>
            <a:rPr lang="el-GR" sz="1400" b="1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«Ενεργειακή Αναβάθμιση Νοσοκομείων»</a:t>
          </a:r>
          <a:r>
            <a:rPr lang="el-GR" sz="14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</a:t>
          </a:r>
          <a:endParaRPr lang="el-GR" sz="1400" b="0" i="0" u="none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2590973" y="609597"/>
        <a:ext cx="2801139" cy="2555200"/>
      </dsp:txXfrm>
    </dsp:sp>
    <dsp:sp modelId="{0D7A0C64-10A5-49F1-A1C1-9AE786F363FE}">
      <dsp:nvSpPr>
        <dsp:cNvPr id="0" name=""/>
        <dsp:cNvSpPr/>
      </dsp:nvSpPr>
      <dsp:spPr>
        <a:xfrm>
          <a:off x="5486396" y="457201"/>
          <a:ext cx="2801139" cy="850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b="1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Αθήνα </a:t>
          </a:r>
          <a:r>
            <a:rPr lang="el-GR" sz="14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(14 Ιουνίου 2018)</a:t>
          </a:r>
          <a:endParaRPr lang="el-GR" sz="1400" b="0" i="0" u="none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5486396" y="457201"/>
        <a:ext cx="2801139" cy="850901"/>
      </dsp:txXfrm>
    </dsp:sp>
    <dsp:sp modelId="{563F9E61-942C-49D1-9D49-575A3AF5A2E1}">
      <dsp:nvSpPr>
        <dsp:cNvPr id="0" name=""/>
        <dsp:cNvSpPr/>
      </dsp:nvSpPr>
      <dsp:spPr>
        <a:xfrm>
          <a:off x="5387485" y="981348"/>
          <a:ext cx="28011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A68C9-E786-49A0-8060-D33B4432B56B}">
      <dsp:nvSpPr>
        <dsp:cNvPr id="0" name=""/>
        <dsp:cNvSpPr/>
      </dsp:nvSpPr>
      <dsp:spPr>
        <a:xfrm>
          <a:off x="5486396" y="1219200"/>
          <a:ext cx="2801139" cy="850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b="1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Πάτρα </a:t>
          </a:r>
          <a:r>
            <a:rPr lang="el-GR" sz="14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(18 Ιουνίου 2018)</a:t>
          </a:r>
          <a:endParaRPr lang="el-GR" sz="1400" b="0" i="0" u="none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5486396" y="1219200"/>
        <a:ext cx="2801139" cy="850901"/>
      </dsp:txXfrm>
    </dsp:sp>
    <dsp:sp modelId="{296F32ED-506D-4125-8C2F-C90D844DA3F3}">
      <dsp:nvSpPr>
        <dsp:cNvPr id="0" name=""/>
        <dsp:cNvSpPr/>
      </dsp:nvSpPr>
      <dsp:spPr>
        <a:xfrm>
          <a:off x="5387485" y="1832250"/>
          <a:ext cx="28011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D49A53-6203-4FAC-BB66-B5EF9947CFBB}">
      <dsp:nvSpPr>
        <dsp:cNvPr id="0" name=""/>
        <dsp:cNvSpPr/>
      </dsp:nvSpPr>
      <dsp:spPr>
        <a:xfrm>
          <a:off x="5486396" y="2057398"/>
          <a:ext cx="2801139" cy="850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b="1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Θεσσαλονίκη </a:t>
          </a:r>
          <a:r>
            <a:rPr lang="el-GR" sz="14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(20 Ιουνίου 2018)</a:t>
          </a:r>
          <a:endParaRPr lang="el-GR" sz="1400" b="0" i="0" u="none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5486396" y="2057398"/>
        <a:ext cx="2801139" cy="850901"/>
      </dsp:txXfrm>
    </dsp:sp>
    <dsp:sp modelId="{98795E1A-5F19-45FC-8AA3-42CF84200FAC}">
      <dsp:nvSpPr>
        <dsp:cNvPr id="0" name=""/>
        <dsp:cNvSpPr/>
      </dsp:nvSpPr>
      <dsp:spPr>
        <a:xfrm>
          <a:off x="2477211" y="2685647"/>
          <a:ext cx="58205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D704A1-3F7C-4AD3-9B03-9301AB0AC8C1}">
      <dsp:nvSpPr>
        <dsp:cNvPr id="0" name=""/>
        <dsp:cNvSpPr/>
      </dsp:nvSpPr>
      <dsp:spPr>
        <a:xfrm>
          <a:off x="2586346" y="2813407"/>
          <a:ext cx="2801139" cy="255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Ενημερωτικές εκδηλώσεις για τη δράση </a:t>
          </a:r>
          <a:r>
            <a:rPr lang="el-GR" sz="1400" b="1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«Ενεργειακή Αναβάθμιση Πανεπιστημίων»</a:t>
          </a:r>
          <a:endParaRPr lang="el-GR" sz="1400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2586346" y="2813407"/>
        <a:ext cx="2801139" cy="2555200"/>
      </dsp:txXfrm>
    </dsp:sp>
    <dsp:sp modelId="{595EC0BA-F361-4BEB-B905-F65ABEFD8CF8}">
      <dsp:nvSpPr>
        <dsp:cNvPr id="0" name=""/>
        <dsp:cNvSpPr/>
      </dsp:nvSpPr>
      <dsp:spPr>
        <a:xfrm>
          <a:off x="5496620" y="2813407"/>
          <a:ext cx="2801139" cy="510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b="1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Αθήνα </a:t>
          </a:r>
          <a:r>
            <a:rPr lang="el-GR" sz="14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(19 Μαρτίου 2019)</a:t>
          </a:r>
          <a:endParaRPr lang="el-GR" sz="1400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5496620" y="2813407"/>
        <a:ext cx="2801139" cy="510915"/>
      </dsp:txXfrm>
    </dsp:sp>
    <dsp:sp modelId="{1DDBFD78-CC34-4913-8BD5-C8FC08184F7B}">
      <dsp:nvSpPr>
        <dsp:cNvPr id="0" name=""/>
        <dsp:cNvSpPr/>
      </dsp:nvSpPr>
      <dsp:spPr>
        <a:xfrm>
          <a:off x="5387485" y="3324322"/>
          <a:ext cx="28011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B055C6-18B5-448B-855B-ADAB76C3D6F6}">
      <dsp:nvSpPr>
        <dsp:cNvPr id="0" name=""/>
        <dsp:cNvSpPr/>
      </dsp:nvSpPr>
      <dsp:spPr>
        <a:xfrm>
          <a:off x="5496620" y="3324322"/>
          <a:ext cx="2801139" cy="510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b="1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Ξάνθη </a:t>
          </a:r>
          <a:r>
            <a:rPr lang="el-GR" sz="14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(29 Μαρτίου 2019)</a:t>
          </a:r>
          <a:endParaRPr lang="el-GR" sz="1400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5496620" y="3324322"/>
        <a:ext cx="2801139" cy="510915"/>
      </dsp:txXfrm>
    </dsp:sp>
    <dsp:sp modelId="{0EAA88D8-C323-4758-8C35-1C9B4E062392}">
      <dsp:nvSpPr>
        <dsp:cNvPr id="0" name=""/>
        <dsp:cNvSpPr/>
      </dsp:nvSpPr>
      <dsp:spPr>
        <a:xfrm>
          <a:off x="5387485" y="3835237"/>
          <a:ext cx="28011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9B05A8-5EB8-4AB3-8EC5-D42D21173C3B}">
      <dsp:nvSpPr>
        <dsp:cNvPr id="0" name=""/>
        <dsp:cNvSpPr/>
      </dsp:nvSpPr>
      <dsp:spPr>
        <a:xfrm>
          <a:off x="5496620" y="3835237"/>
          <a:ext cx="2801139" cy="510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b="1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Ιωάννινα</a:t>
          </a:r>
          <a:r>
            <a:rPr lang="el-GR" sz="1400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(10 Απριλίου 2019</a:t>
          </a:r>
          <a:endParaRPr lang="el-GR" sz="1400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5496620" y="3835237"/>
        <a:ext cx="2801139" cy="510915"/>
      </dsp:txXfrm>
    </dsp:sp>
    <dsp:sp modelId="{23899A05-0580-40EA-8BB2-A7ABE3CD48D9}">
      <dsp:nvSpPr>
        <dsp:cNvPr id="0" name=""/>
        <dsp:cNvSpPr/>
      </dsp:nvSpPr>
      <dsp:spPr>
        <a:xfrm>
          <a:off x="5387485" y="4346153"/>
          <a:ext cx="28011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E919A4-12B8-49AC-ADC1-86369CCF9359}">
      <dsp:nvSpPr>
        <dsp:cNvPr id="0" name=""/>
        <dsp:cNvSpPr/>
      </dsp:nvSpPr>
      <dsp:spPr>
        <a:xfrm>
          <a:off x="5496620" y="4346153"/>
          <a:ext cx="2801139" cy="510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b="1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Χανιά </a:t>
          </a:r>
          <a:r>
            <a:rPr lang="el-GR" sz="14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(18 Απριλίου 2019)</a:t>
          </a:r>
          <a:endParaRPr lang="el-GR" sz="1400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5496620" y="4346153"/>
        <a:ext cx="2801139" cy="510915"/>
      </dsp:txXfrm>
    </dsp:sp>
    <dsp:sp modelId="{134BCD59-4792-4B14-9188-F0101E952DB6}">
      <dsp:nvSpPr>
        <dsp:cNvPr id="0" name=""/>
        <dsp:cNvSpPr/>
      </dsp:nvSpPr>
      <dsp:spPr>
        <a:xfrm>
          <a:off x="5387485" y="4857068"/>
          <a:ext cx="28011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04A525-BC1A-427A-9886-3C6C5E277945}">
      <dsp:nvSpPr>
        <dsp:cNvPr id="0" name=""/>
        <dsp:cNvSpPr/>
      </dsp:nvSpPr>
      <dsp:spPr>
        <a:xfrm>
          <a:off x="5496620" y="4857068"/>
          <a:ext cx="2801139" cy="510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400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5496620" y="4857068"/>
        <a:ext cx="2801139" cy="510915"/>
      </dsp:txXfrm>
    </dsp:sp>
    <dsp:sp modelId="{FBA08102-EF36-4898-B951-874AE4033549}">
      <dsp:nvSpPr>
        <dsp:cNvPr id="0" name=""/>
        <dsp:cNvSpPr/>
      </dsp:nvSpPr>
      <dsp:spPr>
        <a:xfrm>
          <a:off x="2477211" y="5368607"/>
          <a:ext cx="58205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8FE981-2E93-48FF-9206-C3417F733935}">
      <dsp:nvSpPr>
        <dsp:cNvPr id="0" name=""/>
        <dsp:cNvSpPr/>
      </dsp:nvSpPr>
      <dsp:spPr>
        <a:xfrm>
          <a:off x="0" y="0"/>
          <a:ext cx="8305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38CAA7-434F-46CB-A672-03E389D22B16}">
      <dsp:nvSpPr>
        <dsp:cNvPr id="0" name=""/>
        <dsp:cNvSpPr/>
      </dsp:nvSpPr>
      <dsp:spPr>
        <a:xfrm>
          <a:off x="0" y="0"/>
          <a:ext cx="2158678" cy="5213349"/>
        </a:xfrm>
        <a:prstGeom prst="rect">
          <a:avLst/>
        </a:prstGeom>
        <a:noFill/>
        <a:ln>
          <a:noFill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0" kern="1200" dirty="0" smtClean="0">
              <a:solidFill>
                <a:schemeClr val="tx1"/>
              </a:solidFill>
              <a:effectLst/>
              <a:latin typeface="Segoe UI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Ενέργειες Πληροφόρησης &amp; Επικοινωνίας ΕΥΔ/ΕΠ-ΥΜΕΠΕΡΑΑ για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2000" b="1" u="sng" kern="1200" cap="none" spc="0" dirty="0" smtClean="0">
            <a:ln w="0"/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2000" b="1" u="sng" kern="1200" cap="none" spc="0" dirty="0" smtClean="0">
            <a:ln w="0"/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b="1" u="none" kern="1200" cap="none" spc="0" dirty="0" err="1" smtClean="0">
              <a:ln w="0"/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rPr>
            <a:t>Στοχευμένο</a:t>
          </a:r>
          <a:r>
            <a:rPr lang="el-GR" sz="2800" b="1" u="none" kern="1200" cap="none" spc="0" dirty="0" smtClean="0">
              <a:ln w="0"/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rPr>
            <a:t> Κοινό</a:t>
          </a:r>
          <a:endParaRPr lang="el-GR" sz="2800" b="1" u="none" kern="1200" cap="none" spc="0" dirty="0">
            <a:ln w="0"/>
            <a:solidFill>
              <a:schemeClr val="accent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0" y="0"/>
        <a:ext cx="2158678" cy="5213349"/>
      </dsp:txXfrm>
    </dsp:sp>
    <dsp:sp modelId="{1C9CCDB4-2200-4A36-87C9-9806A00D55F7}">
      <dsp:nvSpPr>
        <dsp:cNvPr id="0" name=""/>
        <dsp:cNvSpPr/>
      </dsp:nvSpPr>
      <dsp:spPr>
        <a:xfrm>
          <a:off x="2269759" y="236739"/>
          <a:ext cx="1954688" cy="4734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300" b="0" i="0" u="none" kern="1200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300" b="0" i="0" u="none" kern="1200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300" b="0" i="0" u="none" kern="1200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300" b="0" i="0" u="none" kern="1200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300" b="0" i="0" u="none" kern="1200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300" b="0" i="0" u="none" kern="1200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300" b="0" i="0" u="none" kern="1200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300" b="0" i="0" u="none" kern="1200" dirty="0" smtClean="0">
            <a:latin typeface="Segoe UI Semilight" panose="020B0402040204020203" pitchFamily="34" charset="0"/>
            <a:cs typeface="Segoe UI Semilight" panose="020B0402040204020203" pitchFamily="34" charset="0"/>
          </a:endParaRPr>
        </a:p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3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Ενημερωτικές εκδηλώσεις για τις δράσεις και τα έργα του ΕΠ-ΥΜΕΠΕΡΑΑ</a:t>
          </a:r>
          <a:endParaRPr lang="el-GR" sz="1300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2269759" y="236739"/>
        <a:ext cx="1954688" cy="4734780"/>
      </dsp:txXfrm>
    </dsp:sp>
    <dsp:sp modelId="{AB645F69-BAFC-4111-AE1C-B1B80F20DE9D}">
      <dsp:nvSpPr>
        <dsp:cNvPr id="0" name=""/>
        <dsp:cNvSpPr/>
      </dsp:nvSpPr>
      <dsp:spPr>
        <a:xfrm>
          <a:off x="4267189" y="381001"/>
          <a:ext cx="3963148" cy="591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l-GR" sz="12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στην Περιφέρεια Ανατολικής Μακεδονίας – </a:t>
          </a:r>
        </a:p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l-GR" sz="12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Θράκης, </a:t>
          </a:r>
          <a:r>
            <a:rPr lang="el-GR" sz="1200" b="1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Κομοτηνή</a:t>
          </a:r>
          <a:r>
            <a:rPr lang="el-GR" sz="12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(21 Δεκεμβρίου 2018)</a:t>
          </a:r>
          <a:endParaRPr lang="el-GR" sz="1200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4267189" y="381001"/>
        <a:ext cx="3963148" cy="591847"/>
      </dsp:txXfrm>
    </dsp:sp>
    <dsp:sp modelId="{E515E97C-C35E-4D2A-9C13-DB449F49D264}">
      <dsp:nvSpPr>
        <dsp:cNvPr id="0" name=""/>
        <dsp:cNvSpPr/>
      </dsp:nvSpPr>
      <dsp:spPr>
        <a:xfrm>
          <a:off x="4221254" y="989018"/>
          <a:ext cx="28511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508426-818A-4D25-915C-A5B9B5BDC028}">
      <dsp:nvSpPr>
        <dsp:cNvPr id="0" name=""/>
        <dsp:cNvSpPr/>
      </dsp:nvSpPr>
      <dsp:spPr>
        <a:xfrm>
          <a:off x="4267189" y="990598"/>
          <a:ext cx="2851103" cy="591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l-GR" sz="12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στην Περιφέρεια Ηπείρου, </a:t>
          </a:r>
        </a:p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l-GR" sz="1200" b="1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Ιωάννινα</a:t>
          </a:r>
          <a:r>
            <a:rPr lang="el-GR" sz="12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(31 Ιανουαρίου 2019)</a:t>
          </a:r>
          <a:endParaRPr lang="el-GR" sz="1200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4267189" y="990598"/>
        <a:ext cx="2851103" cy="591847"/>
      </dsp:txXfrm>
    </dsp:sp>
    <dsp:sp modelId="{832014D2-F520-4543-B589-FC11312064F7}">
      <dsp:nvSpPr>
        <dsp:cNvPr id="0" name=""/>
        <dsp:cNvSpPr/>
      </dsp:nvSpPr>
      <dsp:spPr>
        <a:xfrm>
          <a:off x="4221254" y="1522942"/>
          <a:ext cx="28511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B5D887-D383-4134-A01F-31E17A1C22E4}">
      <dsp:nvSpPr>
        <dsp:cNvPr id="0" name=""/>
        <dsp:cNvSpPr/>
      </dsp:nvSpPr>
      <dsp:spPr>
        <a:xfrm>
          <a:off x="4285265" y="1524001"/>
          <a:ext cx="3737540" cy="591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l-GR" sz="12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στην Περιφέρεια Δυτικής Μακεδονίας,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l-GR" sz="1200" b="1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Κοζάνη</a:t>
          </a:r>
          <a:r>
            <a:rPr lang="el-GR" sz="12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(8 Φεβρουαρίου 2019)</a:t>
          </a:r>
          <a:endParaRPr lang="el-GR" sz="1200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4285265" y="1524001"/>
        <a:ext cx="3737540" cy="591847"/>
      </dsp:txXfrm>
    </dsp:sp>
    <dsp:sp modelId="{FAB6E271-1389-444A-B3E3-1EAC48B23273}">
      <dsp:nvSpPr>
        <dsp:cNvPr id="0" name=""/>
        <dsp:cNvSpPr/>
      </dsp:nvSpPr>
      <dsp:spPr>
        <a:xfrm>
          <a:off x="4224448" y="2012281"/>
          <a:ext cx="28511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D41C94-F3B1-4E9F-8518-7AFC75F90B97}">
      <dsp:nvSpPr>
        <dsp:cNvPr id="0" name=""/>
        <dsp:cNvSpPr/>
      </dsp:nvSpPr>
      <dsp:spPr>
        <a:xfrm>
          <a:off x="4285179" y="1981203"/>
          <a:ext cx="3772979" cy="591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l-GR" sz="12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στην Περιφέρεια Στερεάς Ελλάδας,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l-GR" sz="1200" b="1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Λαμία</a:t>
          </a:r>
          <a:r>
            <a:rPr lang="el-GR" sz="12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(26 Φεβρουαρίου 2019)</a:t>
          </a:r>
          <a:endParaRPr lang="el-GR" sz="1200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4285179" y="1981203"/>
        <a:ext cx="3772979" cy="591847"/>
      </dsp:txXfrm>
    </dsp:sp>
    <dsp:sp modelId="{A22AE2B2-E54B-49FA-B941-75F62B83538B}">
      <dsp:nvSpPr>
        <dsp:cNvPr id="0" name=""/>
        <dsp:cNvSpPr/>
      </dsp:nvSpPr>
      <dsp:spPr>
        <a:xfrm>
          <a:off x="4224448" y="2604129"/>
          <a:ext cx="28511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87064F-54B6-4565-863E-7BDADDAE8299}">
      <dsp:nvSpPr>
        <dsp:cNvPr id="0" name=""/>
        <dsp:cNvSpPr/>
      </dsp:nvSpPr>
      <dsp:spPr>
        <a:xfrm>
          <a:off x="4267189" y="2590801"/>
          <a:ext cx="3327494" cy="591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l-GR" sz="12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στην Περιφέρεια Θεσσαλίας,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l-GR" sz="1200" b="1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Λάρισα</a:t>
          </a:r>
          <a:r>
            <a:rPr lang="el-GR" sz="12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(27 Φεβρουαρίου 2019)</a:t>
          </a:r>
          <a:endParaRPr lang="el-GR" sz="1200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4267189" y="2590801"/>
        <a:ext cx="3327494" cy="591847"/>
      </dsp:txXfrm>
    </dsp:sp>
    <dsp:sp modelId="{6499FA45-C7CB-4DEA-8CE4-9559319390B5}">
      <dsp:nvSpPr>
        <dsp:cNvPr id="0" name=""/>
        <dsp:cNvSpPr/>
      </dsp:nvSpPr>
      <dsp:spPr>
        <a:xfrm>
          <a:off x="4224448" y="3195977"/>
          <a:ext cx="28511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114A61-0F01-45E6-B90A-AAED512FF386}">
      <dsp:nvSpPr>
        <dsp:cNvPr id="0" name=""/>
        <dsp:cNvSpPr/>
      </dsp:nvSpPr>
      <dsp:spPr>
        <a:xfrm>
          <a:off x="4267189" y="3200398"/>
          <a:ext cx="3624465" cy="591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l-GR" sz="12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στην Περιφέρεια Δυτικής Ελλάδας,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l-GR" sz="1200" b="1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Πάτρα</a:t>
          </a:r>
          <a:r>
            <a:rPr lang="el-GR" sz="12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(20 Μαρτίου 2019)</a:t>
          </a:r>
          <a:endParaRPr lang="el-GR" sz="1200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4267189" y="3200398"/>
        <a:ext cx="3624465" cy="591847"/>
      </dsp:txXfrm>
    </dsp:sp>
    <dsp:sp modelId="{4F59BB69-D536-43EE-9AD0-A82C17E2D112}">
      <dsp:nvSpPr>
        <dsp:cNvPr id="0" name=""/>
        <dsp:cNvSpPr/>
      </dsp:nvSpPr>
      <dsp:spPr>
        <a:xfrm>
          <a:off x="4224448" y="3787824"/>
          <a:ext cx="28511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3F67EB-D538-4460-B687-8D53B83D8313}">
      <dsp:nvSpPr>
        <dsp:cNvPr id="0" name=""/>
        <dsp:cNvSpPr/>
      </dsp:nvSpPr>
      <dsp:spPr>
        <a:xfrm>
          <a:off x="4279477" y="3810001"/>
          <a:ext cx="3756671" cy="591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l-GR" sz="12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στην Περιφέρεια Πελοποννήσου,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l-GR" sz="1200" b="1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Τρίπολη</a:t>
          </a:r>
          <a:r>
            <a:rPr lang="el-GR" sz="12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(21 Μαρτίου 2019)</a:t>
          </a:r>
          <a:endParaRPr lang="el-GR" sz="1200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4279477" y="3810001"/>
        <a:ext cx="3756671" cy="591847"/>
      </dsp:txXfrm>
    </dsp:sp>
    <dsp:sp modelId="{8FD68ADF-383C-441C-A517-02F0B88D9D43}">
      <dsp:nvSpPr>
        <dsp:cNvPr id="0" name=""/>
        <dsp:cNvSpPr/>
      </dsp:nvSpPr>
      <dsp:spPr>
        <a:xfrm>
          <a:off x="4224448" y="4379672"/>
          <a:ext cx="28511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8DF1B5-E0A2-4D20-9A37-B5C50B97C9D9}">
      <dsp:nvSpPr>
        <dsp:cNvPr id="0" name=""/>
        <dsp:cNvSpPr/>
      </dsp:nvSpPr>
      <dsp:spPr>
        <a:xfrm>
          <a:off x="4267189" y="4343397"/>
          <a:ext cx="2851103" cy="591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l-GR" sz="12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στην Περιφέρεια Κρήτης,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l-GR" sz="1200" b="1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Ηράκλειο</a:t>
          </a:r>
          <a:r>
            <a:rPr lang="el-GR" sz="1200" b="0" i="0" u="none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 (17 Απριλίου 2019)</a:t>
          </a:r>
          <a:endParaRPr lang="el-GR" sz="1200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4267189" y="4343397"/>
        <a:ext cx="2851103" cy="591847"/>
      </dsp:txXfrm>
    </dsp:sp>
    <dsp:sp modelId="{5BEC8916-9C7E-4C33-A72A-49E075A274AE}">
      <dsp:nvSpPr>
        <dsp:cNvPr id="0" name=""/>
        <dsp:cNvSpPr/>
      </dsp:nvSpPr>
      <dsp:spPr>
        <a:xfrm>
          <a:off x="2158678" y="4971519"/>
          <a:ext cx="59243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3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955" tIns="45478" rIns="90955" bIns="4547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9219" name="Rectangle 3">
            <a:extLst/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6888" cy="463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955" tIns="45478" rIns="90955" bIns="4547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9788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>
            <a:extLst/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4838"/>
            <a:ext cx="5608638" cy="41846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955" tIns="45478" rIns="90955" bIns="454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noProof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l-GR" noProof="0"/>
              <a:t>Δεύτερου επιπέδου</a:t>
            </a:r>
          </a:p>
          <a:p>
            <a:pPr lvl="2"/>
            <a:r>
              <a:rPr lang="el-GR" altLang="el-GR" noProof="0"/>
              <a:t>Τρίτου επιπέδου</a:t>
            </a:r>
          </a:p>
          <a:p>
            <a:pPr lvl="3"/>
            <a:r>
              <a:rPr lang="el-GR" altLang="el-GR" noProof="0"/>
              <a:t>Τέταρτου επιπέδου</a:t>
            </a:r>
          </a:p>
          <a:p>
            <a:pPr lvl="4"/>
            <a:r>
              <a:rPr lang="el-GR" altLang="el-GR" noProof="0"/>
              <a:t>Πέμπτου επιπέδου</a:t>
            </a:r>
          </a:p>
        </p:txBody>
      </p:sp>
      <p:sp>
        <p:nvSpPr>
          <p:cNvPr id="9222" name="Rectangle 6">
            <a:extLst/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6888" cy="463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955" tIns="45478" rIns="90955" bIns="4547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9223" name="Rectangle 7">
            <a:extLst/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955" tIns="45478" rIns="90955" bIns="4547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74AE24A-5FB5-4151-93DB-B1F68B96AA58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anose="020B0604020202020204" pitchFamily="34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0B469A2-A01E-4D89-ACA6-FF46AC369DFA}" type="slidenum">
              <a:rPr lang="el-GR" altLang="el-GR"/>
              <a:pPr>
                <a:spcBef>
                  <a:spcPct val="0"/>
                </a:spcBef>
              </a:pPr>
              <a:t>1</a:t>
            </a:fld>
            <a:endParaRPr lang="el-GR" alt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15">
            <a:extLst/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275" y="5181600"/>
            <a:ext cx="1431925" cy="1624013"/>
          </a:xfrm>
          <a:prstGeom prst="rect">
            <a:avLst/>
          </a:prstGeom>
          <a:noFill/>
          <a:effectLst>
            <a:outerShdw blurRad="254000" dist="50800" dir="5400000" algn="ctr" rotWithShape="0">
              <a:schemeClr val="bg1">
                <a:alpha val="60000"/>
              </a:scheme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7031B-F78F-4211-83B3-B21952CA8A69}" type="datetime1">
              <a:rPr lang="el-GR" altLang="el-GR"/>
              <a:pPr>
                <a:defRPr/>
              </a:pPr>
              <a:t>11/6/2019</a:t>
            </a:fld>
            <a:endParaRPr lang="en-US" altLang="el-GR"/>
          </a:p>
        </p:txBody>
      </p:sp>
      <p:sp>
        <p:nvSpPr>
          <p:cNvPr id="7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8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D262A-2DEF-4931-BEE9-8555E0C30F7A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544707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5">
            <a:extLst/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275" y="5181600"/>
            <a:ext cx="1431925" cy="1624013"/>
          </a:xfrm>
          <a:prstGeom prst="rect">
            <a:avLst/>
          </a:prstGeom>
          <a:noFill/>
          <a:effectLst>
            <a:outerShdw blurRad="254000" dist="50800" dir="5400000" algn="ctr" rotWithShape="0">
              <a:schemeClr val="bg1">
                <a:alpha val="60000"/>
              </a:schemeClr>
            </a:outerShdw>
          </a:effectLst>
        </p:spPr>
      </p:pic>
      <p:sp>
        <p:nvSpPr>
          <p:cNvPr id="3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FF328-13F5-4DDA-9B9B-D531AE0E6E0E}" type="datetime1">
              <a:rPr lang="el-GR" altLang="el-GR"/>
              <a:pPr>
                <a:defRPr/>
              </a:pPr>
              <a:t>11/6/2019</a:t>
            </a:fld>
            <a:endParaRPr lang="en-US" altLang="el-GR"/>
          </a:p>
        </p:txBody>
      </p:sp>
      <p:sp>
        <p:nvSpPr>
          <p:cNvPr id="4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5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46ACB-47C9-40AF-91DA-3D142FDAA317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16598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9">
            <a:extLst/>
          </p:cNvPr>
          <p:cNvCxnSpPr/>
          <p:nvPr userDrawn="1"/>
        </p:nvCxnSpPr>
        <p:spPr>
          <a:xfrm>
            <a:off x="628650" y="5719763"/>
            <a:ext cx="800417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Εικόνα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5" y="1606550"/>
            <a:ext cx="3349625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0"/>
          <p:cNvGrpSpPr>
            <a:grpSpLocks/>
          </p:cNvGrpSpPr>
          <p:nvPr userDrawn="1"/>
        </p:nvGrpSpPr>
        <p:grpSpPr bwMode="auto">
          <a:xfrm>
            <a:off x="1682750" y="5972175"/>
            <a:ext cx="6172200" cy="693738"/>
            <a:chOff x="429" y="3801"/>
            <a:chExt cx="5136" cy="460"/>
          </a:xfrm>
        </p:grpSpPr>
        <p:sp>
          <p:nvSpPr>
            <p:cNvPr id="7" name="Rectangle 14">
              <a:extLst/>
            </p:cNvPr>
            <p:cNvSpPr>
              <a:spLocks noChangeArrowheads="1"/>
            </p:cNvSpPr>
            <p:nvPr userDrawn="1"/>
          </p:nvSpPr>
          <p:spPr bwMode="auto">
            <a:xfrm>
              <a:off x="1869" y="4089"/>
              <a:ext cx="3040" cy="15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l-GR" sz="900" dirty="0" err="1">
                  <a:solidFill>
                    <a:srgbClr val="002060"/>
                  </a:solidFill>
                </a:rPr>
                <a:t>Με</a:t>
              </a:r>
              <a:r>
                <a:rPr lang="en-US" altLang="el-GR" sz="900" dirty="0">
                  <a:solidFill>
                    <a:srgbClr val="002060"/>
                  </a:solidFill>
                </a:rPr>
                <a:t> </a:t>
              </a:r>
              <a:r>
                <a:rPr lang="en-US" altLang="el-GR" sz="900" dirty="0" err="1">
                  <a:solidFill>
                    <a:srgbClr val="002060"/>
                  </a:solidFill>
                </a:rPr>
                <a:t>τη</a:t>
              </a:r>
              <a:r>
                <a:rPr lang="en-US" altLang="el-GR" sz="900" dirty="0">
                  <a:solidFill>
                    <a:srgbClr val="002060"/>
                  </a:solidFill>
                </a:rPr>
                <a:t> </a:t>
              </a:r>
              <a:r>
                <a:rPr lang="en-US" altLang="el-GR" sz="900" dirty="0" err="1">
                  <a:solidFill>
                    <a:srgbClr val="002060"/>
                  </a:solidFill>
                </a:rPr>
                <a:t>συγχρημ</a:t>
              </a:r>
              <a:r>
                <a:rPr lang="en-US" altLang="el-GR" sz="900" dirty="0">
                  <a:solidFill>
                    <a:srgbClr val="002060"/>
                  </a:solidFill>
                </a:rPr>
                <a:t>ατοδότηση της Ελλάδας και της Ευρωπαϊκής Ένωσης</a:t>
              </a:r>
            </a:p>
          </p:txBody>
        </p:sp>
        <p:pic>
          <p:nvPicPr>
            <p:cNvPr id="8" name="Picture 17" descr="espa1420_logo_rgb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6" y="3824"/>
              <a:ext cx="729" cy="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9" descr="eu_edet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" y="3801"/>
              <a:ext cx="449" cy="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2" descr="Î¥ÏÎ¿ÏÏÎ³ÎµÎ¯Î¿ ÎÎ¹ÎºÎ¿Î½Î¿Î¼Î¯Î±Ï &amp; ÎÎ½Î¬ÏÏÏÎ¾Î·Ï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997575"/>
            <a:ext cx="125253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Placeholder 1"/>
          <p:cNvSpPr>
            <a:spLocks noGrp="1"/>
          </p:cNvSpPr>
          <p:nvPr>
            <p:ph type="ctrTitle"/>
          </p:nvPr>
        </p:nvSpPr>
        <p:spPr>
          <a:xfrm>
            <a:off x="685800" y="2193930"/>
            <a:ext cx="7772400" cy="1470025"/>
          </a:xfrm>
        </p:spPr>
        <p:txBody>
          <a:bodyPr/>
          <a:lstStyle>
            <a:lvl1pPr>
              <a:defRPr sz="2800" smtClean="0">
                <a:latin typeface="Calibri Light" pitchFamily="34" charset="0"/>
              </a:defRPr>
            </a:lvl1pPr>
          </a:lstStyle>
          <a:p>
            <a:pPr lvl="0"/>
            <a:r>
              <a:rPr lang="el-GR" altLang="el-GR" noProof="0"/>
              <a:t>Κάντε κλικ για επεξεργασία του τίτλου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6400800" cy="1752600"/>
          </a:xfrm>
        </p:spPr>
        <p:txBody>
          <a:bodyPr/>
          <a:lstStyle>
            <a:lvl1pPr marL="0" indent="0" algn="ctr">
              <a:buFont typeface="Arial" pitchFamily="34" charset="0"/>
              <a:buNone/>
              <a:defRPr smtClean="0">
                <a:latin typeface="Calibri" pitchFamily="34" charset="0"/>
              </a:defRPr>
            </a:lvl1pPr>
          </a:lstStyle>
          <a:p>
            <a:pPr lvl="0"/>
            <a:r>
              <a:rPr lang="el-GR" altLang="el-GR" noProof="0"/>
              <a:t>Κάντε κλικ για να επεξεργαστείτε τον υπότιτλο του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3543064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9">
            <a:extLst/>
          </p:cNvPr>
          <p:cNvCxnSpPr/>
          <p:nvPr/>
        </p:nvCxnSpPr>
        <p:spPr>
          <a:xfrm>
            <a:off x="628650" y="5719763"/>
            <a:ext cx="800417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20"/>
          <p:cNvGrpSpPr>
            <a:grpSpLocks/>
          </p:cNvGrpSpPr>
          <p:nvPr userDrawn="1"/>
        </p:nvGrpSpPr>
        <p:grpSpPr bwMode="auto">
          <a:xfrm>
            <a:off x="628650" y="6034088"/>
            <a:ext cx="7526338" cy="733425"/>
            <a:chOff x="429" y="3801"/>
            <a:chExt cx="5136" cy="462"/>
          </a:xfrm>
        </p:grpSpPr>
        <p:sp>
          <p:nvSpPr>
            <p:cNvPr id="7" name="Rectangle 14">
              <a:extLst/>
            </p:cNvPr>
            <p:cNvSpPr>
              <a:spLocks noChangeArrowheads="1"/>
            </p:cNvSpPr>
            <p:nvPr userDrawn="1"/>
          </p:nvSpPr>
          <p:spPr bwMode="auto">
            <a:xfrm>
              <a:off x="1869" y="4089"/>
              <a:ext cx="3040" cy="17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l-GR" sz="1200">
                  <a:solidFill>
                    <a:srgbClr val="002060"/>
                  </a:solidFill>
                </a:rPr>
                <a:t>Με τη συγχρηματοδότηση της Ελλάδας και της Ευρωπαϊκής Ένωσης</a:t>
              </a:r>
            </a:p>
          </p:txBody>
        </p:sp>
        <p:pic>
          <p:nvPicPr>
            <p:cNvPr id="8" name="Picture 17" descr="espa1420_logo_rgb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6" y="3824"/>
              <a:ext cx="729" cy="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9" descr="eu_edet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" y="3801"/>
              <a:ext cx="449" cy="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/>
          </p:cNvPr>
          <p:cNvSpPr txBox="1">
            <a:spLocks noChangeArrowheads="1"/>
          </p:cNvSpPr>
          <p:nvPr userDrawn="1"/>
        </p:nvSpPr>
        <p:spPr bwMode="auto">
          <a:xfrm>
            <a:off x="-71438" y="-73025"/>
            <a:ext cx="8542338" cy="4619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l-GR" altLang="el-GR" sz="2400" b="1" dirty="0">
                <a:solidFill>
                  <a:schemeClr val="bg1"/>
                </a:solidFill>
              </a:rPr>
              <a:t>ΕΙΔΙΚΗ ΓΡΑΜΜΑΤΕΙΑ ΔΙΑΧΕΙΡΙΣΗΣ ΤΟΜΕΑΚΩΝ ΕΠ ΤΟΥ ΕΤΠΑ &amp; ΤΣ </a:t>
            </a:r>
          </a:p>
        </p:txBody>
      </p:sp>
      <p:sp>
        <p:nvSpPr>
          <p:cNvPr id="11" name="TextBox 10">
            <a:extLst/>
          </p:cNvPr>
          <p:cNvSpPr txBox="1">
            <a:spLocks noChangeArrowheads="1"/>
          </p:cNvSpPr>
          <p:nvPr userDrawn="1"/>
        </p:nvSpPr>
        <p:spPr bwMode="auto">
          <a:xfrm>
            <a:off x="-47625" y="384175"/>
            <a:ext cx="7942263" cy="3079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l-GR" altLang="el-GR" sz="1400" b="1" dirty="0">
                <a:solidFill>
                  <a:schemeClr val="bg1"/>
                </a:solidFill>
              </a:rPr>
              <a:t>ΕΙΔΙΚΗ ΥΠΗΡΕΣΙΑ ΔΙΑΧΕΙΡΙΣΗΣ Ε.Π. «ΥΠΟΔΟΜΕΣ ΜΕΤΑΦΟΡΩΝ, ΠΕΡΙΒΑΛΛΟΝ &amp; ΑΕΙΦΟΡΟΣ ΑΝΑΠΤΥΞΗ»</a:t>
            </a:r>
          </a:p>
        </p:txBody>
      </p:sp>
      <p:pic>
        <p:nvPicPr>
          <p:cNvPr id="12" name="Εικόνα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5" y="1606550"/>
            <a:ext cx="3349625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Î¥ÏÎ¿ÏÏÎ³ÎµÎ¯Î¿ ÎÎ¹ÎºÎ¿Î½Î¿Î¼Î¯Î±Ï &amp; ÎÎ½Î¬ÏÏÏÎ¾Î·Ï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040438"/>
            <a:ext cx="14351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Title Placeholder 1"/>
          <p:cNvSpPr>
            <a:spLocks noGrp="1"/>
          </p:cNvSpPr>
          <p:nvPr>
            <p:ph type="ctrTitle"/>
          </p:nvPr>
        </p:nvSpPr>
        <p:spPr>
          <a:xfrm>
            <a:off x="685800" y="2193930"/>
            <a:ext cx="7772400" cy="1470025"/>
          </a:xfrm>
        </p:spPr>
        <p:txBody>
          <a:bodyPr/>
          <a:lstStyle>
            <a:lvl1pPr>
              <a:defRPr sz="2800" smtClean="0">
                <a:latin typeface="Calibri Light" pitchFamily="34" charset="0"/>
              </a:defRPr>
            </a:lvl1pPr>
          </a:lstStyle>
          <a:p>
            <a:pPr lvl="0"/>
            <a:r>
              <a:rPr lang="el-GR" altLang="el-GR" noProof="0"/>
              <a:t>Κάντε κλικ για επεξεργασία του τίτλου</a:t>
            </a:r>
          </a:p>
        </p:txBody>
      </p:sp>
      <p:sp>
        <p:nvSpPr>
          <p:cNvPr id="10251" name="Text Placeholder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6400800" cy="1752600"/>
          </a:xfrm>
        </p:spPr>
        <p:txBody>
          <a:bodyPr/>
          <a:lstStyle>
            <a:lvl1pPr marL="0" indent="0" algn="ctr">
              <a:buFont typeface="Arial" pitchFamily="34" charset="0"/>
              <a:buNone/>
              <a:defRPr smtClean="0">
                <a:latin typeface="Calibri" pitchFamily="34" charset="0"/>
              </a:defRPr>
            </a:lvl1pPr>
          </a:lstStyle>
          <a:p>
            <a:pPr lvl="0"/>
            <a:r>
              <a:rPr lang="el-GR" altLang="el-GR" noProof="0"/>
              <a:t>Κάντε κλικ για να επεξεργαστείτε τον υπότιτλο του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2763005310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Εικόνα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1073150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Κάντε κλικ για επεξεργασία του τίτλου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2578100"/>
            <a:ext cx="7886700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n-US" altLang="en-US" smtClean="0"/>
              <a:t>Δεύτερου επιπέδου</a:t>
            </a:r>
          </a:p>
          <a:p>
            <a:pPr lvl="2"/>
            <a:r>
              <a:rPr lang="en-US" altLang="en-US" smtClean="0"/>
              <a:t>Τρίτου επιπέδου</a:t>
            </a:r>
          </a:p>
          <a:p>
            <a:pPr lvl="3"/>
            <a:r>
              <a:rPr lang="en-US" altLang="en-US" smtClean="0"/>
              <a:t>Τέταρτου επιπέδου</a:t>
            </a:r>
          </a:p>
          <a:p>
            <a:pPr lvl="4"/>
            <a:r>
              <a:rPr lang="en-US" altLang="en-US" smtClean="0"/>
              <a:t>Πέμπτου επιπέδου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09C86F48-0051-4CE2-8F6F-9048D970833E}" type="datetime1">
              <a:rPr lang="el-GR" altLang="el-GR"/>
              <a:pPr>
                <a:defRPr/>
              </a:pPr>
              <a:t>11/6/2019</a:t>
            </a:fld>
            <a:endParaRPr lang="en-US" altLang="el-GR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DD072925-29ED-4D93-B2BD-46A15A971978}" type="slidenum">
              <a:rPr lang="en-US" altLang="el-GR"/>
              <a:pPr/>
              <a:t>‹#›</a:t>
            </a:fld>
            <a:endParaRPr lang="en-US" altLang="el-GR"/>
          </a:p>
        </p:txBody>
      </p:sp>
      <p:sp>
        <p:nvSpPr>
          <p:cNvPr id="15" name="TextBox 14">
            <a:extLst/>
          </p:cNvPr>
          <p:cNvSpPr txBox="1">
            <a:spLocks noChangeArrowheads="1"/>
          </p:cNvSpPr>
          <p:nvPr userDrawn="1"/>
        </p:nvSpPr>
        <p:spPr bwMode="auto">
          <a:xfrm>
            <a:off x="-71438" y="-76200"/>
            <a:ext cx="9139238" cy="4460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l-GR" altLang="el-GR" sz="2300" b="1" dirty="0">
                <a:solidFill>
                  <a:schemeClr val="bg1"/>
                </a:solidFill>
              </a:rPr>
              <a:t>Ε.Π. «ΥΠΟΔΟΜΕΣ ΜΕΤΑΦΟΡΩΝ, ΠΕΡΙΒΑΛΛΟΝ &amp; ΑΕΙΦΟΡΟΣ ΑΝΑΠΤΥΞΗ»</a:t>
            </a:r>
          </a:p>
        </p:txBody>
      </p:sp>
      <p:sp>
        <p:nvSpPr>
          <p:cNvPr id="16" name="TextBox 15">
            <a:extLst/>
          </p:cNvPr>
          <p:cNvSpPr txBox="1">
            <a:spLocks noChangeArrowheads="1"/>
          </p:cNvSpPr>
          <p:nvPr userDrawn="1"/>
        </p:nvSpPr>
        <p:spPr bwMode="auto">
          <a:xfrm>
            <a:off x="0" y="304800"/>
            <a:ext cx="853440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l-GR" altLang="el-GR" sz="2000" b="1" dirty="0" smtClean="0">
                <a:solidFill>
                  <a:schemeClr val="bg1"/>
                </a:solidFill>
              </a:rPr>
              <a:t>5</a:t>
            </a:r>
            <a:r>
              <a:rPr lang="el-GR" altLang="el-GR" sz="2000" b="1" baseline="30000" dirty="0" smtClean="0">
                <a:solidFill>
                  <a:schemeClr val="bg1"/>
                </a:solidFill>
              </a:rPr>
              <a:t>η</a:t>
            </a:r>
            <a:r>
              <a:rPr lang="el-GR" altLang="el-GR" sz="2000" b="1" dirty="0" smtClean="0">
                <a:solidFill>
                  <a:schemeClr val="bg1"/>
                </a:solidFill>
              </a:rPr>
              <a:t> </a:t>
            </a:r>
            <a:r>
              <a:rPr lang="el-GR" altLang="el-GR" sz="2000" b="1" dirty="0">
                <a:solidFill>
                  <a:schemeClr val="bg1"/>
                </a:solidFill>
              </a:rPr>
              <a:t>ΣΥΝΕΔΡΙΑΣΗ ΕΠΙΤΡΟΠΗΣ ΠΑΡΑΚΟΛΟΥΘΗΣΗΣ, </a:t>
            </a:r>
            <a:r>
              <a:rPr lang="el-GR" altLang="el-GR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ΑΘΗΝΑ </a:t>
            </a:r>
            <a:r>
              <a:rPr lang="en-US" altLang="el-GR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12</a:t>
            </a:r>
            <a:r>
              <a:rPr lang="el-GR" altLang="el-GR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Ιουνίου 2019</a:t>
            </a:r>
            <a:r>
              <a:rPr lang="el-GR" altLang="el-GR" sz="1600" b="1" dirty="0">
                <a:solidFill>
                  <a:schemeClr val="bg1"/>
                </a:solidFill>
              </a:rPr>
              <a:t>		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70C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70C0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70C0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70C0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70C0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70C0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70C0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70C0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70C0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18" Type="http://schemas.openxmlformats.org/officeDocument/2006/relationships/image" Target="../media/image5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17" Type="http://schemas.openxmlformats.org/officeDocument/2006/relationships/image" Target="../media/image56.jpeg"/><Relationship Id="rId2" Type="http://schemas.openxmlformats.org/officeDocument/2006/relationships/image" Target="../media/image41.jpeg"/><Relationship Id="rId16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5" Type="http://schemas.openxmlformats.org/officeDocument/2006/relationships/image" Target="../media/image54.jpeg"/><Relationship Id="rId10" Type="http://schemas.openxmlformats.org/officeDocument/2006/relationships/image" Target="../media/image49.jpeg"/><Relationship Id="rId19" Type="http://schemas.openxmlformats.org/officeDocument/2006/relationships/image" Target="../media/image58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1">
            <a:extLst/>
          </p:cNvPr>
          <p:cNvSpPr txBox="1">
            <a:spLocks/>
          </p:cNvSpPr>
          <p:nvPr/>
        </p:nvSpPr>
        <p:spPr bwMode="auto">
          <a:xfrm>
            <a:off x="533400" y="1524000"/>
            <a:ext cx="77724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l-GR" sz="3200" b="1" dirty="0">
                <a:solidFill>
                  <a:srgbClr val="0070C0"/>
                </a:solidFill>
                <a:latin typeface="Calibri Light" pitchFamily="34" charset="0"/>
                <a:ea typeface="+mj-ea"/>
                <a:cs typeface="+mj-cs"/>
              </a:rPr>
              <a:t>ΤΟ Ε.Π. «ΥΠΟΔΟΜΕΣ ΜΕΤΑΦΟΡΩΝ, </a:t>
            </a:r>
            <a:br>
              <a:rPr lang="el-GR" sz="3200" b="1" dirty="0">
                <a:solidFill>
                  <a:srgbClr val="0070C0"/>
                </a:solidFill>
                <a:latin typeface="Calibri Light" pitchFamily="34" charset="0"/>
                <a:ea typeface="+mj-ea"/>
                <a:cs typeface="+mj-cs"/>
              </a:rPr>
            </a:br>
            <a:r>
              <a:rPr lang="el-GR" sz="3200" b="1" dirty="0">
                <a:solidFill>
                  <a:srgbClr val="0070C0"/>
                </a:solidFill>
                <a:latin typeface="Calibri Light" pitchFamily="34" charset="0"/>
                <a:ea typeface="+mj-ea"/>
                <a:cs typeface="+mj-cs"/>
              </a:rPr>
              <a:t>ΠΕΡΙΒΑΛΛΟΝ &amp; ΑΕΙΦΟΡΟΣ ΑΝΑΠΤΥΞΗ»</a:t>
            </a:r>
            <a:br>
              <a:rPr lang="el-GR" sz="3200" b="1" dirty="0">
                <a:solidFill>
                  <a:srgbClr val="0070C0"/>
                </a:solidFill>
                <a:latin typeface="Calibri Light" pitchFamily="34" charset="0"/>
                <a:ea typeface="+mj-ea"/>
                <a:cs typeface="+mj-cs"/>
              </a:rPr>
            </a:br>
            <a:endParaRPr lang="el-GR" sz="3200" b="1" dirty="0">
              <a:solidFill>
                <a:srgbClr val="0070C0"/>
              </a:solidFill>
              <a:latin typeface="Calibri Light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defRPr/>
            </a:pPr>
            <a:r>
              <a:rPr lang="el-GR" sz="2800" b="1" i="1" dirty="0">
                <a:solidFill>
                  <a:srgbClr val="0070C0"/>
                </a:solidFill>
                <a:latin typeface="Calibri Light" pitchFamily="34" charset="0"/>
                <a:ea typeface="+mj-ea"/>
                <a:cs typeface="+mj-cs"/>
              </a:rPr>
              <a:t>ΠΛΗΡΟΦΟΡΗΣΗ ΚΑΙ ΕΠΙΚΟΙΝΩΝΙΑ</a:t>
            </a:r>
            <a:r>
              <a:rPr lang="en-US" sz="2800" b="1" dirty="0">
                <a:solidFill>
                  <a:srgbClr val="0070C0"/>
                </a:solidFill>
                <a:latin typeface="Calibri Light" pitchFamily="34" charset="0"/>
                <a:ea typeface="+mj-ea"/>
                <a:cs typeface="+mj-cs"/>
              </a:rPr>
              <a:t/>
            </a:r>
            <a:br>
              <a:rPr lang="en-US" sz="2800" b="1" dirty="0">
                <a:solidFill>
                  <a:srgbClr val="0070C0"/>
                </a:solidFill>
                <a:latin typeface="Calibri Light" pitchFamily="34" charset="0"/>
                <a:ea typeface="+mj-ea"/>
                <a:cs typeface="+mj-cs"/>
              </a:rPr>
            </a:br>
            <a:r>
              <a:rPr lang="en-US" sz="1600" b="1" i="1" dirty="0">
                <a:solidFill>
                  <a:srgbClr val="0070C0"/>
                </a:solidFill>
                <a:latin typeface="Calibri Light" pitchFamily="34" charset="0"/>
                <a:ea typeface="+mj-ea"/>
                <a:cs typeface="+mj-cs"/>
              </a:rPr>
              <a:t/>
            </a:r>
            <a:br>
              <a:rPr lang="en-US" sz="1600" b="1" i="1" dirty="0">
                <a:solidFill>
                  <a:srgbClr val="0070C0"/>
                </a:solidFill>
                <a:latin typeface="Calibri Light" pitchFamily="34" charset="0"/>
                <a:ea typeface="+mj-ea"/>
                <a:cs typeface="+mj-cs"/>
              </a:rPr>
            </a:br>
            <a:r>
              <a:rPr lang="en-US" sz="1600" b="1" i="1" dirty="0">
                <a:solidFill>
                  <a:srgbClr val="0070C0"/>
                </a:solidFill>
                <a:latin typeface="Calibri Light" pitchFamily="34" charset="0"/>
                <a:ea typeface="+mj-ea"/>
                <a:cs typeface="+mj-cs"/>
              </a:rPr>
              <a:t/>
            </a:r>
            <a:br>
              <a:rPr lang="en-US" sz="1600" b="1" i="1" dirty="0">
                <a:solidFill>
                  <a:srgbClr val="0070C0"/>
                </a:solidFill>
                <a:latin typeface="Calibri Light" pitchFamily="34" charset="0"/>
                <a:ea typeface="+mj-ea"/>
                <a:cs typeface="+mj-cs"/>
              </a:rPr>
            </a:br>
            <a:r>
              <a:rPr lang="en-US" sz="1600" b="1" i="1" dirty="0">
                <a:solidFill>
                  <a:srgbClr val="0070C0"/>
                </a:solidFill>
                <a:latin typeface="Calibri Light" pitchFamily="34" charset="0"/>
                <a:ea typeface="+mj-ea"/>
                <a:cs typeface="+mj-cs"/>
              </a:rPr>
              <a:t/>
            </a:r>
            <a:br>
              <a:rPr lang="en-US" sz="1600" b="1" i="1" dirty="0">
                <a:solidFill>
                  <a:srgbClr val="0070C0"/>
                </a:solidFill>
                <a:latin typeface="Calibri Light" pitchFamily="34" charset="0"/>
                <a:ea typeface="+mj-ea"/>
                <a:cs typeface="+mj-cs"/>
              </a:rPr>
            </a:br>
            <a:r>
              <a:rPr lang="en-US" sz="1600" b="1" i="1" dirty="0">
                <a:solidFill>
                  <a:srgbClr val="0070C0"/>
                </a:solidFill>
                <a:latin typeface="Calibri Light" pitchFamily="34" charset="0"/>
                <a:ea typeface="+mj-ea"/>
                <a:cs typeface="+mj-cs"/>
              </a:rPr>
              <a:t/>
            </a:r>
            <a:br>
              <a:rPr lang="en-US" sz="1600" b="1" i="1" dirty="0">
                <a:solidFill>
                  <a:srgbClr val="0070C0"/>
                </a:solidFill>
                <a:latin typeface="Calibri Light" pitchFamily="34" charset="0"/>
                <a:ea typeface="+mj-ea"/>
                <a:cs typeface="+mj-cs"/>
              </a:rPr>
            </a:br>
            <a:r>
              <a:rPr lang="en-US" sz="1600" b="1" i="1" dirty="0">
                <a:solidFill>
                  <a:srgbClr val="0070C0"/>
                </a:solidFill>
                <a:latin typeface="Calibri Light" pitchFamily="34" charset="0"/>
                <a:ea typeface="+mj-ea"/>
                <a:cs typeface="+mj-cs"/>
              </a:rPr>
              <a:t/>
            </a:r>
            <a:br>
              <a:rPr lang="en-US" sz="1600" b="1" i="1" dirty="0">
                <a:solidFill>
                  <a:srgbClr val="0070C0"/>
                </a:solidFill>
                <a:latin typeface="Calibri Light" pitchFamily="34" charset="0"/>
                <a:ea typeface="+mj-ea"/>
                <a:cs typeface="+mj-cs"/>
              </a:rPr>
            </a:br>
            <a:r>
              <a:rPr lang="en-US" sz="1600" b="1" i="1" dirty="0">
                <a:solidFill>
                  <a:srgbClr val="0070C0"/>
                </a:solidFill>
                <a:latin typeface="Calibri Light" pitchFamily="34" charset="0"/>
                <a:ea typeface="+mj-ea"/>
                <a:cs typeface="+mj-cs"/>
              </a:rPr>
              <a:t/>
            </a:r>
            <a:br>
              <a:rPr lang="en-US" sz="1600" b="1" i="1" dirty="0">
                <a:solidFill>
                  <a:srgbClr val="0070C0"/>
                </a:solidFill>
                <a:latin typeface="Calibri Light" pitchFamily="34" charset="0"/>
                <a:ea typeface="+mj-ea"/>
                <a:cs typeface="+mj-cs"/>
              </a:rPr>
            </a:br>
            <a:r>
              <a:rPr lang="el-GR" b="1" dirty="0">
                <a:solidFill>
                  <a:srgbClr val="0070C0"/>
                </a:solidFill>
                <a:latin typeface="Calibri Light" pitchFamily="34" charset="0"/>
                <a:ea typeface="+mj-ea"/>
                <a:cs typeface="+mj-cs"/>
              </a:rPr>
              <a:t>Χριστίνα ΔΡΙΤΣΑ</a:t>
            </a:r>
          </a:p>
          <a:p>
            <a:pPr>
              <a:lnSpc>
                <a:spcPct val="90000"/>
              </a:lnSpc>
              <a:defRPr/>
            </a:pPr>
            <a:r>
              <a:rPr lang="el-GR" b="1" dirty="0">
                <a:solidFill>
                  <a:srgbClr val="0070C0"/>
                </a:solidFill>
                <a:latin typeface="Calibri Light" pitchFamily="34" charset="0"/>
                <a:ea typeface="+mj-ea"/>
                <a:cs typeface="+mj-cs"/>
              </a:rPr>
              <a:t>Προϊσταμένη  Μον Α</a:t>
            </a:r>
          </a:p>
          <a:p>
            <a:pPr>
              <a:lnSpc>
                <a:spcPct val="90000"/>
              </a:lnSpc>
              <a:defRPr/>
            </a:pPr>
            <a:r>
              <a:rPr lang="el-GR" b="1" dirty="0">
                <a:solidFill>
                  <a:srgbClr val="0070C0"/>
                </a:solidFill>
                <a:latin typeface="Calibri Light" pitchFamily="34" charset="0"/>
                <a:ea typeface="+mj-ea"/>
                <a:cs typeface="+mj-cs"/>
              </a:rPr>
              <a:t>ΕΥΔ/ΕΠ-ΥΜΕΠΕΡΑΑ</a:t>
            </a:r>
            <a:br>
              <a:rPr lang="el-GR" b="1" dirty="0">
                <a:solidFill>
                  <a:srgbClr val="0070C0"/>
                </a:solidFill>
                <a:latin typeface="Calibri Light" pitchFamily="34" charset="0"/>
                <a:ea typeface="+mj-ea"/>
                <a:cs typeface="+mj-cs"/>
              </a:rPr>
            </a:br>
            <a:endParaRPr lang="el-GR" b="1" dirty="0">
              <a:solidFill>
                <a:srgbClr val="0070C0"/>
              </a:solidFill>
              <a:latin typeface="Calibri Light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Θέση αριθμού διαφάνειας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B292D272-A17B-4FBD-AAEC-531696E36C0E}" type="slidenum">
              <a:rPr lang="en-US" altLang="el-GR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</a:t>
            </a:fld>
            <a:endParaRPr lang="en-US" altLang="el-GR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" name="Διάγραμμα 2"/>
          <p:cNvGraphicFramePr/>
          <p:nvPr>
            <p:extLst>
              <p:ext uri="{D42A27DB-BD31-4B8C-83A1-F6EECF244321}">
                <p14:modId xmlns:p14="http://schemas.microsoft.com/office/powerpoint/2010/main" val="3781042626"/>
              </p:ext>
            </p:extLst>
          </p:nvPr>
        </p:nvGraphicFramePr>
        <p:xfrm>
          <a:off x="457200" y="1219200"/>
          <a:ext cx="8229600" cy="5502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938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6ACB-47C9-40AF-91DA-3D142FDAA317}" type="slidenum">
              <a:rPr lang="en-US" altLang="el-GR" smtClean="0"/>
              <a:pPr/>
              <a:t>11</a:t>
            </a:fld>
            <a:endParaRPr lang="en-US" alt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/>
          <a:srcRect l="50000" t="3090" r="588" b="1405"/>
          <a:stretch/>
        </p:blipFill>
        <p:spPr>
          <a:xfrm>
            <a:off x="1143000" y="762000"/>
            <a:ext cx="6705600" cy="51844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/>
          <a:srcRect l="50313" t="3125" r="1250"/>
          <a:stretch/>
        </p:blipFill>
        <p:spPr>
          <a:xfrm rot="492124">
            <a:off x="1143000" y="671963"/>
            <a:ext cx="6705600" cy="5364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4"/>
          <a:srcRect l="50000" t="3125" r="625" b="18750"/>
          <a:stretch/>
        </p:blipFill>
        <p:spPr>
          <a:xfrm>
            <a:off x="874351" y="914400"/>
            <a:ext cx="7350520" cy="46522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8831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Θέση αριθμού διαφάνειας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33E12E2-BC53-4781-AE19-12420FFCD559}" type="slidenum">
              <a:rPr lang="en-US" altLang="el-GR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12</a:t>
            </a:fld>
            <a:endParaRPr lang="en-US" altLang="el-GR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" name="Διάγραμμα 2"/>
          <p:cNvGraphicFramePr/>
          <p:nvPr>
            <p:extLst>
              <p:ext uri="{D42A27DB-BD31-4B8C-83A1-F6EECF244321}">
                <p14:modId xmlns:p14="http://schemas.microsoft.com/office/powerpoint/2010/main" val="2457742187"/>
              </p:ext>
            </p:extLst>
          </p:nvPr>
        </p:nvGraphicFramePr>
        <p:xfrm>
          <a:off x="457201" y="1219199"/>
          <a:ext cx="8305800" cy="5502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6280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Θέση αριθμού διαφάνειας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0D330DE-C52F-451E-BA90-1B8719AD78C9}" type="slidenum">
              <a:rPr lang="en-US" altLang="el-GR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13</a:t>
            </a:fld>
            <a:endParaRPr lang="en-US" altLang="el-GR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2" descr="\\Thrileonsrv01\π.π 14-20\Ε2 ΕΠ-ΥΜΕΠΕΡΑΑ\Ε2.11 ΔΗΜΟΣΙΟΤΗΤΑ\Ε2.11.06 ΕΦΑΡΜ. ΕΠΙΚ. ΣΧΕΔΙΟΥ\201806 ΝΟΣΟΚΟΜΕΙΑ\20180614_ΑΘΗΝΑ\02_Εκδήλωση\Φωτογραφίες\dimelis 15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543800" cy="5657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" name="Picture 3" descr="\\Thrileonsrv01\π.π 14-20\Ε2 ΕΠ-ΥΜΕΠΕΡΑΑ\Ε2.11 ΔΗΜΟΣΙΟΤΗΤΑ\Ε2.11.06 ΕΦΑΡΜ. ΕΠΙΚ. ΣΧΕΔΙΟΥ\201806 ΝΟΣΟΚΟΜΕΙΑ\20180620_ΘΕΣΣΑΛΟΝΙΚΗ\02_Εκδήλωση\Φωτογραφίες\IMG_20180620_0934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b="21053"/>
          <a:stretch>
            <a:fillRect/>
          </a:stretch>
        </p:blipFill>
        <p:spPr bwMode="auto">
          <a:xfrm rot="547202">
            <a:off x="621216" y="444621"/>
            <a:ext cx="7391400" cy="5543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" name="Picture 2" descr="\\Thrileonsrv01\π.π 14-20\Ε2 ΕΠ-ΥΜΕΠΕΡΑΑ\Ε2.11 ΔΗΜΟΣΙΟΤΗΤΑ\Ε2.11.06 ΕΦΑΡΜ. ΕΠΙΚ. ΣΧΕΔΙΟΥ\201806 ΝΟΣΟΚΟΜΕΙΑ\20180618_ΠΑΤΡΑ\02_Εκδήλωση\Φωτογραφίες\patra 32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-417" r="24821" b="417"/>
          <a:stretch>
            <a:fillRect/>
          </a:stretch>
        </p:blipFill>
        <p:spPr bwMode="auto">
          <a:xfrm rot="241319">
            <a:off x="685800" y="561975"/>
            <a:ext cx="7467600" cy="5600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2560">
            <a:off x="754839" y="857250"/>
            <a:ext cx="7010400" cy="5257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179">
            <a:off x="742316" y="685800"/>
            <a:ext cx="7239000" cy="5429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925">
            <a:off x="609600" y="628650"/>
            <a:ext cx="731520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85800"/>
            <a:ext cx="7239000" cy="5429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Θέση αριθμού διαφάνειας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5510C54B-0233-4B19-8D84-16FB292DE5A7}" type="slidenum">
              <a:rPr lang="en-US" altLang="el-GR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14</a:t>
            </a:fld>
            <a:endParaRPr lang="en-US" altLang="el-GR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" name="Διάγραμμα 1"/>
          <p:cNvGraphicFramePr/>
          <p:nvPr>
            <p:extLst>
              <p:ext uri="{D42A27DB-BD31-4B8C-83A1-F6EECF244321}">
                <p14:modId xmlns:p14="http://schemas.microsoft.com/office/powerpoint/2010/main" val="2018689362"/>
              </p:ext>
            </p:extLst>
          </p:nvPr>
        </p:nvGraphicFramePr>
        <p:xfrm>
          <a:off x="457200" y="1219200"/>
          <a:ext cx="8305800" cy="5213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6ACB-47C9-40AF-91DA-3D142FDAA317}" type="slidenum">
              <a:rPr lang="en-US" altLang="el-GR" smtClean="0"/>
              <a:pPr/>
              <a:t>15</a:t>
            </a:fld>
            <a:endParaRPr lang="en-US" alt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445">
            <a:off x="940625" y="1014474"/>
            <a:ext cx="7262511" cy="48416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369">
            <a:off x="953534" y="1171801"/>
            <a:ext cx="7162301" cy="47748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009">
            <a:off x="807603" y="1054260"/>
            <a:ext cx="7454159" cy="4969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67" y="842883"/>
            <a:ext cx="7777283" cy="51848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232">
            <a:off x="719609" y="696798"/>
            <a:ext cx="7814197" cy="52094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854" y="879761"/>
            <a:ext cx="6458051" cy="48435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353" y="1277740"/>
            <a:ext cx="6472707" cy="43151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9031">
            <a:off x="746608" y="988721"/>
            <a:ext cx="7543800" cy="5029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18" y="954584"/>
            <a:ext cx="7034580" cy="4693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05" y="821120"/>
            <a:ext cx="6984362" cy="46562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2044">
            <a:off x="689394" y="682604"/>
            <a:ext cx="7658226" cy="51054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5981">
            <a:off x="945400" y="909139"/>
            <a:ext cx="7146213" cy="47641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Εικόνα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559">
            <a:off x="677107" y="801422"/>
            <a:ext cx="7500323" cy="5000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Εικόνα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037">
            <a:off x="1038675" y="691444"/>
            <a:ext cx="7337655" cy="48961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Εικόνα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732">
            <a:off x="820267" y="988294"/>
            <a:ext cx="7270199" cy="4846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Εικόνα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52">
            <a:off x="838878" y="780990"/>
            <a:ext cx="7769319" cy="51795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Εικόνα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3290">
            <a:off x="1100837" y="1025668"/>
            <a:ext cx="7381138" cy="49207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" name="Εικόνα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45" y="1116625"/>
            <a:ext cx="7426959" cy="49557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3414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Θέση αριθμού διαφάνειας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3BFE5EB-D2D7-4CC8-9E42-D3B0EAF080F1}" type="slidenum">
              <a:rPr lang="en-US" altLang="el-GR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16</a:t>
            </a:fld>
            <a:endParaRPr lang="en-US" altLang="el-GR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7" name="Γράφημα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3269874"/>
              </p:ext>
            </p:extLst>
          </p:nvPr>
        </p:nvGraphicFramePr>
        <p:xfrm>
          <a:off x="762000" y="1219200"/>
          <a:ext cx="7543800" cy="4848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Αριστερό βέλος 2"/>
          <p:cNvSpPr/>
          <p:nvPr/>
        </p:nvSpPr>
        <p:spPr>
          <a:xfrm>
            <a:off x="5791200" y="5167312"/>
            <a:ext cx="2590800" cy="1371600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</a:rPr>
              <a:t>1061 Συμμετέχοντες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53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seriesEl"/>
        </p:bldSub>
      </p:bldGraphic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Θέση αριθμού διαφάνειας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4D7470EF-3F99-4A49-AD20-D15708A1CBF1}" type="slidenum">
              <a:rPr lang="en-US" altLang="el-GR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17</a:t>
            </a:fld>
            <a:endParaRPr lang="en-US" altLang="el-GR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" name="Γράφημα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6731471"/>
              </p:ext>
            </p:extLst>
          </p:nvPr>
        </p:nvGraphicFramePr>
        <p:xfrm>
          <a:off x="533400" y="1189038"/>
          <a:ext cx="7696200" cy="5349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Chart bld="category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Θέση αριθμού διαφάνειας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944C192-6A0A-4772-973F-119155C6A6E1}" type="slidenum">
              <a:rPr lang="en-US" altLang="el-GR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18</a:t>
            </a:fld>
            <a:endParaRPr lang="en-US" altLang="el-GR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28675" name="Ορθογώνιο 4"/>
          <p:cNvSpPr>
            <a:spLocks noChangeArrowheads="1"/>
          </p:cNvSpPr>
          <p:nvPr/>
        </p:nvSpPr>
        <p:spPr bwMode="auto">
          <a:xfrm>
            <a:off x="381000" y="2490788"/>
            <a:ext cx="7620000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3200">
                <a:solidFill>
                  <a:srgbClr val="000000"/>
                </a:solidFill>
              </a:rPr>
              <a:t>Ευχαριστώ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3200">
                <a:solidFill>
                  <a:srgbClr val="000000"/>
                </a:solidFill>
              </a:rPr>
              <a:t>για την προσοχή σας!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l-GR" altLang="el-GR" sz="3200" i="1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800" i="1">
                <a:solidFill>
                  <a:srgbClr val="000000"/>
                </a:solidFill>
              </a:rPr>
              <a:t>Χριστίνα Δρίτσα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800" i="1">
                <a:solidFill>
                  <a:srgbClr val="000000"/>
                </a:solidFill>
              </a:rPr>
              <a:t>Προϊσταμένη Μονάδας Α΄ ΕΥΔ ΕΠ-ΥΜΕΠΕΡΑΑ</a:t>
            </a:r>
            <a:endParaRPr lang="el-GR" altLang="el-GR" sz="180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600" i="1">
                <a:solidFill>
                  <a:srgbClr val="000000"/>
                </a:solidFill>
              </a:rPr>
              <a:t>Γεωλόγος –Περιβαλλοντολόγος, </a:t>
            </a:r>
            <a:r>
              <a:rPr lang="en-US" altLang="el-GR" sz="1600" i="1">
                <a:solidFill>
                  <a:srgbClr val="000000"/>
                </a:solidFill>
              </a:rPr>
              <a:t>MSc</a:t>
            </a:r>
            <a:endParaRPr lang="el-GR" altLang="el-G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Θέση αριθμού διαφάνειας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B292D272-A17B-4FBD-AAEC-531696E36C0E}" type="slidenum">
              <a:rPr lang="en-US" altLang="el-GR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</a:t>
            </a:fld>
            <a:endParaRPr lang="en-US" altLang="el-GR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" name="Διάγραμμα 2"/>
          <p:cNvGraphicFramePr/>
          <p:nvPr>
            <p:extLst>
              <p:ext uri="{D42A27DB-BD31-4B8C-83A1-F6EECF244321}">
                <p14:modId xmlns:p14="http://schemas.microsoft.com/office/powerpoint/2010/main" val="2069697793"/>
              </p:ext>
            </p:extLst>
          </p:nvPr>
        </p:nvGraphicFramePr>
        <p:xfrm>
          <a:off x="457200" y="1219200"/>
          <a:ext cx="8229600" cy="5502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6ACB-47C9-40AF-91DA-3D142FDAA317}" type="slidenum">
              <a:rPr lang="en-US" altLang="el-GR" smtClean="0"/>
              <a:pPr/>
              <a:t>3</a:t>
            </a:fld>
            <a:endParaRPr lang="en-US" alt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/>
          <a:srcRect l="50200" t="3142"/>
          <a:stretch/>
        </p:blipFill>
        <p:spPr>
          <a:xfrm>
            <a:off x="990600" y="762000"/>
            <a:ext cx="7018314" cy="54600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/>
          <a:srcRect l="50968" t="3505" b="4560"/>
          <a:stretch/>
        </p:blipFill>
        <p:spPr>
          <a:xfrm rot="282749">
            <a:off x="990600" y="608933"/>
            <a:ext cx="7162800" cy="53721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4"/>
          <a:srcRect l="50313" t="3125" r="937" b="9375"/>
          <a:stretch/>
        </p:blipFill>
        <p:spPr>
          <a:xfrm rot="438058">
            <a:off x="1061156" y="717894"/>
            <a:ext cx="7100362" cy="50976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5"/>
          <a:srcRect l="50000" t="2344" r="938" b="2344"/>
          <a:stretch/>
        </p:blipFill>
        <p:spPr>
          <a:xfrm rot="443580">
            <a:off x="1365360" y="930022"/>
            <a:ext cx="6848774" cy="53219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Εικόνα 8"/>
          <p:cNvPicPr>
            <a:picLocks noChangeAspect="1"/>
          </p:cNvPicPr>
          <p:nvPr/>
        </p:nvPicPr>
        <p:blipFill rotWithShape="1">
          <a:blip r:embed="rId6"/>
          <a:srcRect l="50000" t="-782" r="1250" b="1"/>
          <a:stretch/>
        </p:blipFill>
        <p:spPr>
          <a:xfrm rot="21289135">
            <a:off x="1084730" y="730544"/>
            <a:ext cx="6830054" cy="5647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9061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Θέση αριθμού διαφάνειας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B292D272-A17B-4FBD-AAEC-531696E36C0E}" type="slidenum">
              <a:rPr lang="en-US" altLang="el-GR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</a:t>
            </a:fld>
            <a:endParaRPr lang="en-US" altLang="el-GR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" name="Διάγραμμα 2"/>
          <p:cNvGraphicFramePr/>
          <p:nvPr>
            <p:extLst>
              <p:ext uri="{D42A27DB-BD31-4B8C-83A1-F6EECF244321}">
                <p14:modId xmlns:p14="http://schemas.microsoft.com/office/powerpoint/2010/main" val="1032753438"/>
              </p:ext>
            </p:extLst>
          </p:nvPr>
        </p:nvGraphicFramePr>
        <p:xfrm>
          <a:off x="457200" y="1219200"/>
          <a:ext cx="8229600" cy="5502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213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Θέση αριθμού διαφάνειας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56E6EAE4-001A-4E17-A47B-45F60F0CACC1}" type="slidenum">
              <a:rPr lang="en-US" altLang="el-GR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</a:t>
            </a:fld>
            <a:endParaRPr lang="en-US" altLang="el-GR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26627" name="Picture 2" descr="\\Thrileonsrv01\π.π 14-20\Ε2 ΕΠ-ΥΜΕΠΕΡΑΑ\Ε2.11 ΔΗΜΟΣΙΟΤΗΤΑ\Ε2.11.06 ΕΦΑΡΜ. ΕΠΙΚ. ΣΧΕΔΙΟΥ\201809 ΔΕΘ\ΦΩΤΟΓΡΑΦΙΕΣ ΑΠΟ ΕΚΘΕΣΗ\ΒΙΛΗ\ΔΕΘ 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994">
            <a:off x="838099" y="834425"/>
            <a:ext cx="7467600" cy="56007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" name="Picture 3" descr="\\Thrileonsrv01\π.π 14-20\Ε2 ΕΠ-ΥΜΕΠΕΡΑΑ\Ε2.11 ΔΗΜΟΣΙΟΤΗΤΑ\Ε2.11.06 ΕΦΑΡΜ. ΕΠΙΚ. ΣΧΕΔΙΟΥ\201809 ΔΕΘ\ΦΩΤΟΓΡΑΦΙΕΣ ΑΠΟ ΕΚΘΕΣΗ\ΒΙΛΗ\ΔΕΘ 3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3" b="31056"/>
          <a:stretch>
            <a:fillRect/>
          </a:stretch>
        </p:blipFill>
        <p:spPr bwMode="auto">
          <a:xfrm rot="583314">
            <a:off x="628446" y="900112"/>
            <a:ext cx="7541895" cy="5638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9" name="Εικόνα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31" r="2"/>
          <a:stretch>
            <a:fillRect/>
          </a:stretch>
        </p:blipFill>
        <p:spPr bwMode="auto">
          <a:xfrm>
            <a:off x="628447" y="900971"/>
            <a:ext cx="7886903" cy="52575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" name="Εικόνα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" t="-3" r="24593" b="2"/>
          <a:stretch>
            <a:fillRect/>
          </a:stretch>
        </p:blipFill>
        <p:spPr bwMode="auto">
          <a:xfrm>
            <a:off x="817993" y="685800"/>
            <a:ext cx="7622616" cy="571696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72"/>
          <a:stretch/>
        </p:blipFill>
        <p:spPr>
          <a:xfrm>
            <a:off x="628446" y="900970"/>
            <a:ext cx="7926387" cy="4962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" y="685799"/>
            <a:ext cx="7316509" cy="54873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6">
            <a:off x="857098" y="736234"/>
            <a:ext cx="7249263" cy="54369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7065">
            <a:off x="1014629" y="594365"/>
            <a:ext cx="7299238" cy="54744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Θέση αριθμού διαφάνειας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B292D272-A17B-4FBD-AAEC-531696E36C0E}" type="slidenum">
              <a:rPr lang="en-US" altLang="el-GR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</a:t>
            </a:fld>
            <a:endParaRPr lang="en-US" altLang="el-GR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" name="Διάγραμμα 2"/>
          <p:cNvGraphicFramePr/>
          <p:nvPr>
            <p:extLst>
              <p:ext uri="{D42A27DB-BD31-4B8C-83A1-F6EECF244321}">
                <p14:modId xmlns:p14="http://schemas.microsoft.com/office/powerpoint/2010/main" val="3643808160"/>
              </p:ext>
            </p:extLst>
          </p:nvPr>
        </p:nvGraphicFramePr>
        <p:xfrm>
          <a:off x="457200" y="1219200"/>
          <a:ext cx="8229600" cy="5502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289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1655">
            <a:off x="1229818" y="1068219"/>
            <a:ext cx="7163944" cy="53692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6ACB-47C9-40AF-91DA-3D142FDAA317}" type="slidenum">
              <a:rPr lang="en-US" altLang="el-GR" smtClean="0"/>
              <a:pPr/>
              <a:t>7</a:t>
            </a:fld>
            <a:endParaRPr lang="en-US" alt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47865"/>
            <a:ext cx="6781800" cy="5082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1541">
            <a:off x="1074312" y="673529"/>
            <a:ext cx="6772144" cy="48992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4067">
            <a:off x="917084" y="819417"/>
            <a:ext cx="7086600" cy="5311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47260"/>
            <a:ext cx="7467984" cy="4977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" name="Εικόνα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7581">
            <a:off x="1143000" y="837151"/>
            <a:ext cx="7086600" cy="53131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7270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Θέση αριθμού διαφάνειας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B292D272-A17B-4FBD-AAEC-531696E36C0E}" type="slidenum">
              <a:rPr lang="en-US" altLang="el-GR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</a:t>
            </a:fld>
            <a:endParaRPr lang="en-US" altLang="el-GR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" name="Διάγραμμα 2"/>
          <p:cNvGraphicFramePr/>
          <p:nvPr>
            <p:extLst>
              <p:ext uri="{D42A27DB-BD31-4B8C-83A1-F6EECF244321}">
                <p14:modId xmlns:p14="http://schemas.microsoft.com/office/powerpoint/2010/main" val="2807579360"/>
              </p:ext>
            </p:extLst>
          </p:nvPr>
        </p:nvGraphicFramePr>
        <p:xfrm>
          <a:off x="457200" y="1219200"/>
          <a:ext cx="8229600" cy="5502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256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6ACB-47C9-40AF-91DA-3D142FDAA317}" type="slidenum">
              <a:rPr lang="en-US" altLang="el-GR" smtClean="0"/>
              <a:pPr/>
              <a:t>9</a:t>
            </a:fld>
            <a:endParaRPr lang="en-US" altLang="el-GR"/>
          </a:p>
        </p:txBody>
      </p:sp>
      <p:pic>
        <p:nvPicPr>
          <p:cNvPr id="3" name="Εικόνα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188200" cy="5391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6967">
            <a:off x="914400" y="950912"/>
            <a:ext cx="7207250" cy="54054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4"/>
          <a:srcRect l="51875" t="22656" r="12500" b="14844"/>
          <a:stretch/>
        </p:blipFill>
        <p:spPr>
          <a:xfrm rot="21448189">
            <a:off x="970445" y="897796"/>
            <a:ext cx="7055955" cy="49515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5"/>
          <a:srcRect l="51875" t="22656" r="12813" b="14845"/>
          <a:stretch/>
        </p:blipFill>
        <p:spPr>
          <a:xfrm rot="425528">
            <a:off x="1413759" y="914400"/>
            <a:ext cx="7187189" cy="5088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8969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pt_temp2013_gen">
  <a:themeElements>
    <a:clrScheme name="ppt_temp2013_gen 1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FFFFFF"/>
      </a:accent3>
      <a:accent4>
        <a:srgbClr val="000000"/>
      </a:accent4>
      <a:accent5>
        <a:srgbClr val="CAE2AE"/>
      </a:accent5>
      <a:accent6>
        <a:srgbClr val="599531"/>
      </a:accent6>
      <a:hlink>
        <a:srgbClr val="EE7B08"/>
      </a:hlink>
      <a:folHlink>
        <a:srgbClr val="977B2D"/>
      </a:folHlink>
    </a:clrScheme>
    <a:fontScheme name="ppt_temp2013_gen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pt_temp2013_gen 1">
        <a:dk1>
          <a:srgbClr val="000000"/>
        </a:dk1>
        <a:lt1>
          <a:srgbClr val="FFFFFF"/>
        </a:lt1>
        <a:dk2>
          <a:srgbClr val="455F51"/>
        </a:dk2>
        <a:lt2>
          <a:srgbClr val="E2DFCC"/>
        </a:lt2>
        <a:accent1>
          <a:srgbClr val="99CB38"/>
        </a:accent1>
        <a:accent2>
          <a:srgbClr val="63A537"/>
        </a:accent2>
        <a:accent3>
          <a:srgbClr val="FFFFFF"/>
        </a:accent3>
        <a:accent4>
          <a:srgbClr val="000000"/>
        </a:accent4>
        <a:accent5>
          <a:srgbClr val="CAE2AE"/>
        </a:accent5>
        <a:accent6>
          <a:srgbClr val="599531"/>
        </a:accent6>
        <a:hlink>
          <a:srgbClr val="EE7B08"/>
        </a:hlink>
        <a:folHlink>
          <a:srgbClr val="977B2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4919</TotalTime>
  <Words>413</Words>
  <Application>Microsoft Office PowerPoint</Application>
  <PresentationFormat>Προβολή στην οθόνη (4:3)</PresentationFormat>
  <Paragraphs>136</Paragraphs>
  <Slides>18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Segoe UI Light</vt:lpstr>
      <vt:lpstr>Segoe UI Semilight</vt:lpstr>
      <vt:lpstr>Times New Roman</vt:lpstr>
      <vt:lpstr>ppt_temp2013_gen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Γιώργος Δούκας</dc:creator>
  <cp:lastModifiedBy>Βίλυ Ρεντζεπέρη</cp:lastModifiedBy>
  <cp:revision>377</cp:revision>
  <cp:lastPrinted>2016-10-24T05:22:14Z</cp:lastPrinted>
  <dcterms:created xsi:type="dcterms:W3CDTF">1601-01-01T00:00:00Z</dcterms:created>
  <dcterms:modified xsi:type="dcterms:W3CDTF">2019-06-11T13:55:29Z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