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3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4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5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6.xml" ContentType="application/vnd.openxmlformats-officedocument.presentationml.notesSlide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notesSlides/notesSlide9.xml" ContentType="application/vnd.openxmlformats-officedocument.presentationml.notesSlide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notesSlides/notesSlide10.xml" ContentType="application/vnd.openxmlformats-officedocument.presentationml.notesSlide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notesSlides/notesSlide13.xml" ContentType="application/vnd.openxmlformats-officedocument.presentationml.notesSlide+xml"/>
  <Override PartName="/ppt/diagrams/data12.xml" ContentType="application/vnd.openxmlformats-officedocument.drawingml.diagramData+xml"/>
  <Override PartName="/ppt/diagrams/layout12.xml" ContentType="application/vnd.openxmlformats-officedocument.drawingml.diagramLayout+xml"/>
  <Override PartName="/ppt/diagrams/quickStyle12.xml" ContentType="application/vnd.openxmlformats-officedocument.drawingml.diagramStyle+xml"/>
  <Override PartName="/ppt/diagrams/colors12.xml" ContentType="application/vnd.openxmlformats-officedocument.drawingml.diagramColors+xml"/>
  <Override PartName="/ppt/diagrams/drawing12.xml" ContentType="application/vnd.ms-office.drawingml.diagramDrawing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diagrams/data13.xml" ContentType="application/vnd.openxmlformats-officedocument.drawingml.diagramData+xml"/>
  <Override PartName="/ppt/diagrams/layout13.xml" ContentType="application/vnd.openxmlformats-officedocument.drawingml.diagramLayout+xml"/>
  <Override PartName="/ppt/diagrams/quickStyle13.xml" ContentType="application/vnd.openxmlformats-officedocument.drawingml.diagramStyle+xml"/>
  <Override PartName="/ppt/diagrams/colors13.xml" ContentType="application/vnd.openxmlformats-officedocument.drawingml.diagramColors+xml"/>
  <Override PartName="/ppt/diagrams/drawing13.xml" ContentType="application/vnd.ms-office.drawingml.diagramDrawing+xml"/>
  <Override PartName="/ppt/notesSlides/notesSlide16.xml" ContentType="application/vnd.openxmlformats-officedocument.presentationml.notesSlide+xml"/>
  <Override PartName="/ppt/diagrams/data14.xml" ContentType="application/vnd.openxmlformats-officedocument.drawingml.diagramData+xml"/>
  <Override PartName="/ppt/diagrams/layout14.xml" ContentType="application/vnd.openxmlformats-officedocument.drawingml.diagramLayout+xml"/>
  <Override PartName="/ppt/diagrams/quickStyle14.xml" ContentType="application/vnd.openxmlformats-officedocument.drawingml.diagramStyle+xml"/>
  <Override PartName="/ppt/diagrams/colors14.xml" ContentType="application/vnd.openxmlformats-officedocument.drawingml.diagramColors+xml"/>
  <Override PartName="/ppt/diagrams/drawing14.xml" ContentType="application/vnd.ms-office.drawingml.diagramDrawing+xml"/>
  <Override PartName="/ppt/diagrams/data15.xml" ContentType="application/vnd.openxmlformats-officedocument.drawingml.diagramData+xml"/>
  <Override PartName="/ppt/diagrams/layout15.xml" ContentType="application/vnd.openxmlformats-officedocument.drawingml.diagramLayout+xml"/>
  <Override PartName="/ppt/diagrams/quickStyle15.xml" ContentType="application/vnd.openxmlformats-officedocument.drawingml.diagramStyle+xml"/>
  <Override PartName="/ppt/diagrams/colors15.xml" ContentType="application/vnd.openxmlformats-officedocument.drawingml.diagramColors+xml"/>
  <Override PartName="/ppt/diagrams/drawing15.xml" ContentType="application/vnd.ms-office.drawingml.diagramDrawing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handoutMasterIdLst>
    <p:handoutMasterId r:id="rId20"/>
  </p:handoutMasterIdLst>
  <p:sldIdLst>
    <p:sldId id="256" r:id="rId2"/>
    <p:sldId id="263" r:id="rId3"/>
    <p:sldId id="266" r:id="rId4"/>
    <p:sldId id="279" r:id="rId5"/>
    <p:sldId id="267" r:id="rId6"/>
    <p:sldId id="271" r:id="rId7"/>
    <p:sldId id="268" r:id="rId8"/>
    <p:sldId id="272" r:id="rId9"/>
    <p:sldId id="281" r:id="rId10"/>
    <p:sldId id="280" r:id="rId11"/>
    <p:sldId id="287" r:id="rId12"/>
    <p:sldId id="282" r:id="rId13"/>
    <p:sldId id="283" r:id="rId14"/>
    <p:sldId id="278" r:id="rId15"/>
    <p:sldId id="286" r:id="rId16"/>
    <p:sldId id="284" r:id="rId17"/>
    <p:sldId id="273" r:id="rId18"/>
  </p:sldIdLst>
  <p:sldSz cx="9144000" cy="6858000" type="screen4x3"/>
  <p:notesSz cx="7099300" cy="10234613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Katerina Stathi" initials="KS" lastIdx="2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00"/>
    <a:srgbClr val="001E50"/>
    <a:srgbClr val="FC5A56"/>
    <a:srgbClr val="4C86EE"/>
    <a:srgbClr val="FFFF99"/>
    <a:srgbClr val="99FF99"/>
    <a:srgbClr val="FFCCFF"/>
    <a:srgbClr val="FFCCCC"/>
    <a:srgbClr val="FF6699"/>
    <a:srgbClr val="CC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Μεσαίο στυλ 2 - Έμφαση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425" autoAdjust="0"/>
    <p:restoredTop sz="88652" autoAdjust="0"/>
  </p:normalViewPr>
  <p:slideViewPr>
    <p:cSldViewPr>
      <p:cViewPr>
        <p:scale>
          <a:sx n="66" d="100"/>
          <a:sy n="66" d="100"/>
        </p:scale>
        <p:origin x="-1572" y="-45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1776"/>
    </p:cViewPr>
  </p:sorterViewPr>
  <p:notesViewPr>
    <p:cSldViewPr>
      <p:cViewPr varScale="1">
        <p:scale>
          <a:sx n="54" d="100"/>
          <a:sy n="54" d="100"/>
        </p:scale>
        <p:origin x="-2844" y="-90"/>
      </p:cViewPr>
      <p:guideLst>
        <p:guide orient="horz" pos="3224"/>
        <p:guide pos="2236"/>
      </p:guideLst>
    </p:cSldViewPr>
  </p:notesViewPr>
  <p:gridSpacing cx="36004" cy="36004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commentAuthors" Target="commentAuthor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diagrams/_rels/data4.xml.rels><?xml version="1.0" encoding="UTF-8" standalone="yes"?>
<Relationships xmlns="http://schemas.openxmlformats.org/package/2006/relationships"><Relationship Id="rId1" Type="http://schemas.openxmlformats.org/officeDocument/2006/relationships/image" Target="../media/image12.jpeg"/></Relationships>
</file>

<file path=ppt/diagrams/_rels/drawing4.xml.rels><?xml version="1.0" encoding="UTF-8" standalone="yes"?>
<Relationships xmlns="http://schemas.openxmlformats.org/package/2006/relationships"><Relationship Id="rId1" Type="http://schemas.openxmlformats.org/officeDocument/2006/relationships/image" Target="../media/image12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4806FDF-1E76-4889-8EF0-899C5D45D19C}" type="doc">
      <dgm:prSet loTypeId="urn:microsoft.com/office/officeart/2008/layout/VerticalCurvedList" loCatId="list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el-GR"/>
        </a:p>
      </dgm:t>
    </dgm:pt>
    <dgm:pt modelId="{96768B92-AAE7-448A-AC6C-0A0857BB260F}">
      <dgm:prSet/>
      <dgm:spPr/>
      <dgm:t>
        <a:bodyPr/>
        <a:lstStyle/>
        <a:p>
          <a:pPr rtl="0"/>
          <a:r>
            <a:rPr lang="en-US" dirty="0" smtClean="0"/>
            <a:t>8</a:t>
          </a:r>
          <a:r>
            <a:rPr lang="el-GR" dirty="0" smtClean="0"/>
            <a:t>.000 χρήστες δικαιούχων – </a:t>
          </a:r>
          <a:r>
            <a:rPr lang="en-US" dirty="0" smtClean="0"/>
            <a:t>1.500</a:t>
          </a:r>
          <a:r>
            <a:rPr lang="el-GR" dirty="0" smtClean="0"/>
            <a:t>  διαχειριστικών</a:t>
          </a:r>
          <a:endParaRPr lang="el-GR" dirty="0"/>
        </a:p>
      </dgm:t>
    </dgm:pt>
    <dgm:pt modelId="{952C1F29-1122-412D-B308-A62B209197C5}" type="parTrans" cxnId="{1FEAE184-8C66-451D-8169-B621F473282D}">
      <dgm:prSet/>
      <dgm:spPr/>
      <dgm:t>
        <a:bodyPr/>
        <a:lstStyle/>
        <a:p>
          <a:endParaRPr lang="el-GR"/>
        </a:p>
      </dgm:t>
    </dgm:pt>
    <dgm:pt modelId="{D3C45625-CF35-42EF-9AE2-79293CB6FF7C}" type="sibTrans" cxnId="{1FEAE184-8C66-451D-8169-B621F473282D}">
      <dgm:prSet/>
      <dgm:spPr/>
      <dgm:t>
        <a:bodyPr/>
        <a:lstStyle/>
        <a:p>
          <a:endParaRPr lang="el-GR"/>
        </a:p>
      </dgm:t>
    </dgm:pt>
    <dgm:pt modelId="{369E1838-704F-434C-A8DB-E5AA4B980240}">
      <dgm:prSet/>
      <dgm:spPr/>
      <dgm:t>
        <a:bodyPr/>
        <a:lstStyle/>
        <a:p>
          <a:pPr rtl="0"/>
          <a:r>
            <a:rPr lang="el-GR" dirty="0" smtClean="0"/>
            <a:t>1</a:t>
          </a:r>
          <a:r>
            <a:rPr lang="en-US" dirty="0" smtClean="0"/>
            <a:t>4</a:t>
          </a:r>
          <a:r>
            <a:rPr lang="el-GR" dirty="0" smtClean="0"/>
            <a:t>0.000 έργα (ΚΕ &amp; ΠΚΕ)</a:t>
          </a:r>
          <a:endParaRPr lang="el-GR" dirty="0"/>
        </a:p>
      </dgm:t>
    </dgm:pt>
    <dgm:pt modelId="{6A6D45ED-8EB8-47B8-8A39-539AAF7A1DE0}" type="parTrans" cxnId="{F5EFC8B9-C493-49E7-802B-0D0E4DD0AD06}">
      <dgm:prSet/>
      <dgm:spPr/>
      <dgm:t>
        <a:bodyPr/>
        <a:lstStyle/>
        <a:p>
          <a:endParaRPr lang="el-GR"/>
        </a:p>
      </dgm:t>
    </dgm:pt>
    <dgm:pt modelId="{7F5BB4DA-0614-402D-930D-F40EEC640A90}" type="sibTrans" cxnId="{F5EFC8B9-C493-49E7-802B-0D0E4DD0AD06}">
      <dgm:prSet/>
      <dgm:spPr/>
      <dgm:t>
        <a:bodyPr/>
        <a:lstStyle/>
        <a:p>
          <a:endParaRPr lang="el-GR"/>
        </a:p>
      </dgm:t>
    </dgm:pt>
    <dgm:pt modelId="{0E0F471C-889D-47C7-946E-936EAE85D949}">
      <dgm:prSet/>
      <dgm:spPr/>
      <dgm:t>
        <a:bodyPr/>
        <a:lstStyle/>
        <a:p>
          <a:pPr rtl="0"/>
          <a:r>
            <a:rPr lang="el-GR" dirty="0" smtClean="0"/>
            <a:t>400 Αιτήματα πληρωμής προς Ε.Ε.</a:t>
          </a:r>
          <a:endParaRPr lang="el-GR" dirty="0"/>
        </a:p>
      </dgm:t>
    </dgm:pt>
    <dgm:pt modelId="{DFB91C2D-D6FD-4178-A19E-EE7C88A71877}" type="parTrans" cxnId="{5BC5DE65-894D-4470-AE2F-AADF4762389B}">
      <dgm:prSet/>
      <dgm:spPr/>
      <dgm:t>
        <a:bodyPr/>
        <a:lstStyle/>
        <a:p>
          <a:endParaRPr lang="el-GR"/>
        </a:p>
      </dgm:t>
    </dgm:pt>
    <dgm:pt modelId="{79B9276E-6569-46EB-BF59-CF634ED1007C}" type="sibTrans" cxnId="{5BC5DE65-894D-4470-AE2F-AADF4762389B}">
      <dgm:prSet/>
      <dgm:spPr/>
      <dgm:t>
        <a:bodyPr/>
        <a:lstStyle/>
        <a:p>
          <a:endParaRPr lang="el-GR"/>
        </a:p>
      </dgm:t>
    </dgm:pt>
    <dgm:pt modelId="{D52A1BCB-9E13-4C06-BA88-F985DAD4C3C3}">
      <dgm:prSet/>
      <dgm:spPr/>
      <dgm:t>
        <a:bodyPr/>
        <a:lstStyle/>
        <a:p>
          <a:pPr rtl="0"/>
          <a:r>
            <a:rPr lang="el-GR" smtClean="0"/>
            <a:t>20.000 συνημμένα έγγραφα</a:t>
          </a:r>
          <a:endParaRPr lang="el-GR"/>
        </a:p>
      </dgm:t>
    </dgm:pt>
    <dgm:pt modelId="{2CB58033-51E5-4E78-AC6A-76EFB24D21B8}" type="parTrans" cxnId="{FB70B39C-4FE7-4B83-8F3C-2017044FA1D9}">
      <dgm:prSet/>
      <dgm:spPr/>
      <dgm:t>
        <a:bodyPr/>
        <a:lstStyle/>
        <a:p>
          <a:endParaRPr lang="el-GR"/>
        </a:p>
      </dgm:t>
    </dgm:pt>
    <dgm:pt modelId="{5C7F5E6F-DCEA-41AF-B7C2-E2B6DF50DDCC}" type="sibTrans" cxnId="{FB70B39C-4FE7-4B83-8F3C-2017044FA1D9}">
      <dgm:prSet/>
      <dgm:spPr/>
      <dgm:t>
        <a:bodyPr/>
        <a:lstStyle/>
        <a:p>
          <a:endParaRPr lang="el-GR"/>
        </a:p>
      </dgm:t>
    </dgm:pt>
    <dgm:pt modelId="{379F4FE8-81FF-4088-850B-C6BE7B7A4840}">
      <dgm:prSet/>
      <dgm:spPr/>
      <dgm:t>
        <a:bodyPr/>
        <a:lstStyle/>
        <a:p>
          <a:pPr rtl="0"/>
          <a:r>
            <a:rPr lang="en-US" dirty="0" smtClean="0"/>
            <a:t>5.000 </a:t>
          </a:r>
          <a:r>
            <a:rPr lang="el-GR" dirty="0" smtClean="0"/>
            <a:t>αναφορές ανά έτος</a:t>
          </a:r>
          <a:endParaRPr lang="el-GR" dirty="0"/>
        </a:p>
      </dgm:t>
    </dgm:pt>
    <dgm:pt modelId="{1D5448E1-E21D-41DE-88AE-71571AAFCE7F}" type="parTrans" cxnId="{DA06E503-ACC6-483A-9325-2EA538B2CBB5}">
      <dgm:prSet/>
      <dgm:spPr/>
      <dgm:t>
        <a:bodyPr/>
        <a:lstStyle/>
        <a:p>
          <a:endParaRPr lang="el-GR"/>
        </a:p>
      </dgm:t>
    </dgm:pt>
    <dgm:pt modelId="{DDE253C8-D8FF-42ED-AF29-F15235DA3A34}" type="sibTrans" cxnId="{DA06E503-ACC6-483A-9325-2EA538B2CBB5}">
      <dgm:prSet/>
      <dgm:spPr/>
      <dgm:t>
        <a:bodyPr/>
        <a:lstStyle/>
        <a:p>
          <a:endParaRPr lang="el-GR"/>
        </a:p>
      </dgm:t>
    </dgm:pt>
    <dgm:pt modelId="{82ACC5A4-6DC6-4D24-82B1-0D00A74B27CE}" type="pres">
      <dgm:prSet presAssocID="{F4806FDF-1E76-4889-8EF0-899C5D45D19C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el-GR"/>
        </a:p>
      </dgm:t>
    </dgm:pt>
    <dgm:pt modelId="{1EAF3A0E-5A9E-438E-A94B-6BC2FF557686}" type="pres">
      <dgm:prSet presAssocID="{F4806FDF-1E76-4889-8EF0-899C5D45D19C}" presName="Name1" presStyleCnt="0"/>
      <dgm:spPr/>
      <dgm:t>
        <a:bodyPr/>
        <a:lstStyle/>
        <a:p>
          <a:endParaRPr lang="el-GR"/>
        </a:p>
      </dgm:t>
    </dgm:pt>
    <dgm:pt modelId="{40EEB371-0C00-41D6-A173-CB46078BEA08}" type="pres">
      <dgm:prSet presAssocID="{F4806FDF-1E76-4889-8EF0-899C5D45D19C}" presName="cycle" presStyleCnt="0"/>
      <dgm:spPr/>
      <dgm:t>
        <a:bodyPr/>
        <a:lstStyle/>
        <a:p>
          <a:endParaRPr lang="el-GR"/>
        </a:p>
      </dgm:t>
    </dgm:pt>
    <dgm:pt modelId="{8CE03F67-0565-4E01-864D-0EC2A36D214D}" type="pres">
      <dgm:prSet presAssocID="{F4806FDF-1E76-4889-8EF0-899C5D45D19C}" presName="srcNode" presStyleLbl="node1" presStyleIdx="0" presStyleCnt="5"/>
      <dgm:spPr/>
      <dgm:t>
        <a:bodyPr/>
        <a:lstStyle/>
        <a:p>
          <a:endParaRPr lang="el-GR"/>
        </a:p>
      </dgm:t>
    </dgm:pt>
    <dgm:pt modelId="{90FE5A93-A9F1-4833-97CB-151FC62E5D33}" type="pres">
      <dgm:prSet presAssocID="{F4806FDF-1E76-4889-8EF0-899C5D45D19C}" presName="conn" presStyleLbl="parChTrans1D2" presStyleIdx="0" presStyleCnt="1"/>
      <dgm:spPr/>
      <dgm:t>
        <a:bodyPr/>
        <a:lstStyle/>
        <a:p>
          <a:endParaRPr lang="el-GR"/>
        </a:p>
      </dgm:t>
    </dgm:pt>
    <dgm:pt modelId="{4D713935-A235-46A2-9962-332244B3B90F}" type="pres">
      <dgm:prSet presAssocID="{F4806FDF-1E76-4889-8EF0-899C5D45D19C}" presName="extraNode" presStyleLbl="node1" presStyleIdx="0" presStyleCnt="5"/>
      <dgm:spPr/>
      <dgm:t>
        <a:bodyPr/>
        <a:lstStyle/>
        <a:p>
          <a:endParaRPr lang="el-GR"/>
        </a:p>
      </dgm:t>
    </dgm:pt>
    <dgm:pt modelId="{06AB03BE-806E-4A80-990D-434786BEB5CA}" type="pres">
      <dgm:prSet presAssocID="{F4806FDF-1E76-4889-8EF0-899C5D45D19C}" presName="dstNode" presStyleLbl="node1" presStyleIdx="0" presStyleCnt="5"/>
      <dgm:spPr/>
      <dgm:t>
        <a:bodyPr/>
        <a:lstStyle/>
        <a:p>
          <a:endParaRPr lang="el-GR"/>
        </a:p>
      </dgm:t>
    </dgm:pt>
    <dgm:pt modelId="{641A765D-21E0-4338-BBA7-2CBBD2532AE8}" type="pres">
      <dgm:prSet presAssocID="{96768B92-AAE7-448A-AC6C-0A0857BB260F}" presName="text_1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2B141A24-F66C-4F4D-AF87-96C9777D87B8}" type="pres">
      <dgm:prSet presAssocID="{96768B92-AAE7-448A-AC6C-0A0857BB260F}" presName="accent_1" presStyleCnt="0"/>
      <dgm:spPr/>
      <dgm:t>
        <a:bodyPr/>
        <a:lstStyle/>
        <a:p>
          <a:endParaRPr lang="el-GR"/>
        </a:p>
      </dgm:t>
    </dgm:pt>
    <dgm:pt modelId="{F633A2F2-D861-4680-9008-2A36E6776DEB}" type="pres">
      <dgm:prSet presAssocID="{96768B92-AAE7-448A-AC6C-0A0857BB260F}" presName="accentRepeatNode" presStyleLbl="solidFgAcc1" presStyleIdx="0" presStyleCnt="5"/>
      <dgm:spPr/>
      <dgm:t>
        <a:bodyPr/>
        <a:lstStyle/>
        <a:p>
          <a:endParaRPr lang="el-GR"/>
        </a:p>
      </dgm:t>
    </dgm:pt>
    <dgm:pt modelId="{7E77261D-3108-4F6D-96E7-CC769326681A}" type="pres">
      <dgm:prSet presAssocID="{369E1838-704F-434C-A8DB-E5AA4B980240}" presName="text_2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E0B37529-473F-4371-898D-41230EE30B01}" type="pres">
      <dgm:prSet presAssocID="{369E1838-704F-434C-A8DB-E5AA4B980240}" presName="accent_2" presStyleCnt="0"/>
      <dgm:spPr/>
      <dgm:t>
        <a:bodyPr/>
        <a:lstStyle/>
        <a:p>
          <a:endParaRPr lang="el-GR"/>
        </a:p>
      </dgm:t>
    </dgm:pt>
    <dgm:pt modelId="{BD03E45D-7780-4697-B8D8-72E3857E001F}" type="pres">
      <dgm:prSet presAssocID="{369E1838-704F-434C-A8DB-E5AA4B980240}" presName="accentRepeatNode" presStyleLbl="solidFgAcc1" presStyleIdx="1" presStyleCnt="5"/>
      <dgm:spPr/>
      <dgm:t>
        <a:bodyPr/>
        <a:lstStyle/>
        <a:p>
          <a:endParaRPr lang="el-GR"/>
        </a:p>
      </dgm:t>
    </dgm:pt>
    <dgm:pt modelId="{F4483B90-7B09-4F16-AA72-9141EF56F1EA}" type="pres">
      <dgm:prSet presAssocID="{0E0F471C-889D-47C7-946E-936EAE85D949}" presName="text_3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1088D8FF-0FA2-413F-A8C8-C770B4FEC68C}" type="pres">
      <dgm:prSet presAssocID="{0E0F471C-889D-47C7-946E-936EAE85D949}" presName="accent_3" presStyleCnt="0"/>
      <dgm:spPr/>
      <dgm:t>
        <a:bodyPr/>
        <a:lstStyle/>
        <a:p>
          <a:endParaRPr lang="el-GR"/>
        </a:p>
      </dgm:t>
    </dgm:pt>
    <dgm:pt modelId="{75A0E140-70A4-423A-B07E-FB88B69DC7EA}" type="pres">
      <dgm:prSet presAssocID="{0E0F471C-889D-47C7-946E-936EAE85D949}" presName="accentRepeatNode" presStyleLbl="solidFgAcc1" presStyleIdx="2" presStyleCnt="5"/>
      <dgm:spPr/>
      <dgm:t>
        <a:bodyPr/>
        <a:lstStyle/>
        <a:p>
          <a:endParaRPr lang="el-GR"/>
        </a:p>
      </dgm:t>
    </dgm:pt>
    <dgm:pt modelId="{B2A37175-A60B-469F-8433-E1B756E6F451}" type="pres">
      <dgm:prSet presAssocID="{379F4FE8-81FF-4088-850B-C6BE7B7A4840}" presName="text_4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56793441-D666-419D-9F8B-B2E507025B40}" type="pres">
      <dgm:prSet presAssocID="{379F4FE8-81FF-4088-850B-C6BE7B7A4840}" presName="accent_4" presStyleCnt="0"/>
      <dgm:spPr/>
      <dgm:t>
        <a:bodyPr/>
        <a:lstStyle/>
        <a:p>
          <a:endParaRPr lang="el-GR"/>
        </a:p>
      </dgm:t>
    </dgm:pt>
    <dgm:pt modelId="{E5459102-2DEA-4BDE-8D98-1CB3E9B4B8F2}" type="pres">
      <dgm:prSet presAssocID="{379F4FE8-81FF-4088-850B-C6BE7B7A4840}" presName="accentRepeatNode" presStyleLbl="solidFgAcc1" presStyleIdx="3" presStyleCnt="5"/>
      <dgm:spPr/>
      <dgm:t>
        <a:bodyPr/>
        <a:lstStyle/>
        <a:p>
          <a:endParaRPr lang="el-GR"/>
        </a:p>
      </dgm:t>
    </dgm:pt>
    <dgm:pt modelId="{A6DA0D0E-85D3-4512-B1F6-B8B779FED78D}" type="pres">
      <dgm:prSet presAssocID="{D52A1BCB-9E13-4C06-BA88-F985DAD4C3C3}" presName="text_5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EE4CF5AA-5027-4EAB-AB6B-24AF2A35D283}" type="pres">
      <dgm:prSet presAssocID="{D52A1BCB-9E13-4C06-BA88-F985DAD4C3C3}" presName="accent_5" presStyleCnt="0"/>
      <dgm:spPr/>
      <dgm:t>
        <a:bodyPr/>
        <a:lstStyle/>
        <a:p>
          <a:endParaRPr lang="el-GR"/>
        </a:p>
      </dgm:t>
    </dgm:pt>
    <dgm:pt modelId="{8FA4AB8A-A3DC-4F7E-9FF4-A7202805C2DA}" type="pres">
      <dgm:prSet presAssocID="{D52A1BCB-9E13-4C06-BA88-F985DAD4C3C3}" presName="accentRepeatNode" presStyleLbl="solidFgAcc1" presStyleIdx="4" presStyleCnt="5"/>
      <dgm:spPr/>
      <dgm:t>
        <a:bodyPr/>
        <a:lstStyle/>
        <a:p>
          <a:endParaRPr lang="el-GR"/>
        </a:p>
      </dgm:t>
    </dgm:pt>
  </dgm:ptLst>
  <dgm:cxnLst>
    <dgm:cxn modelId="{FB70B39C-4FE7-4B83-8F3C-2017044FA1D9}" srcId="{F4806FDF-1E76-4889-8EF0-899C5D45D19C}" destId="{D52A1BCB-9E13-4C06-BA88-F985DAD4C3C3}" srcOrd="4" destOrd="0" parTransId="{2CB58033-51E5-4E78-AC6A-76EFB24D21B8}" sibTransId="{5C7F5E6F-DCEA-41AF-B7C2-E2B6DF50DDCC}"/>
    <dgm:cxn modelId="{DA06E503-ACC6-483A-9325-2EA538B2CBB5}" srcId="{F4806FDF-1E76-4889-8EF0-899C5D45D19C}" destId="{379F4FE8-81FF-4088-850B-C6BE7B7A4840}" srcOrd="3" destOrd="0" parTransId="{1D5448E1-E21D-41DE-88AE-71571AAFCE7F}" sibTransId="{DDE253C8-D8FF-42ED-AF29-F15235DA3A34}"/>
    <dgm:cxn modelId="{5BC5DE65-894D-4470-AE2F-AADF4762389B}" srcId="{F4806FDF-1E76-4889-8EF0-899C5D45D19C}" destId="{0E0F471C-889D-47C7-946E-936EAE85D949}" srcOrd="2" destOrd="0" parTransId="{DFB91C2D-D6FD-4178-A19E-EE7C88A71877}" sibTransId="{79B9276E-6569-46EB-BF59-CF634ED1007C}"/>
    <dgm:cxn modelId="{48F38238-58D7-403E-868A-613B24D94B33}" type="presOf" srcId="{0E0F471C-889D-47C7-946E-936EAE85D949}" destId="{F4483B90-7B09-4F16-AA72-9141EF56F1EA}" srcOrd="0" destOrd="0" presId="urn:microsoft.com/office/officeart/2008/layout/VerticalCurvedList"/>
    <dgm:cxn modelId="{1FEAE184-8C66-451D-8169-B621F473282D}" srcId="{F4806FDF-1E76-4889-8EF0-899C5D45D19C}" destId="{96768B92-AAE7-448A-AC6C-0A0857BB260F}" srcOrd="0" destOrd="0" parTransId="{952C1F29-1122-412D-B308-A62B209197C5}" sibTransId="{D3C45625-CF35-42EF-9AE2-79293CB6FF7C}"/>
    <dgm:cxn modelId="{F5EFC8B9-C493-49E7-802B-0D0E4DD0AD06}" srcId="{F4806FDF-1E76-4889-8EF0-899C5D45D19C}" destId="{369E1838-704F-434C-A8DB-E5AA4B980240}" srcOrd="1" destOrd="0" parTransId="{6A6D45ED-8EB8-47B8-8A39-539AAF7A1DE0}" sibTransId="{7F5BB4DA-0614-402D-930D-F40EEC640A90}"/>
    <dgm:cxn modelId="{8B39ED61-B4AA-45C5-B90D-9AF73F3ACB28}" type="presOf" srcId="{96768B92-AAE7-448A-AC6C-0A0857BB260F}" destId="{641A765D-21E0-4338-BBA7-2CBBD2532AE8}" srcOrd="0" destOrd="0" presId="urn:microsoft.com/office/officeart/2008/layout/VerticalCurvedList"/>
    <dgm:cxn modelId="{7573FD6C-C26D-4FCC-AB4E-3CCB2751E009}" type="presOf" srcId="{379F4FE8-81FF-4088-850B-C6BE7B7A4840}" destId="{B2A37175-A60B-469F-8433-E1B756E6F451}" srcOrd="0" destOrd="0" presId="urn:microsoft.com/office/officeart/2008/layout/VerticalCurvedList"/>
    <dgm:cxn modelId="{752985A6-CEA1-46A9-AEDD-464B7810F1FA}" type="presOf" srcId="{D3C45625-CF35-42EF-9AE2-79293CB6FF7C}" destId="{90FE5A93-A9F1-4833-97CB-151FC62E5D33}" srcOrd="0" destOrd="0" presId="urn:microsoft.com/office/officeart/2008/layout/VerticalCurvedList"/>
    <dgm:cxn modelId="{3DD5F879-178C-476F-BC99-56AD95624C41}" type="presOf" srcId="{D52A1BCB-9E13-4C06-BA88-F985DAD4C3C3}" destId="{A6DA0D0E-85D3-4512-B1F6-B8B779FED78D}" srcOrd="0" destOrd="0" presId="urn:microsoft.com/office/officeart/2008/layout/VerticalCurvedList"/>
    <dgm:cxn modelId="{63CF9FC0-5FF1-43CF-9537-32DA62781021}" type="presOf" srcId="{F4806FDF-1E76-4889-8EF0-899C5D45D19C}" destId="{82ACC5A4-6DC6-4D24-82B1-0D00A74B27CE}" srcOrd="0" destOrd="0" presId="urn:microsoft.com/office/officeart/2008/layout/VerticalCurvedList"/>
    <dgm:cxn modelId="{6D2B28B0-1D5C-4B79-971C-15E65960865B}" type="presOf" srcId="{369E1838-704F-434C-A8DB-E5AA4B980240}" destId="{7E77261D-3108-4F6D-96E7-CC769326681A}" srcOrd="0" destOrd="0" presId="urn:microsoft.com/office/officeart/2008/layout/VerticalCurvedList"/>
    <dgm:cxn modelId="{34D51886-666E-46BE-B306-6F4A6260A7E9}" type="presParOf" srcId="{82ACC5A4-6DC6-4D24-82B1-0D00A74B27CE}" destId="{1EAF3A0E-5A9E-438E-A94B-6BC2FF557686}" srcOrd="0" destOrd="0" presId="urn:microsoft.com/office/officeart/2008/layout/VerticalCurvedList"/>
    <dgm:cxn modelId="{BF39093A-CE6E-48FA-8B98-7C7910C971F2}" type="presParOf" srcId="{1EAF3A0E-5A9E-438E-A94B-6BC2FF557686}" destId="{40EEB371-0C00-41D6-A173-CB46078BEA08}" srcOrd="0" destOrd="0" presId="urn:microsoft.com/office/officeart/2008/layout/VerticalCurvedList"/>
    <dgm:cxn modelId="{120927B8-C6FC-46A8-9010-7AD8E43D3875}" type="presParOf" srcId="{40EEB371-0C00-41D6-A173-CB46078BEA08}" destId="{8CE03F67-0565-4E01-864D-0EC2A36D214D}" srcOrd="0" destOrd="0" presId="urn:microsoft.com/office/officeart/2008/layout/VerticalCurvedList"/>
    <dgm:cxn modelId="{F66A766B-A43C-4849-B23B-18A58E3C3121}" type="presParOf" srcId="{40EEB371-0C00-41D6-A173-CB46078BEA08}" destId="{90FE5A93-A9F1-4833-97CB-151FC62E5D33}" srcOrd="1" destOrd="0" presId="urn:microsoft.com/office/officeart/2008/layout/VerticalCurvedList"/>
    <dgm:cxn modelId="{B44E9DDA-592D-4849-B6DE-FAD9B847F492}" type="presParOf" srcId="{40EEB371-0C00-41D6-A173-CB46078BEA08}" destId="{4D713935-A235-46A2-9962-332244B3B90F}" srcOrd="2" destOrd="0" presId="urn:microsoft.com/office/officeart/2008/layout/VerticalCurvedList"/>
    <dgm:cxn modelId="{E11693C7-0BE5-42BB-9ACA-FAB7562EC671}" type="presParOf" srcId="{40EEB371-0C00-41D6-A173-CB46078BEA08}" destId="{06AB03BE-806E-4A80-990D-434786BEB5CA}" srcOrd="3" destOrd="0" presId="urn:microsoft.com/office/officeart/2008/layout/VerticalCurvedList"/>
    <dgm:cxn modelId="{C1BE837E-8DD7-4CD3-90A2-E3AC8E89197B}" type="presParOf" srcId="{1EAF3A0E-5A9E-438E-A94B-6BC2FF557686}" destId="{641A765D-21E0-4338-BBA7-2CBBD2532AE8}" srcOrd="1" destOrd="0" presId="urn:microsoft.com/office/officeart/2008/layout/VerticalCurvedList"/>
    <dgm:cxn modelId="{CB860C09-BE57-4676-900D-3603CBAC5B14}" type="presParOf" srcId="{1EAF3A0E-5A9E-438E-A94B-6BC2FF557686}" destId="{2B141A24-F66C-4F4D-AF87-96C9777D87B8}" srcOrd="2" destOrd="0" presId="urn:microsoft.com/office/officeart/2008/layout/VerticalCurvedList"/>
    <dgm:cxn modelId="{4902BF2A-D8BE-4AC7-9CE1-CDE9ACDDB649}" type="presParOf" srcId="{2B141A24-F66C-4F4D-AF87-96C9777D87B8}" destId="{F633A2F2-D861-4680-9008-2A36E6776DEB}" srcOrd="0" destOrd="0" presId="urn:microsoft.com/office/officeart/2008/layout/VerticalCurvedList"/>
    <dgm:cxn modelId="{392C419F-BF92-4742-B169-B8CA7AE5FE0A}" type="presParOf" srcId="{1EAF3A0E-5A9E-438E-A94B-6BC2FF557686}" destId="{7E77261D-3108-4F6D-96E7-CC769326681A}" srcOrd="3" destOrd="0" presId="urn:microsoft.com/office/officeart/2008/layout/VerticalCurvedList"/>
    <dgm:cxn modelId="{4EF1476D-41D5-4BA0-9CE8-6F9A7DFD15B9}" type="presParOf" srcId="{1EAF3A0E-5A9E-438E-A94B-6BC2FF557686}" destId="{E0B37529-473F-4371-898D-41230EE30B01}" srcOrd="4" destOrd="0" presId="urn:microsoft.com/office/officeart/2008/layout/VerticalCurvedList"/>
    <dgm:cxn modelId="{C4D5DB6B-B69C-4B3D-B990-91770E206FD4}" type="presParOf" srcId="{E0B37529-473F-4371-898D-41230EE30B01}" destId="{BD03E45D-7780-4697-B8D8-72E3857E001F}" srcOrd="0" destOrd="0" presId="urn:microsoft.com/office/officeart/2008/layout/VerticalCurvedList"/>
    <dgm:cxn modelId="{7F5B8CA0-5466-4333-AC02-9DEE93FB3AE3}" type="presParOf" srcId="{1EAF3A0E-5A9E-438E-A94B-6BC2FF557686}" destId="{F4483B90-7B09-4F16-AA72-9141EF56F1EA}" srcOrd="5" destOrd="0" presId="urn:microsoft.com/office/officeart/2008/layout/VerticalCurvedList"/>
    <dgm:cxn modelId="{DFC9C4C0-7076-4C5A-A4E4-8F2670BBED9F}" type="presParOf" srcId="{1EAF3A0E-5A9E-438E-A94B-6BC2FF557686}" destId="{1088D8FF-0FA2-413F-A8C8-C770B4FEC68C}" srcOrd="6" destOrd="0" presId="urn:microsoft.com/office/officeart/2008/layout/VerticalCurvedList"/>
    <dgm:cxn modelId="{123B5963-DA4F-428A-BCA1-07AC176AF39B}" type="presParOf" srcId="{1088D8FF-0FA2-413F-A8C8-C770B4FEC68C}" destId="{75A0E140-70A4-423A-B07E-FB88B69DC7EA}" srcOrd="0" destOrd="0" presId="urn:microsoft.com/office/officeart/2008/layout/VerticalCurvedList"/>
    <dgm:cxn modelId="{3B155483-3044-4551-AC72-73B041AF5138}" type="presParOf" srcId="{1EAF3A0E-5A9E-438E-A94B-6BC2FF557686}" destId="{B2A37175-A60B-469F-8433-E1B756E6F451}" srcOrd="7" destOrd="0" presId="urn:microsoft.com/office/officeart/2008/layout/VerticalCurvedList"/>
    <dgm:cxn modelId="{6FFE3D9A-DAD8-4E60-B326-AA4C3808B6A3}" type="presParOf" srcId="{1EAF3A0E-5A9E-438E-A94B-6BC2FF557686}" destId="{56793441-D666-419D-9F8B-B2E507025B40}" srcOrd="8" destOrd="0" presId="urn:microsoft.com/office/officeart/2008/layout/VerticalCurvedList"/>
    <dgm:cxn modelId="{FA1251DE-BBBC-4BEB-A9ED-9D2537797969}" type="presParOf" srcId="{56793441-D666-419D-9F8B-B2E507025B40}" destId="{E5459102-2DEA-4BDE-8D98-1CB3E9B4B8F2}" srcOrd="0" destOrd="0" presId="urn:microsoft.com/office/officeart/2008/layout/VerticalCurvedList"/>
    <dgm:cxn modelId="{EA337B1A-94BE-4ADE-8A79-AAFC4ECFCF5E}" type="presParOf" srcId="{1EAF3A0E-5A9E-438E-A94B-6BC2FF557686}" destId="{A6DA0D0E-85D3-4512-B1F6-B8B779FED78D}" srcOrd="9" destOrd="0" presId="urn:microsoft.com/office/officeart/2008/layout/VerticalCurvedList"/>
    <dgm:cxn modelId="{B8ADBA69-DB10-48DC-AA20-828BD2BA6361}" type="presParOf" srcId="{1EAF3A0E-5A9E-438E-A94B-6BC2FF557686}" destId="{EE4CF5AA-5027-4EAB-AB6B-24AF2A35D283}" srcOrd="10" destOrd="0" presId="urn:microsoft.com/office/officeart/2008/layout/VerticalCurvedList"/>
    <dgm:cxn modelId="{D4F4088D-C5A9-41A2-8EEF-620061F7619D}" type="presParOf" srcId="{EE4CF5AA-5027-4EAB-AB6B-24AF2A35D283}" destId="{8FA4AB8A-A3DC-4F7E-9FF4-A7202805C2DA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B09DAE56-1639-4185-AC35-5841A3769299}" type="doc">
      <dgm:prSet loTypeId="urn:microsoft.com/office/officeart/2008/layout/VerticalCurvedList" loCatId="list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el-GR"/>
        </a:p>
      </dgm:t>
    </dgm:pt>
    <dgm:pt modelId="{A93B0901-3E18-4A96-997B-89F43892EB18}">
      <dgm:prSet/>
      <dgm:spPr/>
      <dgm:t>
        <a:bodyPr/>
        <a:lstStyle/>
        <a:p>
          <a:pPr rtl="0"/>
          <a:r>
            <a:rPr lang="el-GR" smtClean="0"/>
            <a:t>Παρακολούθηση σε επίπεδο διαδικασίας</a:t>
          </a:r>
          <a:endParaRPr lang="el-GR"/>
        </a:p>
      </dgm:t>
    </dgm:pt>
    <dgm:pt modelId="{585C26DF-3A3E-4B2E-A2C1-4593D1AF06AF}" type="parTrans" cxnId="{9C71EA0F-A3F6-46BE-B1D0-DA8831192AF1}">
      <dgm:prSet/>
      <dgm:spPr/>
      <dgm:t>
        <a:bodyPr/>
        <a:lstStyle/>
        <a:p>
          <a:endParaRPr lang="el-GR"/>
        </a:p>
      </dgm:t>
    </dgm:pt>
    <dgm:pt modelId="{823D128C-9272-400B-B426-1443CD82AD3D}" type="sibTrans" cxnId="{9C71EA0F-A3F6-46BE-B1D0-DA8831192AF1}">
      <dgm:prSet/>
      <dgm:spPr/>
      <dgm:t>
        <a:bodyPr/>
        <a:lstStyle/>
        <a:p>
          <a:endParaRPr lang="el-GR"/>
        </a:p>
      </dgm:t>
    </dgm:pt>
    <dgm:pt modelId="{5E6A484F-982A-4B53-B7BA-163E9A5E841B}">
      <dgm:prSet/>
      <dgm:spPr/>
      <dgm:t>
        <a:bodyPr/>
        <a:lstStyle/>
        <a:p>
          <a:pPr rtl="0"/>
          <a:r>
            <a:rPr lang="el-GR" smtClean="0"/>
            <a:t>Απεικόνιση σε πραγματικό χρόνο</a:t>
          </a:r>
          <a:endParaRPr lang="el-GR"/>
        </a:p>
      </dgm:t>
    </dgm:pt>
    <dgm:pt modelId="{C914621B-8958-4593-88C7-697F1736C141}" type="parTrans" cxnId="{949CFAFC-A1C8-4458-9B6E-F5988B41282B}">
      <dgm:prSet/>
      <dgm:spPr/>
      <dgm:t>
        <a:bodyPr/>
        <a:lstStyle/>
        <a:p>
          <a:endParaRPr lang="el-GR"/>
        </a:p>
      </dgm:t>
    </dgm:pt>
    <dgm:pt modelId="{E220103D-72F4-400C-A929-159555D97412}" type="sibTrans" cxnId="{949CFAFC-A1C8-4458-9B6E-F5988B41282B}">
      <dgm:prSet/>
      <dgm:spPr/>
      <dgm:t>
        <a:bodyPr/>
        <a:lstStyle/>
        <a:p>
          <a:endParaRPr lang="el-GR"/>
        </a:p>
      </dgm:t>
    </dgm:pt>
    <dgm:pt modelId="{B6FF3490-ED35-46E5-A67D-1365B3D04509}">
      <dgm:prSet/>
      <dgm:spPr/>
      <dgm:t>
        <a:bodyPr/>
        <a:lstStyle/>
        <a:p>
          <a:pPr rtl="0"/>
          <a:r>
            <a:rPr lang="el-GR" dirty="0" smtClean="0"/>
            <a:t>Διαμόρφωση κανόνων κατά την εκτέλεση της διαδικασίας</a:t>
          </a:r>
          <a:endParaRPr lang="el-GR" dirty="0"/>
        </a:p>
      </dgm:t>
    </dgm:pt>
    <dgm:pt modelId="{7D1D3C37-F113-43CD-ADFE-1ED828F597E4}" type="parTrans" cxnId="{70283ED9-3254-4FA6-86AC-0EFAB5428D91}">
      <dgm:prSet/>
      <dgm:spPr/>
      <dgm:t>
        <a:bodyPr/>
        <a:lstStyle/>
        <a:p>
          <a:endParaRPr lang="el-GR"/>
        </a:p>
      </dgm:t>
    </dgm:pt>
    <dgm:pt modelId="{29595583-4C47-49F6-83CC-F1BBF1F7485D}" type="sibTrans" cxnId="{70283ED9-3254-4FA6-86AC-0EFAB5428D91}">
      <dgm:prSet/>
      <dgm:spPr/>
      <dgm:t>
        <a:bodyPr/>
        <a:lstStyle/>
        <a:p>
          <a:endParaRPr lang="el-GR"/>
        </a:p>
      </dgm:t>
    </dgm:pt>
    <dgm:pt modelId="{C6036B5B-FC3E-4648-A356-0219FEDC0682}">
      <dgm:prSet/>
      <dgm:spPr/>
      <dgm:t>
        <a:bodyPr/>
        <a:lstStyle/>
        <a:p>
          <a:pPr rtl="0"/>
          <a:r>
            <a:rPr lang="el-GR" smtClean="0"/>
            <a:t>Θέση προτεραιοτήτων και εναλλακτικής δρομολόγησης</a:t>
          </a:r>
          <a:endParaRPr lang="el-GR"/>
        </a:p>
      </dgm:t>
    </dgm:pt>
    <dgm:pt modelId="{C85F5C68-8928-4371-8984-B9FC2E897312}" type="parTrans" cxnId="{D9FCCFBC-5439-4128-9D0B-3F4C4C8295F4}">
      <dgm:prSet/>
      <dgm:spPr/>
      <dgm:t>
        <a:bodyPr/>
        <a:lstStyle/>
        <a:p>
          <a:endParaRPr lang="el-GR"/>
        </a:p>
      </dgm:t>
    </dgm:pt>
    <dgm:pt modelId="{918D7E6F-42D8-4C09-BA3F-3727FFC39764}" type="sibTrans" cxnId="{D9FCCFBC-5439-4128-9D0B-3F4C4C8295F4}">
      <dgm:prSet/>
      <dgm:spPr/>
      <dgm:t>
        <a:bodyPr/>
        <a:lstStyle/>
        <a:p>
          <a:endParaRPr lang="el-GR"/>
        </a:p>
      </dgm:t>
    </dgm:pt>
    <dgm:pt modelId="{65D4F6AB-6FBD-4C18-BEFA-EEF8426EEC2C}">
      <dgm:prSet/>
      <dgm:spPr/>
      <dgm:t>
        <a:bodyPr/>
        <a:lstStyle/>
        <a:p>
          <a:pPr rtl="0"/>
          <a:r>
            <a:rPr lang="el-GR" smtClean="0"/>
            <a:t>Επικαιροποίηση διαδικασιών με βέλτιστο τρόπο</a:t>
          </a:r>
          <a:endParaRPr lang="el-GR"/>
        </a:p>
      </dgm:t>
    </dgm:pt>
    <dgm:pt modelId="{6F224A0F-4FAD-4AFB-9A1B-2DFE6A864EC6}" type="parTrans" cxnId="{A3733483-214D-48ED-B222-5E9D892E0F52}">
      <dgm:prSet/>
      <dgm:spPr/>
      <dgm:t>
        <a:bodyPr/>
        <a:lstStyle/>
        <a:p>
          <a:endParaRPr lang="el-GR"/>
        </a:p>
      </dgm:t>
    </dgm:pt>
    <dgm:pt modelId="{89AE0D59-4B02-49D2-BFED-DF2A44A67FD8}" type="sibTrans" cxnId="{A3733483-214D-48ED-B222-5E9D892E0F52}">
      <dgm:prSet/>
      <dgm:spPr/>
      <dgm:t>
        <a:bodyPr/>
        <a:lstStyle/>
        <a:p>
          <a:endParaRPr lang="el-GR"/>
        </a:p>
      </dgm:t>
    </dgm:pt>
    <dgm:pt modelId="{B19854CE-2483-4AC3-A84C-76A19B89C837}">
      <dgm:prSet/>
      <dgm:spPr/>
      <dgm:t>
        <a:bodyPr/>
        <a:lstStyle/>
        <a:p>
          <a:pPr rtl="0"/>
          <a:r>
            <a:rPr lang="el-GR" smtClean="0"/>
            <a:t>Εξομοίωση και βελτιστοποίηση</a:t>
          </a:r>
          <a:endParaRPr lang="el-GR"/>
        </a:p>
      </dgm:t>
    </dgm:pt>
    <dgm:pt modelId="{FE26A4D4-7F46-4E13-AFAA-FDF4D17A9CC6}" type="parTrans" cxnId="{09117A7B-548A-4416-B7F5-0CAA63B1F9B9}">
      <dgm:prSet/>
      <dgm:spPr/>
      <dgm:t>
        <a:bodyPr/>
        <a:lstStyle/>
        <a:p>
          <a:endParaRPr lang="el-GR"/>
        </a:p>
      </dgm:t>
    </dgm:pt>
    <dgm:pt modelId="{FFEEB412-68A7-474A-9370-ABD51E62E8A8}" type="sibTrans" cxnId="{09117A7B-548A-4416-B7F5-0CAA63B1F9B9}">
      <dgm:prSet/>
      <dgm:spPr/>
      <dgm:t>
        <a:bodyPr/>
        <a:lstStyle/>
        <a:p>
          <a:endParaRPr lang="el-GR"/>
        </a:p>
      </dgm:t>
    </dgm:pt>
    <dgm:pt modelId="{229EFAA4-AE54-43AC-B585-122CFDEFBF92}" type="pres">
      <dgm:prSet presAssocID="{B09DAE56-1639-4185-AC35-5841A3769299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el-GR"/>
        </a:p>
      </dgm:t>
    </dgm:pt>
    <dgm:pt modelId="{2C969B5A-5457-459D-BDE3-E4E5B01F9134}" type="pres">
      <dgm:prSet presAssocID="{B09DAE56-1639-4185-AC35-5841A3769299}" presName="Name1" presStyleCnt="0"/>
      <dgm:spPr/>
    </dgm:pt>
    <dgm:pt modelId="{723CBA48-F3C5-4846-88E7-999E66C65C7E}" type="pres">
      <dgm:prSet presAssocID="{B09DAE56-1639-4185-AC35-5841A3769299}" presName="cycle" presStyleCnt="0"/>
      <dgm:spPr/>
    </dgm:pt>
    <dgm:pt modelId="{33687AC2-42D5-4E8F-A7AE-2E035F14A10E}" type="pres">
      <dgm:prSet presAssocID="{B09DAE56-1639-4185-AC35-5841A3769299}" presName="srcNode" presStyleLbl="node1" presStyleIdx="0" presStyleCnt="6"/>
      <dgm:spPr/>
    </dgm:pt>
    <dgm:pt modelId="{07DA738E-D834-467E-B646-6FD3C790D9B5}" type="pres">
      <dgm:prSet presAssocID="{B09DAE56-1639-4185-AC35-5841A3769299}" presName="conn" presStyleLbl="parChTrans1D2" presStyleIdx="0" presStyleCnt="1"/>
      <dgm:spPr/>
      <dgm:t>
        <a:bodyPr/>
        <a:lstStyle/>
        <a:p>
          <a:endParaRPr lang="el-GR"/>
        </a:p>
      </dgm:t>
    </dgm:pt>
    <dgm:pt modelId="{785B2A91-B5A3-405A-8E1B-64CB4F569C6D}" type="pres">
      <dgm:prSet presAssocID="{B09DAE56-1639-4185-AC35-5841A3769299}" presName="extraNode" presStyleLbl="node1" presStyleIdx="0" presStyleCnt="6"/>
      <dgm:spPr/>
    </dgm:pt>
    <dgm:pt modelId="{985E2655-925E-4F80-B7FC-7BBF92390717}" type="pres">
      <dgm:prSet presAssocID="{B09DAE56-1639-4185-AC35-5841A3769299}" presName="dstNode" presStyleLbl="node1" presStyleIdx="0" presStyleCnt="6"/>
      <dgm:spPr/>
    </dgm:pt>
    <dgm:pt modelId="{4977C9DB-2A4F-46BB-9141-E1C4FF16D01D}" type="pres">
      <dgm:prSet presAssocID="{A93B0901-3E18-4A96-997B-89F43892EB18}" presName="text_1" presStyleLbl="node1" presStyleIdx="0" presStyleCnt="6">
        <dgm:presLayoutVars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59035A84-8FFB-41C5-A98E-B05C39687C51}" type="pres">
      <dgm:prSet presAssocID="{A93B0901-3E18-4A96-997B-89F43892EB18}" presName="accent_1" presStyleCnt="0"/>
      <dgm:spPr/>
    </dgm:pt>
    <dgm:pt modelId="{83FEFC93-F877-429A-A005-8DBA3C7A7ACD}" type="pres">
      <dgm:prSet presAssocID="{A93B0901-3E18-4A96-997B-89F43892EB18}" presName="accentRepeatNode" presStyleLbl="solidFgAcc1" presStyleIdx="0" presStyleCnt="6"/>
      <dgm:spPr/>
    </dgm:pt>
    <dgm:pt modelId="{BA3CE811-9706-4895-ABA7-80CC0EAE3C1E}" type="pres">
      <dgm:prSet presAssocID="{5E6A484F-982A-4B53-B7BA-163E9A5E841B}" presName="text_2" presStyleLbl="node1" presStyleIdx="1" presStyleCnt="6">
        <dgm:presLayoutVars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46009C35-3A62-4FFD-85D1-A78A483324A2}" type="pres">
      <dgm:prSet presAssocID="{5E6A484F-982A-4B53-B7BA-163E9A5E841B}" presName="accent_2" presStyleCnt="0"/>
      <dgm:spPr/>
    </dgm:pt>
    <dgm:pt modelId="{37A36585-4ACF-4B18-B4AB-5CA478A69F65}" type="pres">
      <dgm:prSet presAssocID="{5E6A484F-982A-4B53-B7BA-163E9A5E841B}" presName="accentRepeatNode" presStyleLbl="solidFgAcc1" presStyleIdx="1" presStyleCnt="6"/>
      <dgm:spPr/>
    </dgm:pt>
    <dgm:pt modelId="{056E5FFB-C054-480D-8FE6-422EA3C5107F}" type="pres">
      <dgm:prSet presAssocID="{B6FF3490-ED35-46E5-A67D-1365B3D04509}" presName="text_3" presStyleLbl="node1" presStyleIdx="2" presStyleCnt="6">
        <dgm:presLayoutVars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DAF3E17B-A833-4735-A2EE-4DC49D37C6C3}" type="pres">
      <dgm:prSet presAssocID="{B6FF3490-ED35-46E5-A67D-1365B3D04509}" presName="accent_3" presStyleCnt="0"/>
      <dgm:spPr/>
    </dgm:pt>
    <dgm:pt modelId="{F4382717-CE8C-45B2-8C47-C11D5E680C1B}" type="pres">
      <dgm:prSet presAssocID="{B6FF3490-ED35-46E5-A67D-1365B3D04509}" presName="accentRepeatNode" presStyleLbl="solidFgAcc1" presStyleIdx="2" presStyleCnt="6"/>
      <dgm:spPr/>
    </dgm:pt>
    <dgm:pt modelId="{BF57FD26-F46E-4C21-8A09-5E5E0AF66368}" type="pres">
      <dgm:prSet presAssocID="{C6036B5B-FC3E-4648-A356-0219FEDC0682}" presName="text_4" presStyleLbl="node1" presStyleIdx="3" presStyleCnt="6">
        <dgm:presLayoutVars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1985BD05-A703-4E84-A38C-D62E5560DE33}" type="pres">
      <dgm:prSet presAssocID="{C6036B5B-FC3E-4648-A356-0219FEDC0682}" presName="accent_4" presStyleCnt="0"/>
      <dgm:spPr/>
    </dgm:pt>
    <dgm:pt modelId="{19020CB8-66DE-4168-9C12-28E919A160ED}" type="pres">
      <dgm:prSet presAssocID="{C6036B5B-FC3E-4648-A356-0219FEDC0682}" presName="accentRepeatNode" presStyleLbl="solidFgAcc1" presStyleIdx="3" presStyleCnt="6"/>
      <dgm:spPr/>
    </dgm:pt>
    <dgm:pt modelId="{CB5B4DD1-43BE-41C3-A564-D0F6C998B396}" type="pres">
      <dgm:prSet presAssocID="{65D4F6AB-6FBD-4C18-BEFA-EEF8426EEC2C}" presName="text_5" presStyleLbl="node1" presStyleIdx="4" presStyleCnt="6">
        <dgm:presLayoutVars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74A4016D-C706-4751-919D-A8DB4E36AD0C}" type="pres">
      <dgm:prSet presAssocID="{65D4F6AB-6FBD-4C18-BEFA-EEF8426EEC2C}" presName="accent_5" presStyleCnt="0"/>
      <dgm:spPr/>
    </dgm:pt>
    <dgm:pt modelId="{64A175D7-6ABC-4F26-867A-38A5F00D27DE}" type="pres">
      <dgm:prSet presAssocID="{65D4F6AB-6FBD-4C18-BEFA-EEF8426EEC2C}" presName="accentRepeatNode" presStyleLbl="solidFgAcc1" presStyleIdx="4" presStyleCnt="6"/>
      <dgm:spPr/>
    </dgm:pt>
    <dgm:pt modelId="{33E53F6A-EE96-4FDA-8A56-F599CDEBB56A}" type="pres">
      <dgm:prSet presAssocID="{B19854CE-2483-4AC3-A84C-76A19B89C837}" presName="text_6" presStyleLbl="node1" presStyleIdx="5" presStyleCnt="6">
        <dgm:presLayoutVars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D97E9D4F-C687-4F91-8BC4-9956056135A9}" type="pres">
      <dgm:prSet presAssocID="{B19854CE-2483-4AC3-A84C-76A19B89C837}" presName="accent_6" presStyleCnt="0"/>
      <dgm:spPr/>
    </dgm:pt>
    <dgm:pt modelId="{E9BB9195-6B77-468F-9C56-5B6FFFCDB1CF}" type="pres">
      <dgm:prSet presAssocID="{B19854CE-2483-4AC3-A84C-76A19B89C837}" presName="accentRepeatNode" presStyleLbl="solidFgAcc1" presStyleIdx="5" presStyleCnt="6"/>
      <dgm:spPr/>
    </dgm:pt>
  </dgm:ptLst>
  <dgm:cxnLst>
    <dgm:cxn modelId="{A3733483-214D-48ED-B222-5E9D892E0F52}" srcId="{B09DAE56-1639-4185-AC35-5841A3769299}" destId="{65D4F6AB-6FBD-4C18-BEFA-EEF8426EEC2C}" srcOrd="4" destOrd="0" parTransId="{6F224A0F-4FAD-4AFB-9A1B-2DFE6A864EC6}" sibTransId="{89AE0D59-4B02-49D2-BFED-DF2A44A67FD8}"/>
    <dgm:cxn modelId="{70283ED9-3254-4FA6-86AC-0EFAB5428D91}" srcId="{B09DAE56-1639-4185-AC35-5841A3769299}" destId="{B6FF3490-ED35-46E5-A67D-1365B3D04509}" srcOrd="2" destOrd="0" parTransId="{7D1D3C37-F113-43CD-ADFE-1ED828F597E4}" sibTransId="{29595583-4C47-49F6-83CC-F1BBF1F7485D}"/>
    <dgm:cxn modelId="{09117A7B-548A-4416-B7F5-0CAA63B1F9B9}" srcId="{B09DAE56-1639-4185-AC35-5841A3769299}" destId="{B19854CE-2483-4AC3-A84C-76A19B89C837}" srcOrd="5" destOrd="0" parTransId="{FE26A4D4-7F46-4E13-AFAA-FDF4D17A9CC6}" sibTransId="{FFEEB412-68A7-474A-9370-ABD51E62E8A8}"/>
    <dgm:cxn modelId="{664ACDCB-6671-463B-9E30-CA966C61CB83}" type="presOf" srcId="{B09DAE56-1639-4185-AC35-5841A3769299}" destId="{229EFAA4-AE54-43AC-B585-122CFDEFBF92}" srcOrd="0" destOrd="0" presId="urn:microsoft.com/office/officeart/2008/layout/VerticalCurvedList"/>
    <dgm:cxn modelId="{EE65EFDC-F177-45E8-9885-24EB4C166B1E}" type="presOf" srcId="{A93B0901-3E18-4A96-997B-89F43892EB18}" destId="{4977C9DB-2A4F-46BB-9141-E1C4FF16D01D}" srcOrd="0" destOrd="0" presId="urn:microsoft.com/office/officeart/2008/layout/VerticalCurvedList"/>
    <dgm:cxn modelId="{949CFAFC-A1C8-4458-9B6E-F5988B41282B}" srcId="{B09DAE56-1639-4185-AC35-5841A3769299}" destId="{5E6A484F-982A-4B53-B7BA-163E9A5E841B}" srcOrd="1" destOrd="0" parTransId="{C914621B-8958-4593-88C7-697F1736C141}" sibTransId="{E220103D-72F4-400C-A929-159555D97412}"/>
    <dgm:cxn modelId="{50DBBEA0-B929-4EFA-BD2E-043E0B50BF4A}" type="presOf" srcId="{65D4F6AB-6FBD-4C18-BEFA-EEF8426EEC2C}" destId="{CB5B4DD1-43BE-41C3-A564-D0F6C998B396}" srcOrd="0" destOrd="0" presId="urn:microsoft.com/office/officeart/2008/layout/VerticalCurvedList"/>
    <dgm:cxn modelId="{D8E25312-B6ED-4E5D-AC61-A4141B3C11C5}" type="presOf" srcId="{B19854CE-2483-4AC3-A84C-76A19B89C837}" destId="{33E53F6A-EE96-4FDA-8A56-F599CDEBB56A}" srcOrd="0" destOrd="0" presId="urn:microsoft.com/office/officeart/2008/layout/VerticalCurvedList"/>
    <dgm:cxn modelId="{F3ADE385-F89B-4525-A088-BC0D78DB884A}" type="presOf" srcId="{823D128C-9272-400B-B426-1443CD82AD3D}" destId="{07DA738E-D834-467E-B646-6FD3C790D9B5}" srcOrd="0" destOrd="0" presId="urn:microsoft.com/office/officeart/2008/layout/VerticalCurvedList"/>
    <dgm:cxn modelId="{B701D73C-FA95-4286-AE3F-AA2B87A1C24F}" type="presOf" srcId="{C6036B5B-FC3E-4648-A356-0219FEDC0682}" destId="{BF57FD26-F46E-4C21-8A09-5E5E0AF66368}" srcOrd="0" destOrd="0" presId="urn:microsoft.com/office/officeart/2008/layout/VerticalCurvedList"/>
    <dgm:cxn modelId="{91B31578-ECBC-4C96-80A5-404A5912B1B3}" type="presOf" srcId="{5E6A484F-982A-4B53-B7BA-163E9A5E841B}" destId="{BA3CE811-9706-4895-ABA7-80CC0EAE3C1E}" srcOrd="0" destOrd="0" presId="urn:microsoft.com/office/officeart/2008/layout/VerticalCurvedList"/>
    <dgm:cxn modelId="{E702A3D5-670E-4517-B6C6-90C041AD8689}" type="presOf" srcId="{B6FF3490-ED35-46E5-A67D-1365B3D04509}" destId="{056E5FFB-C054-480D-8FE6-422EA3C5107F}" srcOrd="0" destOrd="0" presId="urn:microsoft.com/office/officeart/2008/layout/VerticalCurvedList"/>
    <dgm:cxn modelId="{D9FCCFBC-5439-4128-9D0B-3F4C4C8295F4}" srcId="{B09DAE56-1639-4185-AC35-5841A3769299}" destId="{C6036B5B-FC3E-4648-A356-0219FEDC0682}" srcOrd="3" destOrd="0" parTransId="{C85F5C68-8928-4371-8984-B9FC2E897312}" sibTransId="{918D7E6F-42D8-4C09-BA3F-3727FFC39764}"/>
    <dgm:cxn modelId="{9C71EA0F-A3F6-46BE-B1D0-DA8831192AF1}" srcId="{B09DAE56-1639-4185-AC35-5841A3769299}" destId="{A93B0901-3E18-4A96-997B-89F43892EB18}" srcOrd="0" destOrd="0" parTransId="{585C26DF-3A3E-4B2E-A2C1-4593D1AF06AF}" sibTransId="{823D128C-9272-400B-B426-1443CD82AD3D}"/>
    <dgm:cxn modelId="{4609398A-BA38-4EF0-820B-3B508F75BF78}" type="presParOf" srcId="{229EFAA4-AE54-43AC-B585-122CFDEFBF92}" destId="{2C969B5A-5457-459D-BDE3-E4E5B01F9134}" srcOrd="0" destOrd="0" presId="urn:microsoft.com/office/officeart/2008/layout/VerticalCurvedList"/>
    <dgm:cxn modelId="{460AC1A1-CA57-44BF-B36A-50685070DBE4}" type="presParOf" srcId="{2C969B5A-5457-459D-BDE3-E4E5B01F9134}" destId="{723CBA48-F3C5-4846-88E7-999E66C65C7E}" srcOrd="0" destOrd="0" presId="urn:microsoft.com/office/officeart/2008/layout/VerticalCurvedList"/>
    <dgm:cxn modelId="{DE310A3E-E108-4F93-866D-99F53D74923B}" type="presParOf" srcId="{723CBA48-F3C5-4846-88E7-999E66C65C7E}" destId="{33687AC2-42D5-4E8F-A7AE-2E035F14A10E}" srcOrd="0" destOrd="0" presId="urn:microsoft.com/office/officeart/2008/layout/VerticalCurvedList"/>
    <dgm:cxn modelId="{E02ECB22-08AF-45E7-99D9-ACF0CAC67DE7}" type="presParOf" srcId="{723CBA48-F3C5-4846-88E7-999E66C65C7E}" destId="{07DA738E-D834-467E-B646-6FD3C790D9B5}" srcOrd="1" destOrd="0" presId="urn:microsoft.com/office/officeart/2008/layout/VerticalCurvedList"/>
    <dgm:cxn modelId="{35C40758-D728-4053-B79A-C486B9DB76DC}" type="presParOf" srcId="{723CBA48-F3C5-4846-88E7-999E66C65C7E}" destId="{785B2A91-B5A3-405A-8E1B-64CB4F569C6D}" srcOrd="2" destOrd="0" presId="urn:microsoft.com/office/officeart/2008/layout/VerticalCurvedList"/>
    <dgm:cxn modelId="{121E40CB-436E-416F-B7F5-E173E7B6FCB8}" type="presParOf" srcId="{723CBA48-F3C5-4846-88E7-999E66C65C7E}" destId="{985E2655-925E-4F80-B7FC-7BBF92390717}" srcOrd="3" destOrd="0" presId="urn:microsoft.com/office/officeart/2008/layout/VerticalCurvedList"/>
    <dgm:cxn modelId="{A56F99E0-7E76-4AFA-B038-D144F9664C41}" type="presParOf" srcId="{2C969B5A-5457-459D-BDE3-E4E5B01F9134}" destId="{4977C9DB-2A4F-46BB-9141-E1C4FF16D01D}" srcOrd="1" destOrd="0" presId="urn:microsoft.com/office/officeart/2008/layout/VerticalCurvedList"/>
    <dgm:cxn modelId="{5CE2BD06-ABC4-483F-96FE-FB265F4581E2}" type="presParOf" srcId="{2C969B5A-5457-459D-BDE3-E4E5B01F9134}" destId="{59035A84-8FFB-41C5-A98E-B05C39687C51}" srcOrd="2" destOrd="0" presId="urn:microsoft.com/office/officeart/2008/layout/VerticalCurvedList"/>
    <dgm:cxn modelId="{9DE202B2-3D5B-4529-803F-AC92DCC36FD9}" type="presParOf" srcId="{59035A84-8FFB-41C5-A98E-B05C39687C51}" destId="{83FEFC93-F877-429A-A005-8DBA3C7A7ACD}" srcOrd="0" destOrd="0" presId="urn:microsoft.com/office/officeart/2008/layout/VerticalCurvedList"/>
    <dgm:cxn modelId="{F8389C94-4234-495B-9B44-9152E7FA109B}" type="presParOf" srcId="{2C969B5A-5457-459D-BDE3-E4E5B01F9134}" destId="{BA3CE811-9706-4895-ABA7-80CC0EAE3C1E}" srcOrd="3" destOrd="0" presId="urn:microsoft.com/office/officeart/2008/layout/VerticalCurvedList"/>
    <dgm:cxn modelId="{3603F9B1-ED58-4CB1-9F22-ABD8A9E55218}" type="presParOf" srcId="{2C969B5A-5457-459D-BDE3-E4E5B01F9134}" destId="{46009C35-3A62-4FFD-85D1-A78A483324A2}" srcOrd="4" destOrd="0" presId="urn:microsoft.com/office/officeart/2008/layout/VerticalCurvedList"/>
    <dgm:cxn modelId="{2AD0B04E-95D2-453D-B8D8-8CADF42D7083}" type="presParOf" srcId="{46009C35-3A62-4FFD-85D1-A78A483324A2}" destId="{37A36585-4ACF-4B18-B4AB-5CA478A69F65}" srcOrd="0" destOrd="0" presId="urn:microsoft.com/office/officeart/2008/layout/VerticalCurvedList"/>
    <dgm:cxn modelId="{E4E5FC10-5B91-46AA-ACC0-A488C04E6D8A}" type="presParOf" srcId="{2C969B5A-5457-459D-BDE3-E4E5B01F9134}" destId="{056E5FFB-C054-480D-8FE6-422EA3C5107F}" srcOrd="5" destOrd="0" presId="urn:microsoft.com/office/officeart/2008/layout/VerticalCurvedList"/>
    <dgm:cxn modelId="{02DEF7E1-FDE5-4D23-90F4-1A5B9B0DA002}" type="presParOf" srcId="{2C969B5A-5457-459D-BDE3-E4E5B01F9134}" destId="{DAF3E17B-A833-4735-A2EE-4DC49D37C6C3}" srcOrd="6" destOrd="0" presId="urn:microsoft.com/office/officeart/2008/layout/VerticalCurvedList"/>
    <dgm:cxn modelId="{B399B70C-5F80-4B59-BF6F-C4339B87E4D9}" type="presParOf" srcId="{DAF3E17B-A833-4735-A2EE-4DC49D37C6C3}" destId="{F4382717-CE8C-45B2-8C47-C11D5E680C1B}" srcOrd="0" destOrd="0" presId="urn:microsoft.com/office/officeart/2008/layout/VerticalCurvedList"/>
    <dgm:cxn modelId="{1568EEF3-2213-4A98-AFC8-522E0B6348B1}" type="presParOf" srcId="{2C969B5A-5457-459D-BDE3-E4E5B01F9134}" destId="{BF57FD26-F46E-4C21-8A09-5E5E0AF66368}" srcOrd="7" destOrd="0" presId="urn:microsoft.com/office/officeart/2008/layout/VerticalCurvedList"/>
    <dgm:cxn modelId="{1B4CDEB3-AEBB-41AF-B861-8D76D9ACBE4A}" type="presParOf" srcId="{2C969B5A-5457-459D-BDE3-E4E5B01F9134}" destId="{1985BD05-A703-4E84-A38C-D62E5560DE33}" srcOrd="8" destOrd="0" presId="urn:microsoft.com/office/officeart/2008/layout/VerticalCurvedList"/>
    <dgm:cxn modelId="{A8EADB1F-7A8E-40AE-ADFD-12765EA2A5F9}" type="presParOf" srcId="{1985BD05-A703-4E84-A38C-D62E5560DE33}" destId="{19020CB8-66DE-4168-9C12-28E919A160ED}" srcOrd="0" destOrd="0" presId="urn:microsoft.com/office/officeart/2008/layout/VerticalCurvedList"/>
    <dgm:cxn modelId="{40E20CB7-3A4C-4F51-9099-B6EA3CD153CE}" type="presParOf" srcId="{2C969B5A-5457-459D-BDE3-E4E5B01F9134}" destId="{CB5B4DD1-43BE-41C3-A564-D0F6C998B396}" srcOrd="9" destOrd="0" presId="urn:microsoft.com/office/officeart/2008/layout/VerticalCurvedList"/>
    <dgm:cxn modelId="{7400A057-514D-406A-9CC0-DE36FC44E76B}" type="presParOf" srcId="{2C969B5A-5457-459D-BDE3-E4E5B01F9134}" destId="{74A4016D-C706-4751-919D-A8DB4E36AD0C}" srcOrd="10" destOrd="0" presId="urn:microsoft.com/office/officeart/2008/layout/VerticalCurvedList"/>
    <dgm:cxn modelId="{CA033408-7382-4DCD-861E-BE8E017467FE}" type="presParOf" srcId="{74A4016D-C706-4751-919D-A8DB4E36AD0C}" destId="{64A175D7-6ABC-4F26-867A-38A5F00D27DE}" srcOrd="0" destOrd="0" presId="urn:microsoft.com/office/officeart/2008/layout/VerticalCurvedList"/>
    <dgm:cxn modelId="{F288B9FA-17C7-4F47-BA44-C955613613EC}" type="presParOf" srcId="{2C969B5A-5457-459D-BDE3-E4E5B01F9134}" destId="{33E53F6A-EE96-4FDA-8A56-F599CDEBB56A}" srcOrd="11" destOrd="0" presId="urn:microsoft.com/office/officeart/2008/layout/VerticalCurvedList"/>
    <dgm:cxn modelId="{FF5F927B-C25E-41C9-AAE3-E2D68F8AA5B3}" type="presParOf" srcId="{2C969B5A-5457-459D-BDE3-E4E5B01F9134}" destId="{D97E9D4F-C687-4F91-8BC4-9956056135A9}" srcOrd="12" destOrd="0" presId="urn:microsoft.com/office/officeart/2008/layout/VerticalCurvedList"/>
    <dgm:cxn modelId="{028771B6-DF02-4BDD-91F2-91B79A0FA5C1}" type="presParOf" srcId="{D97E9D4F-C687-4F91-8BC4-9956056135A9}" destId="{E9BB9195-6B77-468F-9C56-5B6FFFCDB1CF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58801415-624F-40EE-B50E-28C2C7D7EE3A}" type="doc">
      <dgm:prSet loTypeId="urn:microsoft.com/office/officeart/2008/layout/VerticalCurvedList" loCatId="list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el-GR"/>
        </a:p>
      </dgm:t>
    </dgm:pt>
    <dgm:pt modelId="{31CA70A9-A4A0-4BEB-947B-69D715E86DA6}">
      <dgm:prSet/>
      <dgm:spPr/>
      <dgm:t>
        <a:bodyPr/>
        <a:lstStyle/>
        <a:p>
          <a:pPr rtl="0"/>
          <a:r>
            <a:rPr lang="el-GR" dirty="0" smtClean="0"/>
            <a:t>Πληροφόρηση προς τον Πολίτη - Διαφάνεια</a:t>
          </a:r>
          <a:endParaRPr lang="el-GR" dirty="0"/>
        </a:p>
      </dgm:t>
    </dgm:pt>
    <dgm:pt modelId="{392DDC76-D5DC-4A21-B8B8-25B34317CD01}" type="parTrans" cxnId="{B738AA95-DEA0-463D-8EBE-B35308602354}">
      <dgm:prSet/>
      <dgm:spPr/>
      <dgm:t>
        <a:bodyPr/>
        <a:lstStyle/>
        <a:p>
          <a:endParaRPr lang="el-GR"/>
        </a:p>
      </dgm:t>
    </dgm:pt>
    <dgm:pt modelId="{FE5F82B1-51E2-4202-857F-1AD0E48EBDD4}" type="sibTrans" cxnId="{B738AA95-DEA0-463D-8EBE-B35308602354}">
      <dgm:prSet/>
      <dgm:spPr/>
      <dgm:t>
        <a:bodyPr/>
        <a:lstStyle/>
        <a:p>
          <a:endParaRPr lang="el-GR"/>
        </a:p>
      </dgm:t>
    </dgm:pt>
    <dgm:pt modelId="{66D27E91-4392-4564-B22E-22585914692C}">
      <dgm:prSet/>
      <dgm:spPr/>
      <dgm:t>
        <a:bodyPr/>
        <a:lstStyle/>
        <a:p>
          <a:pPr rtl="0"/>
          <a:r>
            <a:rPr lang="el-GR" dirty="0" err="1" smtClean="0"/>
            <a:t>Χωροθέτηση</a:t>
          </a:r>
          <a:r>
            <a:rPr lang="el-GR" dirty="0" smtClean="0"/>
            <a:t> πράξεων σε επίπεδο δήμου- νομού- περιφέρειας</a:t>
          </a:r>
          <a:endParaRPr lang="el-GR" dirty="0"/>
        </a:p>
      </dgm:t>
    </dgm:pt>
    <dgm:pt modelId="{E0A2A9C2-5227-4D2D-80F4-A67D11087E8C}" type="parTrans" cxnId="{729DBE3F-A87E-4924-92AE-C226F2A96428}">
      <dgm:prSet/>
      <dgm:spPr/>
      <dgm:t>
        <a:bodyPr/>
        <a:lstStyle/>
        <a:p>
          <a:endParaRPr lang="el-GR"/>
        </a:p>
      </dgm:t>
    </dgm:pt>
    <dgm:pt modelId="{651F5089-ADA4-4CD8-AEA2-A200D4B79847}" type="sibTrans" cxnId="{729DBE3F-A87E-4924-92AE-C226F2A96428}">
      <dgm:prSet/>
      <dgm:spPr/>
      <dgm:t>
        <a:bodyPr/>
        <a:lstStyle/>
        <a:p>
          <a:endParaRPr lang="el-GR"/>
        </a:p>
      </dgm:t>
    </dgm:pt>
    <dgm:pt modelId="{989B9603-BC89-4023-BA02-4B44EF830DE0}">
      <dgm:prSet/>
      <dgm:spPr/>
      <dgm:t>
        <a:bodyPr/>
        <a:lstStyle/>
        <a:p>
          <a:pPr rtl="0"/>
          <a:r>
            <a:rPr lang="el-GR" dirty="0" smtClean="0"/>
            <a:t>Απεικόνιση πράξεων σε χάρτη με γεωγραφικές συντεταγμένες</a:t>
          </a:r>
          <a:endParaRPr lang="el-GR" dirty="0"/>
        </a:p>
      </dgm:t>
    </dgm:pt>
    <dgm:pt modelId="{2BDCEC92-2C3E-44AC-A29A-85BF4E782846}" type="parTrans" cxnId="{85BEF8BF-4AE0-4518-A51D-403CEB1AF43C}">
      <dgm:prSet/>
      <dgm:spPr/>
      <dgm:t>
        <a:bodyPr/>
        <a:lstStyle/>
        <a:p>
          <a:endParaRPr lang="el-GR"/>
        </a:p>
      </dgm:t>
    </dgm:pt>
    <dgm:pt modelId="{612A6A70-9D91-4ECE-BD37-3DBEF29DA610}" type="sibTrans" cxnId="{85BEF8BF-4AE0-4518-A51D-403CEB1AF43C}">
      <dgm:prSet/>
      <dgm:spPr/>
      <dgm:t>
        <a:bodyPr/>
        <a:lstStyle/>
        <a:p>
          <a:endParaRPr lang="el-GR"/>
        </a:p>
      </dgm:t>
    </dgm:pt>
    <dgm:pt modelId="{40C3602E-3B4F-46DD-ABA1-78A6585E6FD5}">
      <dgm:prSet/>
      <dgm:spPr/>
      <dgm:t>
        <a:bodyPr/>
        <a:lstStyle/>
        <a:p>
          <a:pPr rtl="0"/>
          <a:r>
            <a:rPr lang="el-GR" dirty="0" smtClean="0"/>
            <a:t>Έγγραφα</a:t>
          </a:r>
          <a:r>
            <a:rPr lang="en-US" dirty="0" smtClean="0"/>
            <a:t> – </a:t>
          </a:r>
          <a:r>
            <a:rPr lang="el-GR" dirty="0" smtClean="0"/>
            <a:t>Φωτογραφίες πράξης</a:t>
          </a:r>
          <a:endParaRPr lang="el-GR" dirty="0"/>
        </a:p>
      </dgm:t>
    </dgm:pt>
    <dgm:pt modelId="{B46C1BD9-5690-4A42-9C41-C8720CADAD0F}" type="parTrans" cxnId="{3501F0DB-CB99-4EDF-8F9D-9499B6C149C9}">
      <dgm:prSet/>
      <dgm:spPr/>
      <dgm:t>
        <a:bodyPr/>
        <a:lstStyle/>
        <a:p>
          <a:endParaRPr lang="el-GR"/>
        </a:p>
      </dgm:t>
    </dgm:pt>
    <dgm:pt modelId="{1AEF006F-B5D0-4761-BF8B-B300997C6E26}" type="sibTrans" cxnId="{3501F0DB-CB99-4EDF-8F9D-9499B6C149C9}">
      <dgm:prSet/>
      <dgm:spPr/>
      <dgm:t>
        <a:bodyPr/>
        <a:lstStyle/>
        <a:p>
          <a:endParaRPr lang="el-GR"/>
        </a:p>
      </dgm:t>
    </dgm:pt>
    <dgm:pt modelId="{B64BC2EE-5F20-4340-A45C-EFDDFD790763}">
      <dgm:prSet/>
      <dgm:spPr/>
      <dgm:t>
        <a:bodyPr/>
        <a:lstStyle/>
        <a:p>
          <a:pPr rtl="0"/>
          <a:r>
            <a:rPr lang="el-GR" dirty="0" err="1" smtClean="0"/>
            <a:t>Επικαιροποίηση</a:t>
          </a:r>
          <a:r>
            <a:rPr lang="el-GR" dirty="0" smtClean="0"/>
            <a:t> στοιχείων Πράξεων σε καθημερινή βάση</a:t>
          </a:r>
          <a:endParaRPr lang="el-GR" dirty="0"/>
        </a:p>
      </dgm:t>
    </dgm:pt>
    <dgm:pt modelId="{7AB2E76B-0817-4768-8468-8E9898CAB574}" type="parTrans" cxnId="{9CD256C9-8E04-4237-BE6B-DEA3009CF486}">
      <dgm:prSet/>
      <dgm:spPr/>
      <dgm:t>
        <a:bodyPr/>
        <a:lstStyle/>
        <a:p>
          <a:endParaRPr lang="el-GR"/>
        </a:p>
      </dgm:t>
    </dgm:pt>
    <dgm:pt modelId="{4A4784F2-F115-49F8-8714-3B2EBC44126C}" type="sibTrans" cxnId="{9CD256C9-8E04-4237-BE6B-DEA3009CF486}">
      <dgm:prSet/>
      <dgm:spPr/>
      <dgm:t>
        <a:bodyPr/>
        <a:lstStyle/>
        <a:p>
          <a:endParaRPr lang="el-GR"/>
        </a:p>
      </dgm:t>
    </dgm:pt>
    <dgm:pt modelId="{C0EB9239-986E-4E09-B87A-8BEB4F19AFA3}">
      <dgm:prSet/>
      <dgm:spPr/>
      <dgm:t>
        <a:bodyPr/>
        <a:lstStyle/>
        <a:p>
          <a:r>
            <a:rPr lang="el-GR" dirty="0" smtClean="0">
              <a:solidFill>
                <a:schemeClr val="tx1"/>
              </a:solidFill>
            </a:rPr>
            <a:t>Προηγμένη Αναζήτηση</a:t>
          </a:r>
          <a:endParaRPr lang="el-GR" dirty="0">
            <a:solidFill>
              <a:schemeClr val="tx1"/>
            </a:solidFill>
          </a:endParaRPr>
        </a:p>
      </dgm:t>
    </dgm:pt>
    <dgm:pt modelId="{1479D891-8D55-48DB-8255-516C5DD1E49B}" type="parTrans" cxnId="{D326C208-F7EC-4AC6-8B2B-0DFECECF95F8}">
      <dgm:prSet/>
      <dgm:spPr/>
      <dgm:t>
        <a:bodyPr/>
        <a:lstStyle/>
        <a:p>
          <a:endParaRPr lang="el-GR"/>
        </a:p>
      </dgm:t>
    </dgm:pt>
    <dgm:pt modelId="{6FF96068-7A42-48F2-9813-B336669F5B04}" type="sibTrans" cxnId="{D326C208-F7EC-4AC6-8B2B-0DFECECF95F8}">
      <dgm:prSet/>
      <dgm:spPr/>
      <dgm:t>
        <a:bodyPr/>
        <a:lstStyle/>
        <a:p>
          <a:endParaRPr lang="el-GR"/>
        </a:p>
      </dgm:t>
    </dgm:pt>
    <dgm:pt modelId="{0D690ECA-2E0F-4AC9-801F-F73242906D0A}">
      <dgm:prSet/>
      <dgm:spPr/>
      <dgm:t>
        <a:bodyPr/>
        <a:lstStyle/>
        <a:p>
          <a:r>
            <a:rPr lang="el-GR" smtClean="0">
              <a:solidFill>
                <a:schemeClr val="tx1"/>
              </a:solidFill>
            </a:rPr>
            <a:t>Ανοιχτά Δεδομένα και Υπηρεσίες σε μηχαναγνώσιμη μορφή</a:t>
          </a:r>
          <a:endParaRPr lang="el-GR" dirty="0">
            <a:solidFill>
              <a:schemeClr val="tx1"/>
            </a:solidFill>
          </a:endParaRPr>
        </a:p>
      </dgm:t>
    </dgm:pt>
    <dgm:pt modelId="{3FA94A5F-08D5-4C54-9788-F29B828295B7}" type="parTrans" cxnId="{35F5035C-1C82-44DB-AB7E-D2AD616198EF}">
      <dgm:prSet/>
      <dgm:spPr/>
      <dgm:t>
        <a:bodyPr/>
        <a:lstStyle/>
        <a:p>
          <a:endParaRPr lang="el-GR"/>
        </a:p>
      </dgm:t>
    </dgm:pt>
    <dgm:pt modelId="{5F3CF6DA-1539-49CF-A0D5-36BDC6542B5D}" type="sibTrans" cxnId="{35F5035C-1C82-44DB-AB7E-D2AD616198EF}">
      <dgm:prSet/>
      <dgm:spPr/>
      <dgm:t>
        <a:bodyPr/>
        <a:lstStyle/>
        <a:p>
          <a:endParaRPr lang="el-GR"/>
        </a:p>
      </dgm:t>
    </dgm:pt>
    <dgm:pt modelId="{48E59EFF-09A6-4FC8-92EA-52D0AE4E7762}" type="pres">
      <dgm:prSet presAssocID="{58801415-624F-40EE-B50E-28C2C7D7EE3A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el-GR"/>
        </a:p>
      </dgm:t>
    </dgm:pt>
    <dgm:pt modelId="{F9F6AB0D-7671-4CF5-963A-791C74412E4F}" type="pres">
      <dgm:prSet presAssocID="{58801415-624F-40EE-B50E-28C2C7D7EE3A}" presName="Name1" presStyleCnt="0"/>
      <dgm:spPr/>
      <dgm:t>
        <a:bodyPr/>
        <a:lstStyle/>
        <a:p>
          <a:endParaRPr lang="el-GR"/>
        </a:p>
      </dgm:t>
    </dgm:pt>
    <dgm:pt modelId="{194F92F7-B951-4E40-9A00-6049FC22DF51}" type="pres">
      <dgm:prSet presAssocID="{58801415-624F-40EE-B50E-28C2C7D7EE3A}" presName="cycle" presStyleCnt="0"/>
      <dgm:spPr/>
      <dgm:t>
        <a:bodyPr/>
        <a:lstStyle/>
        <a:p>
          <a:endParaRPr lang="el-GR"/>
        </a:p>
      </dgm:t>
    </dgm:pt>
    <dgm:pt modelId="{AB9FB522-A806-4645-86B2-57B77F55CB2F}" type="pres">
      <dgm:prSet presAssocID="{58801415-624F-40EE-B50E-28C2C7D7EE3A}" presName="srcNode" presStyleLbl="node1" presStyleIdx="0" presStyleCnt="7"/>
      <dgm:spPr/>
      <dgm:t>
        <a:bodyPr/>
        <a:lstStyle/>
        <a:p>
          <a:endParaRPr lang="el-GR"/>
        </a:p>
      </dgm:t>
    </dgm:pt>
    <dgm:pt modelId="{F1A6F412-49B4-4FEF-9EAE-57D73EC7A604}" type="pres">
      <dgm:prSet presAssocID="{58801415-624F-40EE-B50E-28C2C7D7EE3A}" presName="conn" presStyleLbl="parChTrans1D2" presStyleIdx="0" presStyleCnt="1"/>
      <dgm:spPr/>
      <dgm:t>
        <a:bodyPr/>
        <a:lstStyle/>
        <a:p>
          <a:endParaRPr lang="el-GR"/>
        </a:p>
      </dgm:t>
    </dgm:pt>
    <dgm:pt modelId="{8719F7D8-9C61-4244-9445-8DEBC870BC1A}" type="pres">
      <dgm:prSet presAssocID="{58801415-624F-40EE-B50E-28C2C7D7EE3A}" presName="extraNode" presStyleLbl="node1" presStyleIdx="0" presStyleCnt="7"/>
      <dgm:spPr/>
      <dgm:t>
        <a:bodyPr/>
        <a:lstStyle/>
        <a:p>
          <a:endParaRPr lang="el-GR"/>
        </a:p>
      </dgm:t>
    </dgm:pt>
    <dgm:pt modelId="{F68F8024-6BDB-4615-A63B-72DC27000531}" type="pres">
      <dgm:prSet presAssocID="{58801415-624F-40EE-B50E-28C2C7D7EE3A}" presName="dstNode" presStyleLbl="node1" presStyleIdx="0" presStyleCnt="7"/>
      <dgm:spPr/>
      <dgm:t>
        <a:bodyPr/>
        <a:lstStyle/>
        <a:p>
          <a:endParaRPr lang="el-GR"/>
        </a:p>
      </dgm:t>
    </dgm:pt>
    <dgm:pt modelId="{ACDBB2B6-C53F-4BF7-8C40-F43129E80045}" type="pres">
      <dgm:prSet presAssocID="{31CA70A9-A4A0-4BEB-947B-69D715E86DA6}" presName="text_1" presStyleLbl="node1" presStyleIdx="0" presStyleCnt="7">
        <dgm:presLayoutVars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C1780A40-B4AE-4C79-99D5-7FABCB9CF7BF}" type="pres">
      <dgm:prSet presAssocID="{31CA70A9-A4A0-4BEB-947B-69D715E86DA6}" presName="accent_1" presStyleCnt="0"/>
      <dgm:spPr/>
      <dgm:t>
        <a:bodyPr/>
        <a:lstStyle/>
        <a:p>
          <a:endParaRPr lang="el-GR"/>
        </a:p>
      </dgm:t>
    </dgm:pt>
    <dgm:pt modelId="{EC67429F-803F-4ED4-8543-3230F6EDCC52}" type="pres">
      <dgm:prSet presAssocID="{31CA70A9-A4A0-4BEB-947B-69D715E86DA6}" presName="accentRepeatNode" presStyleLbl="solidFgAcc1" presStyleIdx="0" presStyleCnt="7"/>
      <dgm:spPr/>
      <dgm:t>
        <a:bodyPr/>
        <a:lstStyle/>
        <a:p>
          <a:endParaRPr lang="el-GR"/>
        </a:p>
      </dgm:t>
    </dgm:pt>
    <dgm:pt modelId="{4365DD99-79E9-42BE-A773-24DFB57DCB61}" type="pres">
      <dgm:prSet presAssocID="{66D27E91-4392-4564-B22E-22585914692C}" presName="text_2" presStyleLbl="node1" presStyleIdx="1" presStyleCnt="7">
        <dgm:presLayoutVars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A2D7453C-22BE-40D9-88CB-1DAC1F518BBF}" type="pres">
      <dgm:prSet presAssocID="{66D27E91-4392-4564-B22E-22585914692C}" presName="accent_2" presStyleCnt="0"/>
      <dgm:spPr/>
      <dgm:t>
        <a:bodyPr/>
        <a:lstStyle/>
        <a:p>
          <a:endParaRPr lang="el-GR"/>
        </a:p>
      </dgm:t>
    </dgm:pt>
    <dgm:pt modelId="{9F790E9F-0FEE-4041-B754-2FB3751EC953}" type="pres">
      <dgm:prSet presAssocID="{66D27E91-4392-4564-B22E-22585914692C}" presName="accentRepeatNode" presStyleLbl="solidFgAcc1" presStyleIdx="1" presStyleCnt="7"/>
      <dgm:spPr/>
      <dgm:t>
        <a:bodyPr/>
        <a:lstStyle/>
        <a:p>
          <a:endParaRPr lang="el-GR"/>
        </a:p>
      </dgm:t>
    </dgm:pt>
    <dgm:pt modelId="{9C6258B3-E4B8-4412-8418-A686F4CA105D}" type="pres">
      <dgm:prSet presAssocID="{989B9603-BC89-4023-BA02-4B44EF830DE0}" presName="text_3" presStyleLbl="node1" presStyleIdx="2" presStyleCnt="7">
        <dgm:presLayoutVars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CD177C23-693A-49CD-81BD-1B1FE88D522A}" type="pres">
      <dgm:prSet presAssocID="{989B9603-BC89-4023-BA02-4B44EF830DE0}" presName="accent_3" presStyleCnt="0"/>
      <dgm:spPr/>
    </dgm:pt>
    <dgm:pt modelId="{82DC1660-017C-4993-AF6F-52159AD19141}" type="pres">
      <dgm:prSet presAssocID="{989B9603-BC89-4023-BA02-4B44EF830DE0}" presName="accentRepeatNode" presStyleLbl="solidFgAcc1" presStyleIdx="2" presStyleCnt="7"/>
      <dgm:spPr/>
      <dgm:t>
        <a:bodyPr/>
        <a:lstStyle/>
        <a:p>
          <a:endParaRPr lang="el-GR"/>
        </a:p>
      </dgm:t>
    </dgm:pt>
    <dgm:pt modelId="{A6E1FAE9-BF77-49E4-9EEA-282CAA521BAD}" type="pres">
      <dgm:prSet presAssocID="{40C3602E-3B4F-46DD-ABA1-78A6585E6FD5}" presName="text_4" presStyleLbl="node1" presStyleIdx="3" presStyleCnt="7">
        <dgm:presLayoutVars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91154061-9ADC-4B62-BBA4-E861C293954C}" type="pres">
      <dgm:prSet presAssocID="{40C3602E-3B4F-46DD-ABA1-78A6585E6FD5}" presName="accent_4" presStyleCnt="0"/>
      <dgm:spPr/>
    </dgm:pt>
    <dgm:pt modelId="{8D4C5865-6229-4E57-A316-9750955B9D01}" type="pres">
      <dgm:prSet presAssocID="{40C3602E-3B4F-46DD-ABA1-78A6585E6FD5}" presName="accentRepeatNode" presStyleLbl="solidFgAcc1" presStyleIdx="3" presStyleCnt="7"/>
      <dgm:spPr/>
      <dgm:t>
        <a:bodyPr/>
        <a:lstStyle/>
        <a:p>
          <a:endParaRPr lang="el-GR"/>
        </a:p>
      </dgm:t>
    </dgm:pt>
    <dgm:pt modelId="{CC614D84-4E64-4C8A-8281-82ECDD4BAA50}" type="pres">
      <dgm:prSet presAssocID="{B64BC2EE-5F20-4340-A45C-EFDDFD790763}" presName="text_5" presStyleLbl="node1" presStyleIdx="4" presStyleCnt="7">
        <dgm:presLayoutVars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BA65ACAF-2E92-428E-A52C-8CBFA406278C}" type="pres">
      <dgm:prSet presAssocID="{B64BC2EE-5F20-4340-A45C-EFDDFD790763}" presName="accent_5" presStyleCnt="0"/>
      <dgm:spPr/>
    </dgm:pt>
    <dgm:pt modelId="{72B46597-CE0E-48EF-9D3F-AE13F80807D7}" type="pres">
      <dgm:prSet presAssocID="{B64BC2EE-5F20-4340-A45C-EFDDFD790763}" presName="accentRepeatNode" presStyleLbl="solidFgAcc1" presStyleIdx="4" presStyleCnt="7"/>
      <dgm:spPr/>
      <dgm:t>
        <a:bodyPr/>
        <a:lstStyle/>
        <a:p>
          <a:endParaRPr lang="el-GR"/>
        </a:p>
      </dgm:t>
    </dgm:pt>
    <dgm:pt modelId="{29CA2086-F2A2-48FF-8A33-14803C59FC34}" type="pres">
      <dgm:prSet presAssocID="{C0EB9239-986E-4E09-B87A-8BEB4F19AFA3}" presName="text_6" presStyleLbl="node1" presStyleIdx="5" presStyleCnt="7">
        <dgm:presLayoutVars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D67A1CB6-DA43-4600-9607-7940A6A805DA}" type="pres">
      <dgm:prSet presAssocID="{C0EB9239-986E-4E09-B87A-8BEB4F19AFA3}" presName="accent_6" presStyleCnt="0"/>
      <dgm:spPr/>
    </dgm:pt>
    <dgm:pt modelId="{8DBC8FF1-8F02-4CBC-8B56-45A36B08E323}" type="pres">
      <dgm:prSet presAssocID="{C0EB9239-986E-4E09-B87A-8BEB4F19AFA3}" presName="accentRepeatNode" presStyleLbl="solidFgAcc1" presStyleIdx="5" presStyleCnt="7"/>
      <dgm:spPr/>
    </dgm:pt>
    <dgm:pt modelId="{DF70B3F6-5E01-4479-A75B-105B9726851A}" type="pres">
      <dgm:prSet presAssocID="{0D690ECA-2E0F-4AC9-801F-F73242906D0A}" presName="text_7" presStyleLbl="node1" presStyleIdx="6" presStyleCnt="7">
        <dgm:presLayoutVars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A222E138-9285-4227-A6AE-C7D8AEE91BD8}" type="pres">
      <dgm:prSet presAssocID="{0D690ECA-2E0F-4AC9-801F-F73242906D0A}" presName="accent_7" presStyleCnt="0"/>
      <dgm:spPr/>
    </dgm:pt>
    <dgm:pt modelId="{87051D47-CAFE-42DC-8DCF-70AAC2BD0EC9}" type="pres">
      <dgm:prSet presAssocID="{0D690ECA-2E0F-4AC9-801F-F73242906D0A}" presName="accentRepeatNode" presStyleLbl="solidFgAcc1" presStyleIdx="6" presStyleCnt="7"/>
      <dgm:spPr/>
    </dgm:pt>
  </dgm:ptLst>
  <dgm:cxnLst>
    <dgm:cxn modelId="{729DBE3F-A87E-4924-92AE-C226F2A96428}" srcId="{58801415-624F-40EE-B50E-28C2C7D7EE3A}" destId="{66D27E91-4392-4564-B22E-22585914692C}" srcOrd="1" destOrd="0" parTransId="{E0A2A9C2-5227-4D2D-80F4-A67D11087E8C}" sibTransId="{651F5089-ADA4-4CD8-AEA2-A200D4B79847}"/>
    <dgm:cxn modelId="{E30CAA84-2097-4EA9-9853-F0219B81FE5C}" type="presOf" srcId="{B64BC2EE-5F20-4340-A45C-EFDDFD790763}" destId="{CC614D84-4E64-4C8A-8281-82ECDD4BAA50}" srcOrd="0" destOrd="0" presId="urn:microsoft.com/office/officeart/2008/layout/VerticalCurvedList"/>
    <dgm:cxn modelId="{C335D4E3-005B-40B8-9182-42B9F3219FE4}" type="presOf" srcId="{FE5F82B1-51E2-4202-857F-1AD0E48EBDD4}" destId="{F1A6F412-49B4-4FEF-9EAE-57D73EC7A604}" srcOrd="0" destOrd="0" presId="urn:microsoft.com/office/officeart/2008/layout/VerticalCurvedList"/>
    <dgm:cxn modelId="{7193607D-C6E2-44AC-9EAD-29F0787A0E27}" type="presOf" srcId="{58801415-624F-40EE-B50E-28C2C7D7EE3A}" destId="{48E59EFF-09A6-4FC8-92EA-52D0AE4E7762}" srcOrd="0" destOrd="0" presId="urn:microsoft.com/office/officeart/2008/layout/VerticalCurvedList"/>
    <dgm:cxn modelId="{6C03661E-6E62-40DE-8EC4-056C24094449}" type="presOf" srcId="{31CA70A9-A4A0-4BEB-947B-69D715E86DA6}" destId="{ACDBB2B6-C53F-4BF7-8C40-F43129E80045}" srcOrd="0" destOrd="0" presId="urn:microsoft.com/office/officeart/2008/layout/VerticalCurvedList"/>
    <dgm:cxn modelId="{F03E3C79-2FB8-4B50-BDE9-5B4F583322C8}" type="presOf" srcId="{40C3602E-3B4F-46DD-ABA1-78A6585E6FD5}" destId="{A6E1FAE9-BF77-49E4-9EEA-282CAA521BAD}" srcOrd="0" destOrd="0" presId="urn:microsoft.com/office/officeart/2008/layout/VerticalCurvedList"/>
    <dgm:cxn modelId="{3501F0DB-CB99-4EDF-8F9D-9499B6C149C9}" srcId="{58801415-624F-40EE-B50E-28C2C7D7EE3A}" destId="{40C3602E-3B4F-46DD-ABA1-78A6585E6FD5}" srcOrd="3" destOrd="0" parTransId="{B46C1BD9-5690-4A42-9C41-C8720CADAD0F}" sibTransId="{1AEF006F-B5D0-4761-BF8B-B300997C6E26}"/>
    <dgm:cxn modelId="{9CD256C9-8E04-4237-BE6B-DEA3009CF486}" srcId="{58801415-624F-40EE-B50E-28C2C7D7EE3A}" destId="{B64BC2EE-5F20-4340-A45C-EFDDFD790763}" srcOrd="4" destOrd="0" parTransId="{7AB2E76B-0817-4768-8468-8E9898CAB574}" sibTransId="{4A4784F2-F115-49F8-8714-3B2EBC44126C}"/>
    <dgm:cxn modelId="{D326C208-F7EC-4AC6-8B2B-0DFECECF95F8}" srcId="{58801415-624F-40EE-B50E-28C2C7D7EE3A}" destId="{C0EB9239-986E-4E09-B87A-8BEB4F19AFA3}" srcOrd="5" destOrd="0" parTransId="{1479D891-8D55-48DB-8255-516C5DD1E49B}" sibTransId="{6FF96068-7A42-48F2-9813-B336669F5B04}"/>
    <dgm:cxn modelId="{88B3766F-323C-495B-9B26-F77A378B295E}" type="presOf" srcId="{66D27E91-4392-4564-B22E-22585914692C}" destId="{4365DD99-79E9-42BE-A773-24DFB57DCB61}" srcOrd="0" destOrd="0" presId="urn:microsoft.com/office/officeart/2008/layout/VerticalCurvedList"/>
    <dgm:cxn modelId="{B0FEE38D-A3F0-42F4-9BFF-78A48539008C}" type="presOf" srcId="{C0EB9239-986E-4E09-B87A-8BEB4F19AFA3}" destId="{29CA2086-F2A2-48FF-8A33-14803C59FC34}" srcOrd="0" destOrd="0" presId="urn:microsoft.com/office/officeart/2008/layout/VerticalCurvedList"/>
    <dgm:cxn modelId="{B738AA95-DEA0-463D-8EBE-B35308602354}" srcId="{58801415-624F-40EE-B50E-28C2C7D7EE3A}" destId="{31CA70A9-A4A0-4BEB-947B-69D715E86DA6}" srcOrd="0" destOrd="0" parTransId="{392DDC76-D5DC-4A21-B8B8-25B34317CD01}" sibTransId="{FE5F82B1-51E2-4202-857F-1AD0E48EBDD4}"/>
    <dgm:cxn modelId="{3132A377-8C8E-4E5F-9561-50ADF24E9283}" type="presOf" srcId="{0D690ECA-2E0F-4AC9-801F-F73242906D0A}" destId="{DF70B3F6-5E01-4479-A75B-105B9726851A}" srcOrd="0" destOrd="0" presId="urn:microsoft.com/office/officeart/2008/layout/VerticalCurvedList"/>
    <dgm:cxn modelId="{655152A6-DB45-4F87-87E5-96798FDEA297}" type="presOf" srcId="{989B9603-BC89-4023-BA02-4B44EF830DE0}" destId="{9C6258B3-E4B8-4412-8418-A686F4CA105D}" srcOrd="0" destOrd="0" presId="urn:microsoft.com/office/officeart/2008/layout/VerticalCurvedList"/>
    <dgm:cxn modelId="{85BEF8BF-4AE0-4518-A51D-403CEB1AF43C}" srcId="{58801415-624F-40EE-B50E-28C2C7D7EE3A}" destId="{989B9603-BC89-4023-BA02-4B44EF830DE0}" srcOrd="2" destOrd="0" parTransId="{2BDCEC92-2C3E-44AC-A29A-85BF4E782846}" sibTransId="{612A6A70-9D91-4ECE-BD37-3DBEF29DA610}"/>
    <dgm:cxn modelId="{35F5035C-1C82-44DB-AB7E-D2AD616198EF}" srcId="{58801415-624F-40EE-B50E-28C2C7D7EE3A}" destId="{0D690ECA-2E0F-4AC9-801F-F73242906D0A}" srcOrd="6" destOrd="0" parTransId="{3FA94A5F-08D5-4C54-9788-F29B828295B7}" sibTransId="{5F3CF6DA-1539-49CF-A0D5-36BDC6542B5D}"/>
    <dgm:cxn modelId="{2C124ACF-BB65-443C-877C-B936A5C42287}" type="presParOf" srcId="{48E59EFF-09A6-4FC8-92EA-52D0AE4E7762}" destId="{F9F6AB0D-7671-4CF5-963A-791C74412E4F}" srcOrd="0" destOrd="0" presId="urn:microsoft.com/office/officeart/2008/layout/VerticalCurvedList"/>
    <dgm:cxn modelId="{71CE5E15-E821-4481-868A-74A95BD97A9C}" type="presParOf" srcId="{F9F6AB0D-7671-4CF5-963A-791C74412E4F}" destId="{194F92F7-B951-4E40-9A00-6049FC22DF51}" srcOrd="0" destOrd="0" presId="urn:microsoft.com/office/officeart/2008/layout/VerticalCurvedList"/>
    <dgm:cxn modelId="{DFE2A2F4-5CBE-47D7-95C6-03511EF35EBA}" type="presParOf" srcId="{194F92F7-B951-4E40-9A00-6049FC22DF51}" destId="{AB9FB522-A806-4645-86B2-57B77F55CB2F}" srcOrd="0" destOrd="0" presId="urn:microsoft.com/office/officeart/2008/layout/VerticalCurvedList"/>
    <dgm:cxn modelId="{846B8B09-C344-4E44-BE52-39CFF3851F53}" type="presParOf" srcId="{194F92F7-B951-4E40-9A00-6049FC22DF51}" destId="{F1A6F412-49B4-4FEF-9EAE-57D73EC7A604}" srcOrd="1" destOrd="0" presId="urn:microsoft.com/office/officeart/2008/layout/VerticalCurvedList"/>
    <dgm:cxn modelId="{E4F1B340-78A9-4D5B-9E40-C63A5444184C}" type="presParOf" srcId="{194F92F7-B951-4E40-9A00-6049FC22DF51}" destId="{8719F7D8-9C61-4244-9445-8DEBC870BC1A}" srcOrd="2" destOrd="0" presId="urn:microsoft.com/office/officeart/2008/layout/VerticalCurvedList"/>
    <dgm:cxn modelId="{A82CE421-46C6-491F-A00D-20241509F80D}" type="presParOf" srcId="{194F92F7-B951-4E40-9A00-6049FC22DF51}" destId="{F68F8024-6BDB-4615-A63B-72DC27000531}" srcOrd="3" destOrd="0" presId="urn:microsoft.com/office/officeart/2008/layout/VerticalCurvedList"/>
    <dgm:cxn modelId="{B801BFA9-E5B8-4B70-BBD8-419B515F49D7}" type="presParOf" srcId="{F9F6AB0D-7671-4CF5-963A-791C74412E4F}" destId="{ACDBB2B6-C53F-4BF7-8C40-F43129E80045}" srcOrd="1" destOrd="0" presId="urn:microsoft.com/office/officeart/2008/layout/VerticalCurvedList"/>
    <dgm:cxn modelId="{A6184AD4-490B-4B7C-A863-C088B44D3D1A}" type="presParOf" srcId="{F9F6AB0D-7671-4CF5-963A-791C74412E4F}" destId="{C1780A40-B4AE-4C79-99D5-7FABCB9CF7BF}" srcOrd="2" destOrd="0" presId="urn:microsoft.com/office/officeart/2008/layout/VerticalCurvedList"/>
    <dgm:cxn modelId="{E949CD9E-F742-4ABD-B45C-E1B0CCD9A7FD}" type="presParOf" srcId="{C1780A40-B4AE-4C79-99D5-7FABCB9CF7BF}" destId="{EC67429F-803F-4ED4-8543-3230F6EDCC52}" srcOrd="0" destOrd="0" presId="urn:microsoft.com/office/officeart/2008/layout/VerticalCurvedList"/>
    <dgm:cxn modelId="{A019B224-F3B2-41FF-B5C3-FA947564502A}" type="presParOf" srcId="{F9F6AB0D-7671-4CF5-963A-791C74412E4F}" destId="{4365DD99-79E9-42BE-A773-24DFB57DCB61}" srcOrd="3" destOrd="0" presId="urn:microsoft.com/office/officeart/2008/layout/VerticalCurvedList"/>
    <dgm:cxn modelId="{3F8BF4D8-9304-40BB-8170-F858AB9A576D}" type="presParOf" srcId="{F9F6AB0D-7671-4CF5-963A-791C74412E4F}" destId="{A2D7453C-22BE-40D9-88CB-1DAC1F518BBF}" srcOrd="4" destOrd="0" presId="urn:microsoft.com/office/officeart/2008/layout/VerticalCurvedList"/>
    <dgm:cxn modelId="{6803341F-719A-479D-89FE-3930B5B4597E}" type="presParOf" srcId="{A2D7453C-22BE-40D9-88CB-1DAC1F518BBF}" destId="{9F790E9F-0FEE-4041-B754-2FB3751EC953}" srcOrd="0" destOrd="0" presId="urn:microsoft.com/office/officeart/2008/layout/VerticalCurvedList"/>
    <dgm:cxn modelId="{83043454-A346-4F3A-B905-1BBD3CD0F244}" type="presParOf" srcId="{F9F6AB0D-7671-4CF5-963A-791C74412E4F}" destId="{9C6258B3-E4B8-4412-8418-A686F4CA105D}" srcOrd="5" destOrd="0" presId="urn:microsoft.com/office/officeart/2008/layout/VerticalCurvedList"/>
    <dgm:cxn modelId="{B65621CC-2642-426F-B4C9-A1C79476382B}" type="presParOf" srcId="{F9F6AB0D-7671-4CF5-963A-791C74412E4F}" destId="{CD177C23-693A-49CD-81BD-1B1FE88D522A}" srcOrd="6" destOrd="0" presId="urn:microsoft.com/office/officeart/2008/layout/VerticalCurvedList"/>
    <dgm:cxn modelId="{4D4AA447-353E-46B7-B1DB-60543150E46D}" type="presParOf" srcId="{CD177C23-693A-49CD-81BD-1B1FE88D522A}" destId="{82DC1660-017C-4993-AF6F-52159AD19141}" srcOrd="0" destOrd="0" presId="urn:microsoft.com/office/officeart/2008/layout/VerticalCurvedList"/>
    <dgm:cxn modelId="{8BE9C7D4-875E-4AAB-B4F8-AF31557E2628}" type="presParOf" srcId="{F9F6AB0D-7671-4CF5-963A-791C74412E4F}" destId="{A6E1FAE9-BF77-49E4-9EEA-282CAA521BAD}" srcOrd="7" destOrd="0" presId="urn:microsoft.com/office/officeart/2008/layout/VerticalCurvedList"/>
    <dgm:cxn modelId="{95544E5B-40F9-4C4D-B878-032D4DF3E750}" type="presParOf" srcId="{F9F6AB0D-7671-4CF5-963A-791C74412E4F}" destId="{91154061-9ADC-4B62-BBA4-E861C293954C}" srcOrd="8" destOrd="0" presId="urn:microsoft.com/office/officeart/2008/layout/VerticalCurvedList"/>
    <dgm:cxn modelId="{E7A0C7C9-A4DE-4193-AEF4-C93F57C0060D}" type="presParOf" srcId="{91154061-9ADC-4B62-BBA4-E861C293954C}" destId="{8D4C5865-6229-4E57-A316-9750955B9D01}" srcOrd="0" destOrd="0" presId="urn:microsoft.com/office/officeart/2008/layout/VerticalCurvedList"/>
    <dgm:cxn modelId="{B13D20EC-D31D-480C-B751-2E5BF9E6716F}" type="presParOf" srcId="{F9F6AB0D-7671-4CF5-963A-791C74412E4F}" destId="{CC614D84-4E64-4C8A-8281-82ECDD4BAA50}" srcOrd="9" destOrd="0" presId="urn:microsoft.com/office/officeart/2008/layout/VerticalCurvedList"/>
    <dgm:cxn modelId="{FAABEEBD-CE78-44C4-A6B1-67811F7881F2}" type="presParOf" srcId="{F9F6AB0D-7671-4CF5-963A-791C74412E4F}" destId="{BA65ACAF-2E92-428E-A52C-8CBFA406278C}" srcOrd="10" destOrd="0" presId="urn:microsoft.com/office/officeart/2008/layout/VerticalCurvedList"/>
    <dgm:cxn modelId="{A2BFAA6B-49ED-4D12-AD66-CBDB7052F3F7}" type="presParOf" srcId="{BA65ACAF-2E92-428E-A52C-8CBFA406278C}" destId="{72B46597-CE0E-48EF-9D3F-AE13F80807D7}" srcOrd="0" destOrd="0" presId="urn:microsoft.com/office/officeart/2008/layout/VerticalCurvedList"/>
    <dgm:cxn modelId="{5606201C-81B0-4ABA-8809-1D2A5BD2276B}" type="presParOf" srcId="{F9F6AB0D-7671-4CF5-963A-791C74412E4F}" destId="{29CA2086-F2A2-48FF-8A33-14803C59FC34}" srcOrd="11" destOrd="0" presId="urn:microsoft.com/office/officeart/2008/layout/VerticalCurvedList"/>
    <dgm:cxn modelId="{70497F73-9D94-4B58-B11F-792DB0AEFFCE}" type="presParOf" srcId="{F9F6AB0D-7671-4CF5-963A-791C74412E4F}" destId="{D67A1CB6-DA43-4600-9607-7940A6A805DA}" srcOrd="12" destOrd="0" presId="urn:microsoft.com/office/officeart/2008/layout/VerticalCurvedList"/>
    <dgm:cxn modelId="{C3812B21-78C6-40AE-B688-674299EFEE8A}" type="presParOf" srcId="{D67A1CB6-DA43-4600-9607-7940A6A805DA}" destId="{8DBC8FF1-8F02-4CBC-8B56-45A36B08E323}" srcOrd="0" destOrd="0" presId="urn:microsoft.com/office/officeart/2008/layout/VerticalCurvedList"/>
    <dgm:cxn modelId="{5E7FFBAF-6069-476C-9D72-074B108E4F4A}" type="presParOf" srcId="{F9F6AB0D-7671-4CF5-963A-791C74412E4F}" destId="{DF70B3F6-5E01-4479-A75B-105B9726851A}" srcOrd="13" destOrd="0" presId="urn:microsoft.com/office/officeart/2008/layout/VerticalCurvedList"/>
    <dgm:cxn modelId="{05C9AE0F-E5A9-488C-9B17-E40E92F2D623}" type="presParOf" srcId="{F9F6AB0D-7671-4CF5-963A-791C74412E4F}" destId="{A222E138-9285-4227-A6AE-C7D8AEE91BD8}" srcOrd="14" destOrd="0" presId="urn:microsoft.com/office/officeart/2008/layout/VerticalCurvedList"/>
    <dgm:cxn modelId="{02EAD0FE-4A2A-439F-A84D-BA80AA1AB300}" type="presParOf" srcId="{A222E138-9285-4227-A6AE-C7D8AEE91BD8}" destId="{87051D47-CAFE-42DC-8DCF-70AAC2BD0EC9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E103F138-4F53-4DAF-9D99-79494965270A}" type="doc">
      <dgm:prSet loTypeId="urn:microsoft.com/office/officeart/2008/layout/VerticalCurvedList" loCatId="list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el-GR"/>
        </a:p>
      </dgm:t>
    </dgm:pt>
    <dgm:pt modelId="{1AE06AE6-B01C-4834-980C-A2E066B61F24}">
      <dgm:prSet/>
      <dgm:spPr/>
      <dgm:t>
        <a:bodyPr/>
        <a:lstStyle/>
        <a:p>
          <a:pPr rtl="0"/>
          <a:r>
            <a:rPr lang="el-GR" dirty="0" smtClean="0"/>
            <a:t>Ένας μοναδικός κωδικός MIS για όλη την πορεία του έργου</a:t>
          </a:r>
          <a:endParaRPr lang="el-GR" dirty="0"/>
        </a:p>
      </dgm:t>
    </dgm:pt>
    <dgm:pt modelId="{B36A0548-9841-4A68-A29F-CD9E03B851B8}" type="parTrans" cxnId="{1288B83B-7C66-442B-BBFE-E9BF99F525DD}">
      <dgm:prSet/>
      <dgm:spPr/>
      <dgm:t>
        <a:bodyPr/>
        <a:lstStyle/>
        <a:p>
          <a:endParaRPr lang="el-GR"/>
        </a:p>
      </dgm:t>
    </dgm:pt>
    <dgm:pt modelId="{03E66B5E-015E-4144-AD19-7F1C098FCFF4}" type="sibTrans" cxnId="{1288B83B-7C66-442B-BBFE-E9BF99F525DD}">
      <dgm:prSet/>
      <dgm:spPr/>
      <dgm:t>
        <a:bodyPr/>
        <a:lstStyle/>
        <a:p>
          <a:endParaRPr lang="el-GR"/>
        </a:p>
      </dgm:t>
    </dgm:pt>
    <dgm:pt modelId="{0557BD19-6DCE-4E35-A1FE-8DB6F383CC73}">
      <dgm:prSet/>
      <dgm:spPr/>
      <dgm:t>
        <a:bodyPr/>
        <a:lstStyle/>
        <a:p>
          <a:r>
            <a:rPr lang="el-GR" dirty="0" smtClean="0"/>
            <a:t>Ενιαίο, φιλικό και ευέλικτο περιβάλλον για όλα τα δελτία και τις διαδικασίες</a:t>
          </a:r>
        </a:p>
      </dgm:t>
    </dgm:pt>
    <dgm:pt modelId="{F332A1A2-3733-417F-ACB1-43863B048C28}" type="parTrans" cxnId="{E317E0E8-66CD-4C10-8AFE-323F344DC563}">
      <dgm:prSet/>
      <dgm:spPr/>
      <dgm:t>
        <a:bodyPr/>
        <a:lstStyle/>
        <a:p>
          <a:endParaRPr lang="el-GR"/>
        </a:p>
      </dgm:t>
    </dgm:pt>
    <dgm:pt modelId="{63679477-01AD-43C9-AD4C-A9B240981CE7}" type="sibTrans" cxnId="{E317E0E8-66CD-4C10-8AFE-323F344DC563}">
      <dgm:prSet/>
      <dgm:spPr/>
      <dgm:t>
        <a:bodyPr/>
        <a:lstStyle/>
        <a:p>
          <a:endParaRPr lang="el-GR"/>
        </a:p>
      </dgm:t>
    </dgm:pt>
    <dgm:pt modelId="{8C3DA8C7-4BF5-4724-94DD-9D6FB1827295}">
      <dgm:prSet/>
      <dgm:spPr/>
      <dgm:t>
        <a:bodyPr/>
        <a:lstStyle/>
        <a:p>
          <a:r>
            <a:rPr lang="el-GR" dirty="0" err="1" smtClean="0"/>
            <a:t>Προσυμπληρωμένες</a:t>
          </a:r>
          <a:r>
            <a:rPr lang="el-GR" dirty="0" smtClean="0"/>
            <a:t> δαπάνες από το e-ΠΔΕ (πολύ σύντομα διαθέσιμο)</a:t>
          </a:r>
        </a:p>
      </dgm:t>
    </dgm:pt>
    <dgm:pt modelId="{B2E4F640-9F6B-44B9-8080-9820644DF248}" type="parTrans" cxnId="{F4980B7E-A8F4-495A-945A-C46041312098}">
      <dgm:prSet/>
      <dgm:spPr/>
      <dgm:t>
        <a:bodyPr/>
        <a:lstStyle/>
        <a:p>
          <a:endParaRPr lang="el-GR"/>
        </a:p>
      </dgm:t>
    </dgm:pt>
    <dgm:pt modelId="{61BB5614-D874-4ED7-A9C1-977BFC7A3CC8}" type="sibTrans" cxnId="{F4980B7E-A8F4-495A-945A-C46041312098}">
      <dgm:prSet/>
      <dgm:spPr/>
      <dgm:t>
        <a:bodyPr/>
        <a:lstStyle/>
        <a:p>
          <a:endParaRPr lang="el-GR"/>
        </a:p>
      </dgm:t>
    </dgm:pt>
    <dgm:pt modelId="{A80F9453-1E0A-438D-8A7B-3B0C59070F9E}">
      <dgm:prSet/>
      <dgm:spPr/>
      <dgm:t>
        <a:bodyPr/>
        <a:lstStyle/>
        <a:p>
          <a:r>
            <a:rPr lang="el-GR" dirty="0" smtClean="0"/>
            <a:t>Διαλειτουργικότητα =&gt; άμεση πληροφόρηση &amp; λιγότερη συμπλήρωση (πχ ΕΣΗΔΗΣ)</a:t>
          </a:r>
        </a:p>
      </dgm:t>
    </dgm:pt>
    <dgm:pt modelId="{C25C3654-0CD2-4753-A334-F5406BE3D378}" type="parTrans" cxnId="{DD3A4FC4-5BD6-41DE-9B91-1639C452C1F8}">
      <dgm:prSet/>
      <dgm:spPr/>
      <dgm:t>
        <a:bodyPr/>
        <a:lstStyle/>
        <a:p>
          <a:endParaRPr lang="el-GR"/>
        </a:p>
      </dgm:t>
    </dgm:pt>
    <dgm:pt modelId="{094CABE0-EFD6-4778-939E-E0DA74FC90E7}" type="sibTrans" cxnId="{DD3A4FC4-5BD6-41DE-9B91-1639C452C1F8}">
      <dgm:prSet/>
      <dgm:spPr/>
      <dgm:t>
        <a:bodyPr/>
        <a:lstStyle/>
        <a:p>
          <a:endParaRPr lang="el-GR"/>
        </a:p>
      </dgm:t>
    </dgm:pt>
    <dgm:pt modelId="{FDEE196A-1C23-41A7-A03F-72CE7BD3F61D}">
      <dgm:prSet/>
      <dgm:spPr/>
      <dgm:t>
        <a:bodyPr/>
        <a:lstStyle/>
        <a:p>
          <a:r>
            <a:rPr lang="el-GR" dirty="0" smtClean="0"/>
            <a:t>Αναφορές και εκτυπώσεις  που εξάγονται σε πολλές μορφές (pdf, xls, doc)</a:t>
          </a:r>
        </a:p>
      </dgm:t>
    </dgm:pt>
    <dgm:pt modelId="{06854294-BE85-4CFA-8267-5607D8E7F7A9}" type="parTrans" cxnId="{26BE7479-47B7-4659-B4C5-A341AB466853}">
      <dgm:prSet/>
      <dgm:spPr/>
      <dgm:t>
        <a:bodyPr/>
        <a:lstStyle/>
        <a:p>
          <a:endParaRPr lang="el-GR"/>
        </a:p>
      </dgm:t>
    </dgm:pt>
    <dgm:pt modelId="{272C4D1D-8F29-438E-8C3F-453DFACF8CBD}" type="sibTrans" cxnId="{26BE7479-47B7-4659-B4C5-A341AB466853}">
      <dgm:prSet/>
      <dgm:spPr/>
      <dgm:t>
        <a:bodyPr/>
        <a:lstStyle/>
        <a:p>
          <a:endParaRPr lang="el-GR"/>
        </a:p>
      </dgm:t>
    </dgm:pt>
    <dgm:pt modelId="{8509800D-800D-45B2-814C-8550F138D1DD}">
      <dgm:prSet/>
      <dgm:spPr/>
      <dgm:t>
        <a:bodyPr/>
        <a:lstStyle/>
        <a:p>
          <a:r>
            <a:rPr lang="el-GR" dirty="0" smtClean="0"/>
            <a:t>Ανασχεδιασμός Δομών Δεδομένων για μέγιστη ταχύτητα και ακεραιότητα</a:t>
          </a:r>
        </a:p>
      </dgm:t>
    </dgm:pt>
    <dgm:pt modelId="{08CD3E5D-9032-4CE2-B44D-6036461E1C4B}" type="parTrans" cxnId="{0A8B459B-F31F-498D-B053-7E9C99C7F8E8}">
      <dgm:prSet/>
      <dgm:spPr/>
      <dgm:t>
        <a:bodyPr/>
        <a:lstStyle/>
        <a:p>
          <a:endParaRPr lang="el-GR"/>
        </a:p>
      </dgm:t>
    </dgm:pt>
    <dgm:pt modelId="{C9A7B967-7697-4163-A4E3-05E37C48B229}" type="sibTrans" cxnId="{0A8B459B-F31F-498D-B053-7E9C99C7F8E8}">
      <dgm:prSet/>
      <dgm:spPr/>
      <dgm:t>
        <a:bodyPr/>
        <a:lstStyle/>
        <a:p>
          <a:endParaRPr lang="el-GR"/>
        </a:p>
      </dgm:t>
    </dgm:pt>
    <dgm:pt modelId="{CAB0C976-9204-4173-9160-D96E41DDFBE7}">
      <dgm:prSet/>
      <dgm:spPr/>
      <dgm:t>
        <a:bodyPr/>
        <a:lstStyle/>
        <a:p>
          <a:r>
            <a:rPr lang="el-GR" dirty="0" smtClean="0"/>
            <a:t>Πλήρης υποστήριξη της Ηλεκτρονικής Διακίνησης δελτίων &amp; εγγράφων</a:t>
          </a:r>
        </a:p>
      </dgm:t>
    </dgm:pt>
    <dgm:pt modelId="{72314982-4462-4303-8840-3BAAB7587BFB}" type="parTrans" cxnId="{9E1F1201-7514-49C9-8351-5DE52C713F81}">
      <dgm:prSet/>
      <dgm:spPr/>
      <dgm:t>
        <a:bodyPr/>
        <a:lstStyle/>
        <a:p>
          <a:endParaRPr lang="el-GR"/>
        </a:p>
      </dgm:t>
    </dgm:pt>
    <dgm:pt modelId="{E14AB597-412C-48CB-B209-431D24947FE8}" type="sibTrans" cxnId="{9E1F1201-7514-49C9-8351-5DE52C713F81}">
      <dgm:prSet/>
      <dgm:spPr/>
      <dgm:t>
        <a:bodyPr/>
        <a:lstStyle/>
        <a:p>
          <a:endParaRPr lang="el-GR"/>
        </a:p>
      </dgm:t>
    </dgm:pt>
    <dgm:pt modelId="{5AFC309E-37F7-4822-910B-6D8D66524778}" type="pres">
      <dgm:prSet presAssocID="{E103F138-4F53-4DAF-9D99-79494965270A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el-GR"/>
        </a:p>
      </dgm:t>
    </dgm:pt>
    <dgm:pt modelId="{ED1138C7-30DD-4C03-8085-4DD6654F384A}" type="pres">
      <dgm:prSet presAssocID="{E103F138-4F53-4DAF-9D99-79494965270A}" presName="Name1" presStyleCnt="0"/>
      <dgm:spPr/>
      <dgm:t>
        <a:bodyPr/>
        <a:lstStyle/>
        <a:p>
          <a:endParaRPr lang="el-GR"/>
        </a:p>
      </dgm:t>
    </dgm:pt>
    <dgm:pt modelId="{300B8D5E-A797-45B9-B590-055A8F6E4015}" type="pres">
      <dgm:prSet presAssocID="{E103F138-4F53-4DAF-9D99-79494965270A}" presName="cycle" presStyleCnt="0"/>
      <dgm:spPr/>
      <dgm:t>
        <a:bodyPr/>
        <a:lstStyle/>
        <a:p>
          <a:endParaRPr lang="el-GR"/>
        </a:p>
      </dgm:t>
    </dgm:pt>
    <dgm:pt modelId="{6253271F-FBE5-4159-B490-0F00F5F09A3F}" type="pres">
      <dgm:prSet presAssocID="{E103F138-4F53-4DAF-9D99-79494965270A}" presName="srcNode" presStyleLbl="node1" presStyleIdx="0" presStyleCnt="7"/>
      <dgm:spPr/>
      <dgm:t>
        <a:bodyPr/>
        <a:lstStyle/>
        <a:p>
          <a:endParaRPr lang="el-GR"/>
        </a:p>
      </dgm:t>
    </dgm:pt>
    <dgm:pt modelId="{D9F62422-AECA-459E-A52D-B446D2180B88}" type="pres">
      <dgm:prSet presAssocID="{E103F138-4F53-4DAF-9D99-79494965270A}" presName="conn" presStyleLbl="parChTrans1D2" presStyleIdx="0" presStyleCnt="1"/>
      <dgm:spPr/>
      <dgm:t>
        <a:bodyPr/>
        <a:lstStyle/>
        <a:p>
          <a:endParaRPr lang="el-GR"/>
        </a:p>
      </dgm:t>
    </dgm:pt>
    <dgm:pt modelId="{6BEBD607-DF96-4313-8AA5-C3CB0D21D12B}" type="pres">
      <dgm:prSet presAssocID="{E103F138-4F53-4DAF-9D99-79494965270A}" presName="extraNode" presStyleLbl="node1" presStyleIdx="0" presStyleCnt="7"/>
      <dgm:spPr/>
      <dgm:t>
        <a:bodyPr/>
        <a:lstStyle/>
        <a:p>
          <a:endParaRPr lang="el-GR"/>
        </a:p>
      </dgm:t>
    </dgm:pt>
    <dgm:pt modelId="{482D3236-4DD7-4812-AA83-20A9049E0D1B}" type="pres">
      <dgm:prSet presAssocID="{E103F138-4F53-4DAF-9D99-79494965270A}" presName="dstNode" presStyleLbl="node1" presStyleIdx="0" presStyleCnt="7"/>
      <dgm:spPr/>
      <dgm:t>
        <a:bodyPr/>
        <a:lstStyle/>
        <a:p>
          <a:endParaRPr lang="el-GR"/>
        </a:p>
      </dgm:t>
    </dgm:pt>
    <dgm:pt modelId="{A5E76DD3-3815-4734-80C1-5E6FB52229F2}" type="pres">
      <dgm:prSet presAssocID="{1AE06AE6-B01C-4834-980C-A2E066B61F24}" presName="text_1" presStyleLbl="node1" presStyleIdx="0" presStyleCnt="7">
        <dgm:presLayoutVars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C26A7A35-21BF-40BD-A350-2A3BD7BEF568}" type="pres">
      <dgm:prSet presAssocID="{1AE06AE6-B01C-4834-980C-A2E066B61F24}" presName="accent_1" presStyleCnt="0"/>
      <dgm:spPr/>
      <dgm:t>
        <a:bodyPr/>
        <a:lstStyle/>
        <a:p>
          <a:endParaRPr lang="el-GR"/>
        </a:p>
      </dgm:t>
    </dgm:pt>
    <dgm:pt modelId="{1546C9E8-3510-45A0-BAA4-59C88E142823}" type="pres">
      <dgm:prSet presAssocID="{1AE06AE6-B01C-4834-980C-A2E066B61F24}" presName="accentRepeatNode" presStyleLbl="solidFgAcc1" presStyleIdx="0" presStyleCnt="7"/>
      <dgm:spPr/>
      <dgm:t>
        <a:bodyPr/>
        <a:lstStyle/>
        <a:p>
          <a:endParaRPr lang="el-GR"/>
        </a:p>
      </dgm:t>
    </dgm:pt>
    <dgm:pt modelId="{8D30DB00-0805-40E4-8486-387C05B073E4}" type="pres">
      <dgm:prSet presAssocID="{0557BD19-6DCE-4E35-A1FE-8DB6F383CC73}" presName="text_2" presStyleLbl="node1" presStyleIdx="1" presStyleCnt="7">
        <dgm:presLayoutVars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B37C3890-0CD8-449A-AD2F-8B84953D1181}" type="pres">
      <dgm:prSet presAssocID="{0557BD19-6DCE-4E35-A1FE-8DB6F383CC73}" presName="accent_2" presStyleCnt="0"/>
      <dgm:spPr/>
    </dgm:pt>
    <dgm:pt modelId="{35BC3CB0-522D-49B7-99D2-D057568EFF3A}" type="pres">
      <dgm:prSet presAssocID="{0557BD19-6DCE-4E35-A1FE-8DB6F383CC73}" presName="accentRepeatNode" presStyleLbl="solidFgAcc1" presStyleIdx="1" presStyleCnt="7"/>
      <dgm:spPr/>
    </dgm:pt>
    <dgm:pt modelId="{8843B4FC-51B3-445A-8A64-024BA0BFD95E}" type="pres">
      <dgm:prSet presAssocID="{8C3DA8C7-4BF5-4724-94DD-9D6FB1827295}" presName="text_3" presStyleLbl="node1" presStyleIdx="2" presStyleCnt="7">
        <dgm:presLayoutVars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21BB3EBC-3306-4D62-B695-D542251B27A6}" type="pres">
      <dgm:prSet presAssocID="{8C3DA8C7-4BF5-4724-94DD-9D6FB1827295}" presName="accent_3" presStyleCnt="0"/>
      <dgm:spPr/>
    </dgm:pt>
    <dgm:pt modelId="{8A765CA7-4E21-42B6-8F5B-56A317ACE8A7}" type="pres">
      <dgm:prSet presAssocID="{8C3DA8C7-4BF5-4724-94DD-9D6FB1827295}" presName="accentRepeatNode" presStyleLbl="solidFgAcc1" presStyleIdx="2" presStyleCnt="7"/>
      <dgm:spPr/>
    </dgm:pt>
    <dgm:pt modelId="{2A405EF9-7497-4449-9232-D0C3ADBC46F9}" type="pres">
      <dgm:prSet presAssocID="{A80F9453-1E0A-438D-8A7B-3B0C59070F9E}" presName="text_4" presStyleLbl="node1" presStyleIdx="3" presStyleCnt="7">
        <dgm:presLayoutVars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14604FC0-02EF-4C20-B416-D38CECDB3208}" type="pres">
      <dgm:prSet presAssocID="{A80F9453-1E0A-438D-8A7B-3B0C59070F9E}" presName="accent_4" presStyleCnt="0"/>
      <dgm:spPr/>
    </dgm:pt>
    <dgm:pt modelId="{FF2C6185-C452-4BD8-B320-7C7FCE608E2A}" type="pres">
      <dgm:prSet presAssocID="{A80F9453-1E0A-438D-8A7B-3B0C59070F9E}" presName="accentRepeatNode" presStyleLbl="solidFgAcc1" presStyleIdx="3" presStyleCnt="7"/>
      <dgm:spPr/>
    </dgm:pt>
    <dgm:pt modelId="{3BAEFF0E-60A0-4171-8CA1-BD148B9BAB52}" type="pres">
      <dgm:prSet presAssocID="{FDEE196A-1C23-41A7-A03F-72CE7BD3F61D}" presName="text_5" presStyleLbl="node1" presStyleIdx="4" presStyleCnt="7">
        <dgm:presLayoutVars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0F2D7258-EF55-4DC1-88BD-4AD633098536}" type="pres">
      <dgm:prSet presAssocID="{FDEE196A-1C23-41A7-A03F-72CE7BD3F61D}" presName="accent_5" presStyleCnt="0"/>
      <dgm:spPr/>
    </dgm:pt>
    <dgm:pt modelId="{7F93DDB7-E839-4CF7-A6B9-F9CC9A6D412C}" type="pres">
      <dgm:prSet presAssocID="{FDEE196A-1C23-41A7-A03F-72CE7BD3F61D}" presName="accentRepeatNode" presStyleLbl="solidFgAcc1" presStyleIdx="4" presStyleCnt="7"/>
      <dgm:spPr/>
    </dgm:pt>
    <dgm:pt modelId="{AC22134B-0E83-4B2C-8225-CBD60B4E761D}" type="pres">
      <dgm:prSet presAssocID="{8509800D-800D-45B2-814C-8550F138D1DD}" presName="text_6" presStyleLbl="node1" presStyleIdx="5" presStyleCnt="7">
        <dgm:presLayoutVars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C8AA418B-369C-4812-8AED-DEE7121E0A1C}" type="pres">
      <dgm:prSet presAssocID="{8509800D-800D-45B2-814C-8550F138D1DD}" presName="accent_6" presStyleCnt="0"/>
      <dgm:spPr/>
    </dgm:pt>
    <dgm:pt modelId="{64A78732-1E52-46EF-9ED7-535511AE829D}" type="pres">
      <dgm:prSet presAssocID="{8509800D-800D-45B2-814C-8550F138D1DD}" presName="accentRepeatNode" presStyleLbl="solidFgAcc1" presStyleIdx="5" presStyleCnt="7"/>
      <dgm:spPr/>
    </dgm:pt>
    <dgm:pt modelId="{D4F80653-65BC-4477-9F6F-33C08178FA9B}" type="pres">
      <dgm:prSet presAssocID="{CAB0C976-9204-4173-9160-D96E41DDFBE7}" presName="text_7" presStyleLbl="node1" presStyleIdx="6" presStyleCnt="7">
        <dgm:presLayoutVars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AA7DE76B-F5AF-420A-85B9-6BE5CE05CB4E}" type="pres">
      <dgm:prSet presAssocID="{CAB0C976-9204-4173-9160-D96E41DDFBE7}" presName="accent_7" presStyleCnt="0"/>
      <dgm:spPr/>
    </dgm:pt>
    <dgm:pt modelId="{2322BBD5-4508-496B-87DC-8ABC76267BFF}" type="pres">
      <dgm:prSet presAssocID="{CAB0C976-9204-4173-9160-D96E41DDFBE7}" presName="accentRepeatNode" presStyleLbl="solidFgAcc1" presStyleIdx="6" presStyleCnt="7"/>
      <dgm:spPr/>
    </dgm:pt>
  </dgm:ptLst>
  <dgm:cxnLst>
    <dgm:cxn modelId="{0A8B459B-F31F-498D-B053-7E9C99C7F8E8}" srcId="{E103F138-4F53-4DAF-9D99-79494965270A}" destId="{8509800D-800D-45B2-814C-8550F138D1DD}" srcOrd="5" destOrd="0" parTransId="{08CD3E5D-9032-4CE2-B44D-6036461E1C4B}" sibTransId="{C9A7B967-7697-4163-A4E3-05E37C48B229}"/>
    <dgm:cxn modelId="{26BE7479-47B7-4659-B4C5-A341AB466853}" srcId="{E103F138-4F53-4DAF-9D99-79494965270A}" destId="{FDEE196A-1C23-41A7-A03F-72CE7BD3F61D}" srcOrd="4" destOrd="0" parTransId="{06854294-BE85-4CFA-8267-5607D8E7F7A9}" sibTransId="{272C4D1D-8F29-438E-8C3F-453DFACF8CBD}"/>
    <dgm:cxn modelId="{9B1EAB71-3DA0-45CA-B192-5520E3B04A65}" type="presOf" srcId="{8509800D-800D-45B2-814C-8550F138D1DD}" destId="{AC22134B-0E83-4B2C-8225-CBD60B4E761D}" srcOrd="0" destOrd="0" presId="urn:microsoft.com/office/officeart/2008/layout/VerticalCurvedList"/>
    <dgm:cxn modelId="{2A6FF2FE-E927-413B-A7A9-82FA3D2AB32F}" type="presOf" srcId="{03E66B5E-015E-4144-AD19-7F1C098FCFF4}" destId="{D9F62422-AECA-459E-A52D-B446D2180B88}" srcOrd="0" destOrd="0" presId="urn:microsoft.com/office/officeart/2008/layout/VerticalCurvedList"/>
    <dgm:cxn modelId="{D5307C91-B4C9-4CDB-8543-C6F9590755A5}" type="presOf" srcId="{8C3DA8C7-4BF5-4724-94DD-9D6FB1827295}" destId="{8843B4FC-51B3-445A-8A64-024BA0BFD95E}" srcOrd="0" destOrd="0" presId="urn:microsoft.com/office/officeart/2008/layout/VerticalCurvedList"/>
    <dgm:cxn modelId="{F4980B7E-A8F4-495A-945A-C46041312098}" srcId="{E103F138-4F53-4DAF-9D99-79494965270A}" destId="{8C3DA8C7-4BF5-4724-94DD-9D6FB1827295}" srcOrd="2" destOrd="0" parTransId="{B2E4F640-9F6B-44B9-8080-9820644DF248}" sibTransId="{61BB5614-D874-4ED7-A9C1-977BFC7A3CC8}"/>
    <dgm:cxn modelId="{9E1F1201-7514-49C9-8351-5DE52C713F81}" srcId="{E103F138-4F53-4DAF-9D99-79494965270A}" destId="{CAB0C976-9204-4173-9160-D96E41DDFBE7}" srcOrd="6" destOrd="0" parTransId="{72314982-4462-4303-8840-3BAAB7587BFB}" sibTransId="{E14AB597-412C-48CB-B209-431D24947FE8}"/>
    <dgm:cxn modelId="{E317E0E8-66CD-4C10-8AFE-323F344DC563}" srcId="{E103F138-4F53-4DAF-9D99-79494965270A}" destId="{0557BD19-6DCE-4E35-A1FE-8DB6F383CC73}" srcOrd="1" destOrd="0" parTransId="{F332A1A2-3733-417F-ACB1-43863B048C28}" sibTransId="{63679477-01AD-43C9-AD4C-A9B240981CE7}"/>
    <dgm:cxn modelId="{92CA3378-72D7-4A5D-AA76-229C62375437}" type="presOf" srcId="{A80F9453-1E0A-438D-8A7B-3B0C59070F9E}" destId="{2A405EF9-7497-4449-9232-D0C3ADBC46F9}" srcOrd="0" destOrd="0" presId="urn:microsoft.com/office/officeart/2008/layout/VerticalCurvedList"/>
    <dgm:cxn modelId="{05E712BD-85A8-47D3-843F-66FC2BA7B42E}" type="presOf" srcId="{0557BD19-6DCE-4E35-A1FE-8DB6F383CC73}" destId="{8D30DB00-0805-40E4-8486-387C05B073E4}" srcOrd="0" destOrd="0" presId="urn:microsoft.com/office/officeart/2008/layout/VerticalCurvedList"/>
    <dgm:cxn modelId="{CC1D465C-DFD6-4763-9E1A-59F99047F541}" type="presOf" srcId="{FDEE196A-1C23-41A7-A03F-72CE7BD3F61D}" destId="{3BAEFF0E-60A0-4171-8CA1-BD148B9BAB52}" srcOrd="0" destOrd="0" presId="urn:microsoft.com/office/officeart/2008/layout/VerticalCurvedList"/>
    <dgm:cxn modelId="{DD3A4FC4-5BD6-41DE-9B91-1639C452C1F8}" srcId="{E103F138-4F53-4DAF-9D99-79494965270A}" destId="{A80F9453-1E0A-438D-8A7B-3B0C59070F9E}" srcOrd="3" destOrd="0" parTransId="{C25C3654-0CD2-4753-A334-F5406BE3D378}" sibTransId="{094CABE0-EFD6-4778-939E-E0DA74FC90E7}"/>
    <dgm:cxn modelId="{E40238F5-7A3A-4B28-AD68-C5670D76BDA8}" type="presOf" srcId="{1AE06AE6-B01C-4834-980C-A2E066B61F24}" destId="{A5E76DD3-3815-4734-80C1-5E6FB52229F2}" srcOrd="0" destOrd="0" presId="urn:microsoft.com/office/officeart/2008/layout/VerticalCurvedList"/>
    <dgm:cxn modelId="{1288B83B-7C66-442B-BBFE-E9BF99F525DD}" srcId="{E103F138-4F53-4DAF-9D99-79494965270A}" destId="{1AE06AE6-B01C-4834-980C-A2E066B61F24}" srcOrd="0" destOrd="0" parTransId="{B36A0548-9841-4A68-A29F-CD9E03B851B8}" sibTransId="{03E66B5E-015E-4144-AD19-7F1C098FCFF4}"/>
    <dgm:cxn modelId="{77FC128B-BA58-4C3F-81C2-F644895D2B32}" type="presOf" srcId="{CAB0C976-9204-4173-9160-D96E41DDFBE7}" destId="{D4F80653-65BC-4477-9F6F-33C08178FA9B}" srcOrd="0" destOrd="0" presId="urn:microsoft.com/office/officeart/2008/layout/VerticalCurvedList"/>
    <dgm:cxn modelId="{F8075993-F15E-4241-89B0-30AB77C61B38}" type="presOf" srcId="{E103F138-4F53-4DAF-9D99-79494965270A}" destId="{5AFC309E-37F7-4822-910B-6D8D66524778}" srcOrd="0" destOrd="0" presId="urn:microsoft.com/office/officeart/2008/layout/VerticalCurvedList"/>
    <dgm:cxn modelId="{0B4AFD22-7D37-4A17-9C84-F61B2B8290B4}" type="presParOf" srcId="{5AFC309E-37F7-4822-910B-6D8D66524778}" destId="{ED1138C7-30DD-4C03-8085-4DD6654F384A}" srcOrd="0" destOrd="0" presId="urn:microsoft.com/office/officeart/2008/layout/VerticalCurvedList"/>
    <dgm:cxn modelId="{4954DBDF-A814-429E-BF66-F26F050DC4AA}" type="presParOf" srcId="{ED1138C7-30DD-4C03-8085-4DD6654F384A}" destId="{300B8D5E-A797-45B9-B590-055A8F6E4015}" srcOrd="0" destOrd="0" presId="urn:microsoft.com/office/officeart/2008/layout/VerticalCurvedList"/>
    <dgm:cxn modelId="{80383CC2-8267-44C7-B765-893443806DC8}" type="presParOf" srcId="{300B8D5E-A797-45B9-B590-055A8F6E4015}" destId="{6253271F-FBE5-4159-B490-0F00F5F09A3F}" srcOrd="0" destOrd="0" presId="urn:microsoft.com/office/officeart/2008/layout/VerticalCurvedList"/>
    <dgm:cxn modelId="{5C7BFF05-4823-451D-9AAC-2B169550BB4C}" type="presParOf" srcId="{300B8D5E-A797-45B9-B590-055A8F6E4015}" destId="{D9F62422-AECA-459E-A52D-B446D2180B88}" srcOrd="1" destOrd="0" presId="urn:microsoft.com/office/officeart/2008/layout/VerticalCurvedList"/>
    <dgm:cxn modelId="{7A6AAEF4-4984-425E-AEA9-6145F6C4F70B}" type="presParOf" srcId="{300B8D5E-A797-45B9-B590-055A8F6E4015}" destId="{6BEBD607-DF96-4313-8AA5-C3CB0D21D12B}" srcOrd="2" destOrd="0" presId="urn:microsoft.com/office/officeart/2008/layout/VerticalCurvedList"/>
    <dgm:cxn modelId="{16CAA37A-508C-4A47-BE45-FF3D934C4F65}" type="presParOf" srcId="{300B8D5E-A797-45B9-B590-055A8F6E4015}" destId="{482D3236-4DD7-4812-AA83-20A9049E0D1B}" srcOrd="3" destOrd="0" presId="urn:microsoft.com/office/officeart/2008/layout/VerticalCurvedList"/>
    <dgm:cxn modelId="{9DD58DB3-A57A-4DE0-975A-5C7EFF30701F}" type="presParOf" srcId="{ED1138C7-30DD-4C03-8085-4DD6654F384A}" destId="{A5E76DD3-3815-4734-80C1-5E6FB52229F2}" srcOrd="1" destOrd="0" presId="urn:microsoft.com/office/officeart/2008/layout/VerticalCurvedList"/>
    <dgm:cxn modelId="{FB596539-1385-4727-BB6D-2B6851DAB9C4}" type="presParOf" srcId="{ED1138C7-30DD-4C03-8085-4DD6654F384A}" destId="{C26A7A35-21BF-40BD-A350-2A3BD7BEF568}" srcOrd="2" destOrd="0" presId="urn:microsoft.com/office/officeart/2008/layout/VerticalCurvedList"/>
    <dgm:cxn modelId="{4EBEFB9E-A925-4D44-B38D-B44C860DCF50}" type="presParOf" srcId="{C26A7A35-21BF-40BD-A350-2A3BD7BEF568}" destId="{1546C9E8-3510-45A0-BAA4-59C88E142823}" srcOrd="0" destOrd="0" presId="urn:microsoft.com/office/officeart/2008/layout/VerticalCurvedList"/>
    <dgm:cxn modelId="{AF56B2E6-0491-451F-B316-65FBAFAB05FD}" type="presParOf" srcId="{ED1138C7-30DD-4C03-8085-4DD6654F384A}" destId="{8D30DB00-0805-40E4-8486-387C05B073E4}" srcOrd="3" destOrd="0" presId="urn:microsoft.com/office/officeart/2008/layout/VerticalCurvedList"/>
    <dgm:cxn modelId="{822AC714-31B0-44F1-A61A-1CEA429E3B00}" type="presParOf" srcId="{ED1138C7-30DD-4C03-8085-4DD6654F384A}" destId="{B37C3890-0CD8-449A-AD2F-8B84953D1181}" srcOrd="4" destOrd="0" presId="urn:microsoft.com/office/officeart/2008/layout/VerticalCurvedList"/>
    <dgm:cxn modelId="{EDBA6536-2B2C-4BB8-ACD5-0E36FF5334B8}" type="presParOf" srcId="{B37C3890-0CD8-449A-AD2F-8B84953D1181}" destId="{35BC3CB0-522D-49B7-99D2-D057568EFF3A}" srcOrd="0" destOrd="0" presId="urn:microsoft.com/office/officeart/2008/layout/VerticalCurvedList"/>
    <dgm:cxn modelId="{24CC4484-45DA-41B8-A00E-1A930DFB3EC2}" type="presParOf" srcId="{ED1138C7-30DD-4C03-8085-4DD6654F384A}" destId="{8843B4FC-51B3-445A-8A64-024BA0BFD95E}" srcOrd="5" destOrd="0" presId="urn:microsoft.com/office/officeart/2008/layout/VerticalCurvedList"/>
    <dgm:cxn modelId="{0CA2582A-C901-4504-9B94-2B662F8CCABE}" type="presParOf" srcId="{ED1138C7-30DD-4C03-8085-4DD6654F384A}" destId="{21BB3EBC-3306-4D62-B695-D542251B27A6}" srcOrd="6" destOrd="0" presId="urn:microsoft.com/office/officeart/2008/layout/VerticalCurvedList"/>
    <dgm:cxn modelId="{4F82C069-92C6-4A0A-9AEB-017D24D14C9C}" type="presParOf" srcId="{21BB3EBC-3306-4D62-B695-D542251B27A6}" destId="{8A765CA7-4E21-42B6-8F5B-56A317ACE8A7}" srcOrd="0" destOrd="0" presId="urn:microsoft.com/office/officeart/2008/layout/VerticalCurvedList"/>
    <dgm:cxn modelId="{0CAE317E-53C7-48A4-B478-90EEF2E650F2}" type="presParOf" srcId="{ED1138C7-30DD-4C03-8085-4DD6654F384A}" destId="{2A405EF9-7497-4449-9232-D0C3ADBC46F9}" srcOrd="7" destOrd="0" presId="urn:microsoft.com/office/officeart/2008/layout/VerticalCurvedList"/>
    <dgm:cxn modelId="{DE7FF760-19F1-4AC8-9A06-F5AF1D692A82}" type="presParOf" srcId="{ED1138C7-30DD-4C03-8085-4DD6654F384A}" destId="{14604FC0-02EF-4C20-B416-D38CECDB3208}" srcOrd="8" destOrd="0" presId="urn:microsoft.com/office/officeart/2008/layout/VerticalCurvedList"/>
    <dgm:cxn modelId="{EF31E294-B0E2-43BE-85BF-37C69F3C4AFF}" type="presParOf" srcId="{14604FC0-02EF-4C20-B416-D38CECDB3208}" destId="{FF2C6185-C452-4BD8-B320-7C7FCE608E2A}" srcOrd="0" destOrd="0" presId="urn:microsoft.com/office/officeart/2008/layout/VerticalCurvedList"/>
    <dgm:cxn modelId="{C08D007B-E9D8-445B-A480-8F7218192150}" type="presParOf" srcId="{ED1138C7-30DD-4C03-8085-4DD6654F384A}" destId="{3BAEFF0E-60A0-4171-8CA1-BD148B9BAB52}" srcOrd="9" destOrd="0" presId="urn:microsoft.com/office/officeart/2008/layout/VerticalCurvedList"/>
    <dgm:cxn modelId="{44109CED-2367-49AE-9E5A-0EF66E77DB13}" type="presParOf" srcId="{ED1138C7-30DD-4C03-8085-4DD6654F384A}" destId="{0F2D7258-EF55-4DC1-88BD-4AD633098536}" srcOrd="10" destOrd="0" presId="urn:microsoft.com/office/officeart/2008/layout/VerticalCurvedList"/>
    <dgm:cxn modelId="{7CF657BA-60A9-4FDF-9F6E-74D5B9C1C8D7}" type="presParOf" srcId="{0F2D7258-EF55-4DC1-88BD-4AD633098536}" destId="{7F93DDB7-E839-4CF7-A6B9-F9CC9A6D412C}" srcOrd="0" destOrd="0" presId="urn:microsoft.com/office/officeart/2008/layout/VerticalCurvedList"/>
    <dgm:cxn modelId="{91F7AEA7-8B6F-446E-BDF5-9DF227C64DC1}" type="presParOf" srcId="{ED1138C7-30DD-4C03-8085-4DD6654F384A}" destId="{AC22134B-0E83-4B2C-8225-CBD60B4E761D}" srcOrd="11" destOrd="0" presId="urn:microsoft.com/office/officeart/2008/layout/VerticalCurvedList"/>
    <dgm:cxn modelId="{B0AC30B0-1BAC-4C2F-8FE1-7B6C70386663}" type="presParOf" srcId="{ED1138C7-30DD-4C03-8085-4DD6654F384A}" destId="{C8AA418B-369C-4812-8AED-DEE7121E0A1C}" srcOrd="12" destOrd="0" presId="urn:microsoft.com/office/officeart/2008/layout/VerticalCurvedList"/>
    <dgm:cxn modelId="{9BED5119-384D-48A4-9DD9-D04576B46C67}" type="presParOf" srcId="{C8AA418B-369C-4812-8AED-DEE7121E0A1C}" destId="{64A78732-1E52-46EF-9ED7-535511AE829D}" srcOrd="0" destOrd="0" presId="urn:microsoft.com/office/officeart/2008/layout/VerticalCurvedList"/>
    <dgm:cxn modelId="{BBB4F0A4-F900-4585-8BD7-1F1B78423EC8}" type="presParOf" srcId="{ED1138C7-30DD-4C03-8085-4DD6654F384A}" destId="{D4F80653-65BC-4477-9F6F-33C08178FA9B}" srcOrd="13" destOrd="0" presId="urn:microsoft.com/office/officeart/2008/layout/VerticalCurvedList"/>
    <dgm:cxn modelId="{B9BE5536-E824-4290-8064-5D360E8452CD}" type="presParOf" srcId="{ED1138C7-30DD-4C03-8085-4DD6654F384A}" destId="{AA7DE76B-F5AF-420A-85B9-6BE5CE05CB4E}" srcOrd="14" destOrd="0" presId="urn:microsoft.com/office/officeart/2008/layout/VerticalCurvedList"/>
    <dgm:cxn modelId="{590B9601-1796-4BEE-AEA7-9333B7E031F0}" type="presParOf" srcId="{AA7DE76B-F5AF-420A-85B9-6BE5CE05CB4E}" destId="{2322BBD5-4508-496B-87DC-8ABC76267BFF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3.xml><?xml version="1.0" encoding="utf-8"?>
<dgm:dataModel xmlns:dgm="http://schemas.openxmlformats.org/drawingml/2006/diagram" xmlns:a="http://schemas.openxmlformats.org/drawingml/2006/main">
  <dgm:ptLst>
    <dgm:pt modelId="{E103F138-4F53-4DAF-9D99-79494965270A}" type="doc">
      <dgm:prSet loTypeId="urn:microsoft.com/office/officeart/2008/layout/VerticalCurvedList" loCatId="list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el-GR"/>
        </a:p>
      </dgm:t>
    </dgm:pt>
    <dgm:pt modelId="{1AE06AE6-B01C-4834-980C-A2E066B61F24}">
      <dgm:prSet/>
      <dgm:spPr/>
      <dgm:t>
        <a:bodyPr/>
        <a:lstStyle/>
        <a:p>
          <a:pPr rtl="0"/>
          <a:r>
            <a:rPr lang="el-GR" dirty="0" smtClean="0"/>
            <a:t>Αίτηση κωδικών πρόσβασης δικαιούχου (Συμπλήρωσης – Υποβολής)</a:t>
          </a:r>
          <a:endParaRPr lang="el-GR" dirty="0"/>
        </a:p>
      </dgm:t>
    </dgm:pt>
    <dgm:pt modelId="{B36A0548-9841-4A68-A29F-CD9E03B851B8}" type="parTrans" cxnId="{1288B83B-7C66-442B-BBFE-E9BF99F525DD}">
      <dgm:prSet/>
      <dgm:spPr/>
      <dgm:t>
        <a:bodyPr/>
        <a:lstStyle/>
        <a:p>
          <a:endParaRPr lang="el-GR"/>
        </a:p>
      </dgm:t>
    </dgm:pt>
    <dgm:pt modelId="{03E66B5E-015E-4144-AD19-7F1C098FCFF4}" type="sibTrans" cxnId="{1288B83B-7C66-442B-BBFE-E9BF99F525DD}">
      <dgm:prSet/>
      <dgm:spPr/>
      <dgm:t>
        <a:bodyPr/>
        <a:lstStyle/>
        <a:p>
          <a:endParaRPr lang="el-GR"/>
        </a:p>
      </dgm:t>
    </dgm:pt>
    <dgm:pt modelId="{5F6F3239-AF4A-49C4-AAC7-C98D3094BE3A}">
      <dgm:prSet/>
      <dgm:spPr/>
      <dgm:t>
        <a:bodyPr/>
        <a:lstStyle/>
        <a:p>
          <a:pPr rtl="0"/>
          <a:r>
            <a:rPr lang="el-GR" dirty="0" smtClean="0"/>
            <a:t>Έκδοση Προσκλήσεων</a:t>
          </a:r>
          <a:endParaRPr lang="el-GR" dirty="0"/>
        </a:p>
      </dgm:t>
    </dgm:pt>
    <dgm:pt modelId="{CD4DCF28-05F3-48F4-A37B-6B316B854F04}" type="parTrans" cxnId="{F7FB8125-2355-46C4-A276-BC6D7C966EC9}">
      <dgm:prSet/>
      <dgm:spPr/>
      <dgm:t>
        <a:bodyPr/>
        <a:lstStyle/>
        <a:p>
          <a:endParaRPr lang="el-GR"/>
        </a:p>
      </dgm:t>
    </dgm:pt>
    <dgm:pt modelId="{589C6C17-2D87-4F1F-A5C9-1000BB936E7E}" type="sibTrans" cxnId="{F7FB8125-2355-46C4-A276-BC6D7C966EC9}">
      <dgm:prSet/>
      <dgm:spPr/>
      <dgm:t>
        <a:bodyPr/>
        <a:lstStyle/>
        <a:p>
          <a:endParaRPr lang="el-GR"/>
        </a:p>
      </dgm:t>
    </dgm:pt>
    <dgm:pt modelId="{19542105-1023-44E5-A3E9-708DE50BDCC3}">
      <dgm:prSet/>
      <dgm:spPr/>
      <dgm:t>
        <a:bodyPr/>
        <a:lstStyle/>
        <a:p>
          <a:pPr rtl="0"/>
          <a:r>
            <a:rPr lang="el-GR" dirty="0" smtClean="0"/>
            <a:t>Συμπλήρωση &amp; υποβολή ΤΔΠ Δελτίων από δικαιούχους</a:t>
          </a:r>
          <a:endParaRPr lang="el-GR" dirty="0"/>
        </a:p>
      </dgm:t>
    </dgm:pt>
    <dgm:pt modelId="{2731F2EE-A0CD-4A8F-AD8F-AB668B8E3D5E}" type="parTrans" cxnId="{24D307A3-AE0D-4932-84A0-8D22E500AA06}">
      <dgm:prSet/>
      <dgm:spPr/>
      <dgm:t>
        <a:bodyPr/>
        <a:lstStyle/>
        <a:p>
          <a:endParaRPr lang="el-GR"/>
        </a:p>
      </dgm:t>
    </dgm:pt>
    <dgm:pt modelId="{42B93A73-A318-405E-9117-898A5D364588}" type="sibTrans" cxnId="{24D307A3-AE0D-4932-84A0-8D22E500AA06}">
      <dgm:prSet/>
      <dgm:spPr/>
      <dgm:t>
        <a:bodyPr/>
        <a:lstStyle/>
        <a:p>
          <a:endParaRPr lang="el-GR"/>
        </a:p>
      </dgm:t>
    </dgm:pt>
    <dgm:pt modelId="{F856CB00-EB53-4AF0-BD56-CD3B06286C91}">
      <dgm:prSet/>
      <dgm:spPr/>
      <dgm:t>
        <a:bodyPr/>
        <a:lstStyle/>
        <a:p>
          <a:pPr rtl="0"/>
          <a:r>
            <a:rPr lang="el-GR" dirty="0" smtClean="0"/>
            <a:t>Ενημέρωση πυρήνα για στοιχεία δεικτών – Δελτίο Ταυτότητας Δείκτη</a:t>
          </a:r>
          <a:endParaRPr lang="el-GR" dirty="0"/>
        </a:p>
      </dgm:t>
    </dgm:pt>
    <dgm:pt modelId="{C368BC4B-E171-4399-83BF-CDDBDAA5B0EC}" type="parTrans" cxnId="{75E9C914-3AE4-45F2-91BD-C18E12ED622A}">
      <dgm:prSet/>
      <dgm:spPr/>
      <dgm:t>
        <a:bodyPr/>
        <a:lstStyle/>
        <a:p>
          <a:endParaRPr lang="el-GR"/>
        </a:p>
      </dgm:t>
    </dgm:pt>
    <dgm:pt modelId="{02DBE79D-68F5-40A0-9D22-24049D3BB344}" type="sibTrans" cxnId="{75E9C914-3AE4-45F2-91BD-C18E12ED622A}">
      <dgm:prSet/>
      <dgm:spPr/>
      <dgm:t>
        <a:bodyPr/>
        <a:lstStyle/>
        <a:p>
          <a:endParaRPr lang="el-GR"/>
        </a:p>
      </dgm:t>
    </dgm:pt>
    <dgm:pt modelId="{372D4503-7F7E-42CF-B51C-92B58D45C896}">
      <dgm:prSet/>
      <dgm:spPr/>
      <dgm:t>
        <a:bodyPr/>
        <a:lstStyle/>
        <a:p>
          <a:pPr rtl="0"/>
          <a:r>
            <a:rPr lang="el-GR" dirty="0" smtClean="0"/>
            <a:t>Ενημέρωση στοιχείων Δεικτών  Επιχειρησιακού Προγράμματος </a:t>
          </a:r>
          <a:endParaRPr lang="el-GR" dirty="0"/>
        </a:p>
      </dgm:t>
    </dgm:pt>
    <dgm:pt modelId="{6CCF7EBA-D92A-40A9-B567-F926608BE3DA}" type="parTrans" cxnId="{07651406-FA21-4016-8E95-F57199C802DB}">
      <dgm:prSet/>
      <dgm:spPr/>
      <dgm:t>
        <a:bodyPr/>
        <a:lstStyle/>
        <a:p>
          <a:endParaRPr lang="el-GR"/>
        </a:p>
      </dgm:t>
    </dgm:pt>
    <dgm:pt modelId="{9B51E551-F787-46B7-A7A1-74333F569160}" type="sibTrans" cxnId="{07651406-FA21-4016-8E95-F57199C802DB}">
      <dgm:prSet/>
      <dgm:spPr/>
      <dgm:t>
        <a:bodyPr/>
        <a:lstStyle/>
        <a:p>
          <a:endParaRPr lang="el-GR"/>
        </a:p>
      </dgm:t>
    </dgm:pt>
    <dgm:pt modelId="{5AFC309E-37F7-4822-910B-6D8D66524778}" type="pres">
      <dgm:prSet presAssocID="{E103F138-4F53-4DAF-9D99-79494965270A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el-GR"/>
        </a:p>
      </dgm:t>
    </dgm:pt>
    <dgm:pt modelId="{ED1138C7-30DD-4C03-8085-4DD6654F384A}" type="pres">
      <dgm:prSet presAssocID="{E103F138-4F53-4DAF-9D99-79494965270A}" presName="Name1" presStyleCnt="0"/>
      <dgm:spPr/>
      <dgm:t>
        <a:bodyPr/>
        <a:lstStyle/>
        <a:p>
          <a:endParaRPr lang="el-GR"/>
        </a:p>
      </dgm:t>
    </dgm:pt>
    <dgm:pt modelId="{300B8D5E-A797-45B9-B590-055A8F6E4015}" type="pres">
      <dgm:prSet presAssocID="{E103F138-4F53-4DAF-9D99-79494965270A}" presName="cycle" presStyleCnt="0"/>
      <dgm:spPr/>
      <dgm:t>
        <a:bodyPr/>
        <a:lstStyle/>
        <a:p>
          <a:endParaRPr lang="el-GR"/>
        </a:p>
      </dgm:t>
    </dgm:pt>
    <dgm:pt modelId="{6253271F-FBE5-4159-B490-0F00F5F09A3F}" type="pres">
      <dgm:prSet presAssocID="{E103F138-4F53-4DAF-9D99-79494965270A}" presName="srcNode" presStyleLbl="node1" presStyleIdx="0" presStyleCnt="5"/>
      <dgm:spPr/>
      <dgm:t>
        <a:bodyPr/>
        <a:lstStyle/>
        <a:p>
          <a:endParaRPr lang="el-GR"/>
        </a:p>
      </dgm:t>
    </dgm:pt>
    <dgm:pt modelId="{D9F62422-AECA-459E-A52D-B446D2180B88}" type="pres">
      <dgm:prSet presAssocID="{E103F138-4F53-4DAF-9D99-79494965270A}" presName="conn" presStyleLbl="parChTrans1D2" presStyleIdx="0" presStyleCnt="1"/>
      <dgm:spPr/>
      <dgm:t>
        <a:bodyPr/>
        <a:lstStyle/>
        <a:p>
          <a:endParaRPr lang="el-GR"/>
        </a:p>
      </dgm:t>
    </dgm:pt>
    <dgm:pt modelId="{6BEBD607-DF96-4313-8AA5-C3CB0D21D12B}" type="pres">
      <dgm:prSet presAssocID="{E103F138-4F53-4DAF-9D99-79494965270A}" presName="extraNode" presStyleLbl="node1" presStyleIdx="0" presStyleCnt="5"/>
      <dgm:spPr/>
      <dgm:t>
        <a:bodyPr/>
        <a:lstStyle/>
        <a:p>
          <a:endParaRPr lang="el-GR"/>
        </a:p>
      </dgm:t>
    </dgm:pt>
    <dgm:pt modelId="{482D3236-4DD7-4812-AA83-20A9049E0D1B}" type="pres">
      <dgm:prSet presAssocID="{E103F138-4F53-4DAF-9D99-79494965270A}" presName="dstNode" presStyleLbl="node1" presStyleIdx="0" presStyleCnt="5"/>
      <dgm:spPr/>
      <dgm:t>
        <a:bodyPr/>
        <a:lstStyle/>
        <a:p>
          <a:endParaRPr lang="el-GR"/>
        </a:p>
      </dgm:t>
    </dgm:pt>
    <dgm:pt modelId="{A5E76DD3-3815-4734-80C1-5E6FB52229F2}" type="pres">
      <dgm:prSet presAssocID="{1AE06AE6-B01C-4834-980C-A2E066B61F24}" presName="text_1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C26A7A35-21BF-40BD-A350-2A3BD7BEF568}" type="pres">
      <dgm:prSet presAssocID="{1AE06AE6-B01C-4834-980C-A2E066B61F24}" presName="accent_1" presStyleCnt="0"/>
      <dgm:spPr/>
      <dgm:t>
        <a:bodyPr/>
        <a:lstStyle/>
        <a:p>
          <a:endParaRPr lang="el-GR"/>
        </a:p>
      </dgm:t>
    </dgm:pt>
    <dgm:pt modelId="{1546C9E8-3510-45A0-BAA4-59C88E142823}" type="pres">
      <dgm:prSet presAssocID="{1AE06AE6-B01C-4834-980C-A2E066B61F24}" presName="accentRepeatNode" presStyleLbl="solidFgAcc1" presStyleIdx="0" presStyleCnt="5"/>
      <dgm:spPr/>
      <dgm:t>
        <a:bodyPr/>
        <a:lstStyle/>
        <a:p>
          <a:endParaRPr lang="el-GR"/>
        </a:p>
      </dgm:t>
    </dgm:pt>
    <dgm:pt modelId="{AF441D6B-F73A-4C6E-9E5B-78C5A7769E50}" type="pres">
      <dgm:prSet presAssocID="{F856CB00-EB53-4AF0-BD56-CD3B06286C91}" presName="text_2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77153A83-0FD0-41DD-93F5-AFCBC6D0792F}" type="pres">
      <dgm:prSet presAssocID="{F856CB00-EB53-4AF0-BD56-CD3B06286C91}" presName="accent_2" presStyleCnt="0"/>
      <dgm:spPr/>
    </dgm:pt>
    <dgm:pt modelId="{EE751764-EEA6-4DD3-B753-3B69A9D34074}" type="pres">
      <dgm:prSet presAssocID="{F856CB00-EB53-4AF0-BD56-CD3B06286C91}" presName="accentRepeatNode" presStyleLbl="solidFgAcc1" presStyleIdx="1" presStyleCnt="5"/>
      <dgm:spPr/>
    </dgm:pt>
    <dgm:pt modelId="{36C8831E-4F25-45EE-88BA-9E551713FE09}" type="pres">
      <dgm:prSet presAssocID="{372D4503-7F7E-42CF-B51C-92B58D45C896}" presName="text_3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9E29EFDC-88C9-4641-B5FD-E539D7C67A8B}" type="pres">
      <dgm:prSet presAssocID="{372D4503-7F7E-42CF-B51C-92B58D45C896}" presName="accent_3" presStyleCnt="0"/>
      <dgm:spPr/>
    </dgm:pt>
    <dgm:pt modelId="{27A64CF2-44A0-468F-B662-4567FBE74FD4}" type="pres">
      <dgm:prSet presAssocID="{372D4503-7F7E-42CF-B51C-92B58D45C896}" presName="accentRepeatNode" presStyleLbl="solidFgAcc1" presStyleIdx="2" presStyleCnt="5"/>
      <dgm:spPr/>
    </dgm:pt>
    <dgm:pt modelId="{094D5E0A-EC92-4561-93A5-738F4097D70A}" type="pres">
      <dgm:prSet presAssocID="{5F6F3239-AF4A-49C4-AAC7-C98D3094BE3A}" presName="text_4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1B653F08-7CE6-41EB-86C7-C7CB8B84E395}" type="pres">
      <dgm:prSet presAssocID="{5F6F3239-AF4A-49C4-AAC7-C98D3094BE3A}" presName="accent_4" presStyleCnt="0"/>
      <dgm:spPr/>
    </dgm:pt>
    <dgm:pt modelId="{D0AE91AF-68B6-47EB-90A9-A295DDE5FB3F}" type="pres">
      <dgm:prSet presAssocID="{5F6F3239-AF4A-49C4-AAC7-C98D3094BE3A}" presName="accentRepeatNode" presStyleLbl="solidFgAcc1" presStyleIdx="3" presStyleCnt="5"/>
      <dgm:spPr/>
      <dgm:t>
        <a:bodyPr/>
        <a:lstStyle/>
        <a:p>
          <a:endParaRPr lang="el-GR"/>
        </a:p>
      </dgm:t>
    </dgm:pt>
    <dgm:pt modelId="{60EA8ABC-04F3-48C2-8C88-04499F0AC0C6}" type="pres">
      <dgm:prSet presAssocID="{19542105-1023-44E5-A3E9-708DE50BDCC3}" presName="text_5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CE0566CD-18A3-46FE-86C6-07F9888ED009}" type="pres">
      <dgm:prSet presAssocID="{19542105-1023-44E5-A3E9-708DE50BDCC3}" presName="accent_5" presStyleCnt="0"/>
      <dgm:spPr/>
    </dgm:pt>
    <dgm:pt modelId="{83CA1CFF-618D-490A-9F9C-87BD76572427}" type="pres">
      <dgm:prSet presAssocID="{19542105-1023-44E5-A3E9-708DE50BDCC3}" presName="accentRepeatNode" presStyleLbl="solidFgAcc1" presStyleIdx="4" presStyleCnt="5"/>
      <dgm:spPr/>
    </dgm:pt>
  </dgm:ptLst>
  <dgm:cxnLst>
    <dgm:cxn modelId="{75E9C914-3AE4-45F2-91BD-C18E12ED622A}" srcId="{E103F138-4F53-4DAF-9D99-79494965270A}" destId="{F856CB00-EB53-4AF0-BD56-CD3B06286C91}" srcOrd="1" destOrd="0" parTransId="{C368BC4B-E171-4399-83BF-CDDBDAA5B0EC}" sibTransId="{02DBE79D-68F5-40A0-9D22-24049D3BB344}"/>
    <dgm:cxn modelId="{E3586FB6-F247-4376-AD07-EE2CCF10E91C}" type="presOf" srcId="{E103F138-4F53-4DAF-9D99-79494965270A}" destId="{5AFC309E-37F7-4822-910B-6D8D66524778}" srcOrd="0" destOrd="0" presId="urn:microsoft.com/office/officeart/2008/layout/VerticalCurvedList"/>
    <dgm:cxn modelId="{1288B83B-7C66-442B-BBFE-E9BF99F525DD}" srcId="{E103F138-4F53-4DAF-9D99-79494965270A}" destId="{1AE06AE6-B01C-4834-980C-A2E066B61F24}" srcOrd="0" destOrd="0" parTransId="{B36A0548-9841-4A68-A29F-CD9E03B851B8}" sibTransId="{03E66B5E-015E-4144-AD19-7F1C098FCFF4}"/>
    <dgm:cxn modelId="{18556261-4803-4C57-89D2-D94DD91720DA}" type="presOf" srcId="{19542105-1023-44E5-A3E9-708DE50BDCC3}" destId="{60EA8ABC-04F3-48C2-8C88-04499F0AC0C6}" srcOrd="0" destOrd="0" presId="urn:microsoft.com/office/officeart/2008/layout/VerticalCurvedList"/>
    <dgm:cxn modelId="{2D4AD442-A2E3-4EAA-8C27-68992759E606}" type="presOf" srcId="{372D4503-7F7E-42CF-B51C-92B58D45C896}" destId="{36C8831E-4F25-45EE-88BA-9E551713FE09}" srcOrd="0" destOrd="0" presId="urn:microsoft.com/office/officeart/2008/layout/VerticalCurvedList"/>
    <dgm:cxn modelId="{E812DC7F-4318-45DD-945E-23B020011E65}" type="presOf" srcId="{03E66B5E-015E-4144-AD19-7F1C098FCFF4}" destId="{D9F62422-AECA-459E-A52D-B446D2180B88}" srcOrd="0" destOrd="0" presId="urn:microsoft.com/office/officeart/2008/layout/VerticalCurvedList"/>
    <dgm:cxn modelId="{F7FB8125-2355-46C4-A276-BC6D7C966EC9}" srcId="{E103F138-4F53-4DAF-9D99-79494965270A}" destId="{5F6F3239-AF4A-49C4-AAC7-C98D3094BE3A}" srcOrd="3" destOrd="0" parTransId="{CD4DCF28-05F3-48F4-A37B-6B316B854F04}" sibTransId="{589C6C17-2D87-4F1F-A5C9-1000BB936E7E}"/>
    <dgm:cxn modelId="{07651406-FA21-4016-8E95-F57199C802DB}" srcId="{E103F138-4F53-4DAF-9D99-79494965270A}" destId="{372D4503-7F7E-42CF-B51C-92B58D45C896}" srcOrd="2" destOrd="0" parTransId="{6CCF7EBA-D92A-40A9-B567-F926608BE3DA}" sibTransId="{9B51E551-F787-46B7-A7A1-74333F569160}"/>
    <dgm:cxn modelId="{A1A856F4-1B68-4FA1-9866-D15E863E3572}" type="presOf" srcId="{5F6F3239-AF4A-49C4-AAC7-C98D3094BE3A}" destId="{094D5E0A-EC92-4561-93A5-738F4097D70A}" srcOrd="0" destOrd="0" presId="urn:microsoft.com/office/officeart/2008/layout/VerticalCurvedList"/>
    <dgm:cxn modelId="{24D307A3-AE0D-4932-84A0-8D22E500AA06}" srcId="{E103F138-4F53-4DAF-9D99-79494965270A}" destId="{19542105-1023-44E5-A3E9-708DE50BDCC3}" srcOrd="4" destOrd="0" parTransId="{2731F2EE-A0CD-4A8F-AD8F-AB668B8E3D5E}" sibTransId="{42B93A73-A318-405E-9117-898A5D364588}"/>
    <dgm:cxn modelId="{AADF783A-4229-457A-BD8C-A84B374DE17F}" type="presOf" srcId="{F856CB00-EB53-4AF0-BD56-CD3B06286C91}" destId="{AF441D6B-F73A-4C6E-9E5B-78C5A7769E50}" srcOrd="0" destOrd="0" presId="urn:microsoft.com/office/officeart/2008/layout/VerticalCurvedList"/>
    <dgm:cxn modelId="{9FF57A67-E13C-4007-8004-D4F7F1E2F17F}" type="presOf" srcId="{1AE06AE6-B01C-4834-980C-A2E066B61F24}" destId="{A5E76DD3-3815-4734-80C1-5E6FB52229F2}" srcOrd="0" destOrd="0" presId="urn:microsoft.com/office/officeart/2008/layout/VerticalCurvedList"/>
    <dgm:cxn modelId="{BBA1F8CC-CBAB-4E9A-8687-905A810A4320}" type="presParOf" srcId="{5AFC309E-37F7-4822-910B-6D8D66524778}" destId="{ED1138C7-30DD-4C03-8085-4DD6654F384A}" srcOrd="0" destOrd="0" presId="urn:microsoft.com/office/officeart/2008/layout/VerticalCurvedList"/>
    <dgm:cxn modelId="{3369E2ED-D067-4AF6-AEE3-7AE27BBD84B9}" type="presParOf" srcId="{ED1138C7-30DD-4C03-8085-4DD6654F384A}" destId="{300B8D5E-A797-45B9-B590-055A8F6E4015}" srcOrd="0" destOrd="0" presId="urn:microsoft.com/office/officeart/2008/layout/VerticalCurvedList"/>
    <dgm:cxn modelId="{2A79106A-E4DA-4B2D-BB7D-ED05BDC5EAA3}" type="presParOf" srcId="{300B8D5E-A797-45B9-B590-055A8F6E4015}" destId="{6253271F-FBE5-4159-B490-0F00F5F09A3F}" srcOrd="0" destOrd="0" presId="urn:microsoft.com/office/officeart/2008/layout/VerticalCurvedList"/>
    <dgm:cxn modelId="{69F28FCB-EF59-42A8-B3C2-3576F17A5349}" type="presParOf" srcId="{300B8D5E-A797-45B9-B590-055A8F6E4015}" destId="{D9F62422-AECA-459E-A52D-B446D2180B88}" srcOrd="1" destOrd="0" presId="urn:microsoft.com/office/officeart/2008/layout/VerticalCurvedList"/>
    <dgm:cxn modelId="{1CD9599E-A462-4924-882E-D8BCED1B7AAF}" type="presParOf" srcId="{300B8D5E-A797-45B9-B590-055A8F6E4015}" destId="{6BEBD607-DF96-4313-8AA5-C3CB0D21D12B}" srcOrd="2" destOrd="0" presId="urn:microsoft.com/office/officeart/2008/layout/VerticalCurvedList"/>
    <dgm:cxn modelId="{C9B93C8D-0F25-481A-92D5-07734322A311}" type="presParOf" srcId="{300B8D5E-A797-45B9-B590-055A8F6E4015}" destId="{482D3236-4DD7-4812-AA83-20A9049E0D1B}" srcOrd="3" destOrd="0" presId="urn:microsoft.com/office/officeart/2008/layout/VerticalCurvedList"/>
    <dgm:cxn modelId="{8123645C-665A-4AE0-8B5D-9EC660D9B809}" type="presParOf" srcId="{ED1138C7-30DD-4C03-8085-4DD6654F384A}" destId="{A5E76DD3-3815-4734-80C1-5E6FB52229F2}" srcOrd="1" destOrd="0" presId="urn:microsoft.com/office/officeart/2008/layout/VerticalCurvedList"/>
    <dgm:cxn modelId="{816F93EE-C24A-4BFE-890C-D34013C638CB}" type="presParOf" srcId="{ED1138C7-30DD-4C03-8085-4DD6654F384A}" destId="{C26A7A35-21BF-40BD-A350-2A3BD7BEF568}" srcOrd="2" destOrd="0" presId="urn:microsoft.com/office/officeart/2008/layout/VerticalCurvedList"/>
    <dgm:cxn modelId="{64178606-141E-48F2-91EA-958E81B9F946}" type="presParOf" srcId="{C26A7A35-21BF-40BD-A350-2A3BD7BEF568}" destId="{1546C9E8-3510-45A0-BAA4-59C88E142823}" srcOrd="0" destOrd="0" presId="urn:microsoft.com/office/officeart/2008/layout/VerticalCurvedList"/>
    <dgm:cxn modelId="{D9734D05-3EEF-4AB1-8D1C-5E125C00E741}" type="presParOf" srcId="{ED1138C7-30DD-4C03-8085-4DD6654F384A}" destId="{AF441D6B-F73A-4C6E-9E5B-78C5A7769E50}" srcOrd="3" destOrd="0" presId="urn:microsoft.com/office/officeart/2008/layout/VerticalCurvedList"/>
    <dgm:cxn modelId="{5C3F49C5-D13D-4AA1-B0CF-AFF5EAF6AB9A}" type="presParOf" srcId="{ED1138C7-30DD-4C03-8085-4DD6654F384A}" destId="{77153A83-0FD0-41DD-93F5-AFCBC6D0792F}" srcOrd="4" destOrd="0" presId="urn:microsoft.com/office/officeart/2008/layout/VerticalCurvedList"/>
    <dgm:cxn modelId="{A693CE14-89DE-42A4-A49F-6BECAE0D91E1}" type="presParOf" srcId="{77153A83-0FD0-41DD-93F5-AFCBC6D0792F}" destId="{EE751764-EEA6-4DD3-B753-3B69A9D34074}" srcOrd="0" destOrd="0" presId="urn:microsoft.com/office/officeart/2008/layout/VerticalCurvedList"/>
    <dgm:cxn modelId="{5BC678C2-7B2E-4129-9EA5-DDEC3B3CF82E}" type="presParOf" srcId="{ED1138C7-30DD-4C03-8085-4DD6654F384A}" destId="{36C8831E-4F25-45EE-88BA-9E551713FE09}" srcOrd="5" destOrd="0" presId="urn:microsoft.com/office/officeart/2008/layout/VerticalCurvedList"/>
    <dgm:cxn modelId="{991D5427-C287-4A68-8112-6B26D6D93AEA}" type="presParOf" srcId="{ED1138C7-30DD-4C03-8085-4DD6654F384A}" destId="{9E29EFDC-88C9-4641-B5FD-E539D7C67A8B}" srcOrd="6" destOrd="0" presId="urn:microsoft.com/office/officeart/2008/layout/VerticalCurvedList"/>
    <dgm:cxn modelId="{FEE13054-E307-419B-A3E7-3CEC73DA5D92}" type="presParOf" srcId="{9E29EFDC-88C9-4641-B5FD-E539D7C67A8B}" destId="{27A64CF2-44A0-468F-B662-4567FBE74FD4}" srcOrd="0" destOrd="0" presId="urn:microsoft.com/office/officeart/2008/layout/VerticalCurvedList"/>
    <dgm:cxn modelId="{F5257F8E-B56D-4A8C-A1C8-501BD3BA4924}" type="presParOf" srcId="{ED1138C7-30DD-4C03-8085-4DD6654F384A}" destId="{094D5E0A-EC92-4561-93A5-738F4097D70A}" srcOrd="7" destOrd="0" presId="urn:microsoft.com/office/officeart/2008/layout/VerticalCurvedList"/>
    <dgm:cxn modelId="{442FAC33-8A54-492A-A9E0-EF4AE86B49BA}" type="presParOf" srcId="{ED1138C7-30DD-4C03-8085-4DD6654F384A}" destId="{1B653F08-7CE6-41EB-86C7-C7CB8B84E395}" srcOrd="8" destOrd="0" presId="urn:microsoft.com/office/officeart/2008/layout/VerticalCurvedList"/>
    <dgm:cxn modelId="{7A4D78E8-28FC-4D5A-9B77-40939129ACD6}" type="presParOf" srcId="{1B653F08-7CE6-41EB-86C7-C7CB8B84E395}" destId="{D0AE91AF-68B6-47EB-90A9-A295DDE5FB3F}" srcOrd="0" destOrd="0" presId="urn:microsoft.com/office/officeart/2008/layout/VerticalCurvedList"/>
    <dgm:cxn modelId="{2DE5BD09-1B3C-4423-BE7F-0AF928B5F127}" type="presParOf" srcId="{ED1138C7-30DD-4C03-8085-4DD6654F384A}" destId="{60EA8ABC-04F3-48C2-8C88-04499F0AC0C6}" srcOrd="9" destOrd="0" presId="urn:microsoft.com/office/officeart/2008/layout/VerticalCurvedList"/>
    <dgm:cxn modelId="{12E7E45F-A26E-41A2-A22D-CA5B8218CAED}" type="presParOf" srcId="{ED1138C7-30DD-4C03-8085-4DD6654F384A}" destId="{CE0566CD-18A3-46FE-86C6-07F9888ED009}" srcOrd="10" destOrd="0" presId="urn:microsoft.com/office/officeart/2008/layout/VerticalCurvedList"/>
    <dgm:cxn modelId="{F70535BA-B5E7-4428-B644-F9045EDC5386}" type="presParOf" srcId="{CE0566CD-18A3-46FE-86C6-07F9888ED009}" destId="{83CA1CFF-618D-490A-9F9C-87BD76572427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4.xml><?xml version="1.0" encoding="utf-8"?>
<dgm:dataModel xmlns:dgm="http://schemas.openxmlformats.org/drawingml/2006/diagram" xmlns:a="http://schemas.openxmlformats.org/drawingml/2006/main">
  <dgm:ptLst>
    <dgm:pt modelId="{DDCFDD90-E35C-4813-83E3-52ECDA2391F0}" type="doc">
      <dgm:prSet loTypeId="urn:microsoft.com/office/officeart/2008/layout/VerticalCurvedList" loCatId="list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el-GR"/>
        </a:p>
      </dgm:t>
    </dgm:pt>
    <dgm:pt modelId="{46F7C93F-2444-42BA-97FB-6E53575CD7EB}">
      <dgm:prSet/>
      <dgm:spPr/>
      <dgm:t>
        <a:bodyPr/>
        <a:lstStyle/>
        <a:p>
          <a:pPr rtl="0"/>
          <a:r>
            <a:rPr lang="el-GR" b="0" dirty="0" smtClean="0"/>
            <a:t>σας υποστηρίζει στην ορθή εφαρμογή του Συστήματος Διαχείρισης &amp; Ελέγχου</a:t>
          </a:r>
          <a:endParaRPr lang="el-GR" b="0" dirty="0"/>
        </a:p>
      </dgm:t>
    </dgm:pt>
    <dgm:pt modelId="{C1FAD7CE-5F92-40CB-91E0-FB2586C98F83}" type="parTrans" cxnId="{C641FC4A-97A0-42EA-B406-2C9066D587FC}">
      <dgm:prSet/>
      <dgm:spPr/>
      <dgm:t>
        <a:bodyPr/>
        <a:lstStyle/>
        <a:p>
          <a:endParaRPr lang="el-GR" b="0"/>
        </a:p>
      </dgm:t>
    </dgm:pt>
    <dgm:pt modelId="{0FFD262C-8002-4762-A17F-19624F4BB0C0}" type="sibTrans" cxnId="{C641FC4A-97A0-42EA-B406-2C9066D587FC}">
      <dgm:prSet/>
      <dgm:spPr/>
      <dgm:t>
        <a:bodyPr/>
        <a:lstStyle/>
        <a:p>
          <a:endParaRPr lang="el-GR" b="0"/>
        </a:p>
      </dgm:t>
    </dgm:pt>
    <dgm:pt modelId="{B4E718CD-28BB-4A6B-8DE0-0C39BE4A595B}">
      <dgm:prSet/>
      <dgm:spPr/>
      <dgm:t>
        <a:bodyPr/>
        <a:lstStyle/>
        <a:p>
          <a:pPr rtl="0"/>
          <a:r>
            <a:rPr lang="el-GR" b="0" smtClean="0"/>
            <a:t>κάνει την εργασία σας πιο παραγωγική &amp; αποδοτική</a:t>
          </a:r>
          <a:endParaRPr lang="el-GR" b="0"/>
        </a:p>
      </dgm:t>
    </dgm:pt>
    <dgm:pt modelId="{84DC8C6C-E58F-4AF2-9873-57ED3BF159DC}" type="parTrans" cxnId="{82775EBC-8B73-4C96-A033-F81CA3D33907}">
      <dgm:prSet/>
      <dgm:spPr/>
      <dgm:t>
        <a:bodyPr/>
        <a:lstStyle/>
        <a:p>
          <a:endParaRPr lang="el-GR" b="0"/>
        </a:p>
      </dgm:t>
    </dgm:pt>
    <dgm:pt modelId="{A2C3EABB-9D4B-4352-92D3-A7633602F735}" type="sibTrans" cxnId="{82775EBC-8B73-4C96-A033-F81CA3D33907}">
      <dgm:prSet/>
      <dgm:spPr/>
      <dgm:t>
        <a:bodyPr/>
        <a:lstStyle/>
        <a:p>
          <a:endParaRPr lang="el-GR" b="0"/>
        </a:p>
      </dgm:t>
    </dgm:pt>
    <dgm:pt modelId="{F92010ED-3D4C-4714-82D5-A576F2241425}" type="pres">
      <dgm:prSet presAssocID="{DDCFDD90-E35C-4813-83E3-52ECDA2391F0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el-GR"/>
        </a:p>
      </dgm:t>
    </dgm:pt>
    <dgm:pt modelId="{733612EC-0360-49A1-B4FE-A6BBB648A541}" type="pres">
      <dgm:prSet presAssocID="{DDCFDD90-E35C-4813-83E3-52ECDA2391F0}" presName="Name1" presStyleCnt="0"/>
      <dgm:spPr/>
      <dgm:t>
        <a:bodyPr/>
        <a:lstStyle/>
        <a:p>
          <a:endParaRPr lang="el-GR"/>
        </a:p>
      </dgm:t>
    </dgm:pt>
    <dgm:pt modelId="{9628AA18-DFCD-4F7B-9159-A6C1E346EC25}" type="pres">
      <dgm:prSet presAssocID="{DDCFDD90-E35C-4813-83E3-52ECDA2391F0}" presName="cycle" presStyleCnt="0"/>
      <dgm:spPr/>
      <dgm:t>
        <a:bodyPr/>
        <a:lstStyle/>
        <a:p>
          <a:endParaRPr lang="el-GR"/>
        </a:p>
      </dgm:t>
    </dgm:pt>
    <dgm:pt modelId="{01A5699F-F9FF-4E04-A1ED-942D358772B0}" type="pres">
      <dgm:prSet presAssocID="{DDCFDD90-E35C-4813-83E3-52ECDA2391F0}" presName="srcNode" presStyleLbl="node1" presStyleIdx="0" presStyleCnt="2"/>
      <dgm:spPr/>
      <dgm:t>
        <a:bodyPr/>
        <a:lstStyle/>
        <a:p>
          <a:endParaRPr lang="el-GR"/>
        </a:p>
      </dgm:t>
    </dgm:pt>
    <dgm:pt modelId="{43C65C77-2765-45C7-AC56-A366EE6B7AC2}" type="pres">
      <dgm:prSet presAssocID="{DDCFDD90-E35C-4813-83E3-52ECDA2391F0}" presName="conn" presStyleLbl="parChTrans1D2" presStyleIdx="0" presStyleCnt="1"/>
      <dgm:spPr/>
      <dgm:t>
        <a:bodyPr/>
        <a:lstStyle/>
        <a:p>
          <a:endParaRPr lang="el-GR"/>
        </a:p>
      </dgm:t>
    </dgm:pt>
    <dgm:pt modelId="{984C33AD-D151-4CE1-8F5A-3A5739966A39}" type="pres">
      <dgm:prSet presAssocID="{DDCFDD90-E35C-4813-83E3-52ECDA2391F0}" presName="extraNode" presStyleLbl="node1" presStyleIdx="0" presStyleCnt="2"/>
      <dgm:spPr/>
      <dgm:t>
        <a:bodyPr/>
        <a:lstStyle/>
        <a:p>
          <a:endParaRPr lang="el-GR"/>
        </a:p>
      </dgm:t>
    </dgm:pt>
    <dgm:pt modelId="{A1D9061A-86F4-4AFA-8FFF-59A454840626}" type="pres">
      <dgm:prSet presAssocID="{DDCFDD90-E35C-4813-83E3-52ECDA2391F0}" presName="dstNode" presStyleLbl="node1" presStyleIdx="0" presStyleCnt="2"/>
      <dgm:spPr/>
      <dgm:t>
        <a:bodyPr/>
        <a:lstStyle/>
        <a:p>
          <a:endParaRPr lang="el-GR"/>
        </a:p>
      </dgm:t>
    </dgm:pt>
    <dgm:pt modelId="{C330DFF0-854B-4699-BD70-BDE64952D1F4}" type="pres">
      <dgm:prSet presAssocID="{46F7C93F-2444-42BA-97FB-6E53575CD7EB}" presName="text_1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6C6F37ED-7F9B-4CE2-9939-455882CB2A8B}" type="pres">
      <dgm:prSet presAssocID="{46F7C93F-2444-42BA-97FB-6E53575CD7EB}" presName="accent_1" presStyleCnt="0"/>
      <dgm:spPr/>
    </dgm:pt>
    <dgm:pt modelId="{5174B992-42D0-4B4B-9830-F4151DAEE6C7}" type="pres">
      <dgm:prSet presAssocID="{46F7C93F-2444-42BA-97FB-6E53575CD7EB}" presName="accentRepeatNode" presStyleLbl="solidFgAcc1" presStyleIdx="0" presStyleCnt="2"/>
      <dgm:spPr/>
      <dgm:t>
        <a:bodyPr/>
        <a:lstStyle/>
        <a:p>
          <a:endParaRPr lang="el-GR"/>
        </a:p>
      </dgm:t>
    </dgm:pt>
    <dgm:pt modelId="{F5D03527-F1CF-4BF1-A53A-BF889D17FAE9}" type="pres">
      <dgm:prSet presAssocID="{B4E718CD-28BB-4A6B-8DE0-0C39BE4A595B}" presName="text_2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1E99101B-95C8-4236-A166-3FE551BB9E1D}" type="pres">
      <dgm:prSet presAssocID="{B4E718CD-28BB-4A6B-8DE0-0C39BE4A595B}" presName="accent_2" presStyleCnt="0"/>
      <dgm:spPr/>
    </dgm:pt>
    <dgm:pt modelId="{773024BF-52E7-4AB6-A007-2C92E4232B47}" type="pres">
      <dgm:prSet presAssocID="{B4E718CD-28BB-4A6B-8DE0-0C39BE4A595B}" presName="accentRepeatNode" presStyleLbl="solidFgAcc1" presStyleIdx="1" presStyleCnt="2"/>
      <dgm:spPr/>
      <dgm:t>
        <a:bodyPr/>
        <a:lstStyle/>
        <a:p>
          <a:endParaRPr lang="el-GR"/>
        </a:p>
      </dgm:t>
    </dgm:pt>
  </dgm:ptLst>
  <dgm:cxnLst>
    <dgm:cxn modelId="{05C88B07-6BDC-486C-A7EF-E01722F31FA4}" type="presOf" srcId="{DDCFDD90-E35C-4813-83E3-52ECDA2391F0}" destId="{F92010ED-3D4C-4714-82D5-A576F2241425}" srcOrd="0" destOrd="0" presId="urn:microsoft.com/office/officeart/2008/layout/VerticalCurvedList"/>
    <dgm:cxn modelId="{82775EBC-8B73-4C96-A033-F81CA3D33907}" srcId="{DDCFDD90-E35C-4813-83E3-52ECDA2391F0}" destId="{B4E718CD-28BB-4A6B-8DE0-0C39BE4A595B}" srcOrd="1" destOrd="0" parTransId="{84DC8C6C-E58F-4AF2-9873-57ED3BF159DC}" sibTransId="{A2C3EABB-9D4B-4352-92D3-A7633602F735}"/>
    <dgm:cxn modelId="{A75BF935-6708-4C65-8ADB-B4042996E967}" type="presOf" srcId="{B4E718CD-28BB-4A6B-8DE0-0C39BE4A595B}" destId="{F5D03527-F1CF-4BF1-A53A-BF889D17FAE9}" srcOrd="0" destOrd="0" presId="urn:microsoft.com/office/officeart/2008/layout/VerticalCurvedList"/>
    <dgm:cxn modelId="{C641FC4A-97A0-42EA-B406-2C9066D587FC}" srcId="{DDCFDD90-E35C-4813-83E3-52ECDA2391F0}" destId="{46F7C93F-2444-42BA-97FB-6E53575CD7EB}" srcOrd="0" destOrd="0" parTransId="{C1FAD7CE-5F92-40CB-91E0-FB2586C98F83}" sibTransId="{0FFD262C-8002-4762-A17F-19624F4BB0C0}"/>
    <dgm:cxn modelId="{98C22AEA-8B45-4585-8778-C193C5D2CADA}" type="presOf" srcId="{0FFD262C-8002-4762-A17F-19624F4BB0C0}" destId="{43C65C77-2765-45C7-AC56-A366EE6B7AC2}" srcOrd="0" destOrd="0" presId="urn:microsoft.com/office/officeart/2008/layout/VerticalCurvedList"/>
    <dgm:cxn modelId="{D34D8B3A-C2EC-4AA8-BE5A-B3E2D937EDD1}" type="presOf" srcId="{46F7C93F-2444-42BA-97FB-6E53575CD7EB}" destId="{C330DFF0-854B-4699-BD70-BDE64952D1F4}" srcOrd="0" destOrd="0" presId="urn:microsoft.com/office/officeart/2008/layout/VerticalCurvedList"/>
    <dgm:cxn modelId="{60463647-5F9B-4EB1-9AFA-443B25C8FD70}" type="presParOf" srcId="{F92010ED-3D4C-4714-82D5-A576F2241425}" destId="{733612EC-0360-49A1-B4FE-A6BBB648A541}" srcOrd="0" destOrd="0" presId="urn:microsoft.com/office/officeart/2008/layout/VerticalCurvedList"/>
    <dgm:cxn modelId="{D968EFA3-E820-4C23-A0C9-C104C532E644}" type="presParOf" srcId="{733612EC-0360-49A1-B4FE-A6BBB648A541}" destId="{9628AA18-DFCD-4F7B-9159-A6C1E346EC25}" srcOrd="0" destOrd="0" presId="urn:microsoft.com/office/officeart/2008/layout/VerticalCurvedList"/>
    <dgm:cxn modelId="{D6DF38B0-EC55-4BAB-B17E-9CBF32E603A3}" type="presParOf" srcId="{9628AA18-DFCD-4F7B-9159-A6C1E346EC25}" destId="{01A5699F-F9FF-4E04-A1ED-942D358772B0}" srcOrd="0" destOrd="0" presId="urn:microsoft.com/office/officeart/2008/layout/VerticalCurvedList"/>
    <dgm:cxn modelId="{6EFE983D-DA19-473F-895B-E1B89CBBF9DF}" type="presParOf" srcId="{9628AA18-DFCD-4F7B-9159-A6C1E346EC25}" destId="{43C65C77-2765-45C7-AC56-A366EE6B7AC2}" srcOrd="1" destOrd="0" presId="urn:microsoft.com/office/officeart/2008/layout/VerticalCurvedList"/>
    <dgm:cxn modelId="{A4F77500-4F8C-4EA7-B0B2-FD1AAEE81796}" type="presParOf" srcId="{9628AA18-DFCD-4F7B-9159-A6C1E346EC25}" destId="{984C33AD-D151-4CE1-8F5A-3A5739966A39}" srcOrd="2" destOrd="0" presId="urn:microsoft.com/office/officeart/2008/layout/VerticalCurvedList"/>
    <dgm:cxn modelId="{172E014F-1A6A-4658-83DA-30D134586C6C}" type="presParOf" srcId="{9628AA18-DFCD-4F7B-9159-A6C1E346EC25}" destId="{A1D9061A-86F4-4AFA-8FFF-59A454840626}" srcOrd="3" destOrd="0" presId="urn:microsoft.com/office/officeart/2008/layout/VerticalCurvedList"/>
    <dgm:cxn modelId="{62A67245-B40E-4DCF-9980-79FF27E1FDCA}" type="presParOf" srcId="{733612EC-0360-49A1-B4FE-A6BBB648A541}" destId="{C330DFF0-854B-4699-BD70-BDE64952D1F4}" srcOrd="1" destOrd="0" presId="urn:microsoft.com/office/officeart/2008/layout/VerticalCurvedList"/>
    <dgm:cxn modelId="{D8D70969-2CCF-4D8F-A8C7-B387A44EB42E}" type="presParOf" srcId="{733612EC-0360-49A1-B4FE-A6BBB648A541}" destId="{6C6F37ED-7F9B-4CE2-9939-455882CB2A8B}" srcOrd="2" destOrd="0" presId="urn:microsoft.com/office/officeart/2008/layout/VerticalCurvedList"/>
    <dgm:cxn modelId="{BEBDA510-C11E-4F4F-B8FC-301171F714ED}" type="presParOf" srcId="{6C6F37ED-7F9B-4CE2-9939-455882CB2A8B}" destId="{5174B992-42D0-4B4B-9830-F4151DAEE6C7}" srcOrd="0" destOrd="0" presId="urn:microsoft.com/office/officeart/2008/layout/VerticalCurvedList"/>
    <dgm:cxn modelId="{E136996B-C6DC-409D-B31F-DBBD1C277B51}" type="presParOf" srcId="{733612EC-0360-49A1-B4FE-A6BBB648A541}" destId="{F5D03527-F1CF-4BF1-A53A-BF889D17FAE9}" srcOrd="3" destOrd="0" presId="urn:microsoft.com/office/officeart/2008/layout/VerticalCurvedList"/>
    <dgm:cxn modelId="{6F637E56-0B26-4CDF-ADF9-C1CBC614B05F}" type="presParOf" srcId="{733612EC-0360-49A1-B4FE-A6BBB648A541}" destId="{1E99101B-95C8-4236-A166-3FE551BB9E1D}" srcOrd="4" destOrd="0" presId="urn:microsoft.com/office/officeart/2008/layout/VerticalCurvedList"/>
    <dgm:cxn modelId="{FB677F55-C0BB-4657-96D2-CE61BB961DEB}" type="presParOf" srcId="{1E99101B-95C8-4236-A166-3FE551BB9E1D}" destId="{773024BF-52E7-4AB6-A007-2C92E4232B47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5.xml><?xml version="1.0" encoding="utf-8"?>
<dgm:dataModel xmlns:dgm="http://schemas.openxmlformats.org/drawingml/2006/diagram" xmlns:a="http://schemas.openxmlformats.org/drawingml/2006/main">
  <dgm:ptLst>
    <dgm:pt modelId="{E103F138-4F53-4DAF-9D99-79494965270A}" type="doc">
      <dgm:prSet loTypeId="urn:microsoft.com/office/officeart/2008/layout/VerticalCurvedList" loCatId="list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el-GR"/>
        </a:p>
      </dgm:t>
    </dgm:pt>
    <dgm:pt modelId="{D2459914-C413-4E2E-8C99-C5FC487FA598}">
      <dgm:prSet custT="1"/>
      <dgm:spPr/>
      <dgm:t>
        <a:bodyPr/>
        <a:lstStyle/>
        <a:p>
          <a:pPr rtl="0"/>
          <a:r>
            <a:rPr lang="el-GR" sz="1600" dirty="0" smtClean="0"/>
            <a:t>Πλήρεις Οδηγοί Χρήσης - Διαγράμματα με ελέγχους επικύρωσης</a:t>
          </a:r>
          <a:endParaRPr lang="el-GR" sz="1600" dirty="0"/>
        </a:p>
      </dgm:t>
    </dgm:pt>
    <dgm:pt modelId="{2C0DEFAF-DCD8-434B-887B-B2F7DB6A6598}" type="parTrans" cxnId="{C74F5F23-EBAF-4348-8EF9-65DF1831AE98}">
      <dgm:prSet/>
      <dgm:spPr/>
      <dgm:t>
        <a:bodyPr/>
        <a:lstStyle/>
        <a:p>
          <a:endParaRPr lang="el-GR" sz="1600"/>
        </a:p>
      </dgm:t>
    </dgm:pt>
    <dgm:pt modelId="{4AB53196-BA48-4CAF-985D-366B723CB625}" type="sibTrans" cxnId="{C74F5F23-EBAF-4348-8EF9-65DF1831AE98}">
      <dgm:prSet/>
      <dgm:spPr/>
      <dgm:t>
        <a:bodyPr/>
        <a:lstStyle/>
        <a:p>
          <a:endParaRPr lang="el-GR" sz="1600"/>
        </a:p>
      </dgm:t>
    </dgm:pt>
    <dgm:pt modelId="{954DCE52-ABCE-4C98-8774-446AC8B8DF9C}">
      <dgm:prSet custT="1"/>
      <dgm:spPr/>
      <dgm:t>
        <a:bodyPr/>
        <a:lstStyle/>
        <a:p>
          <a:pPr rtl="0"/>
          <a:r>
            <a:rPr lang="el-GR" sz="1600" dirty="0" smtClean="0"/>
            <a:t>Ανακοινώσεις &amp; υποστηρικτικό υλικό μέσα από την οθόνη του δελτίου</a:t>
          </a:r>
          <a:endParaRPr lang="el-GR" sz="1600" dirty="0"/>
        </a:p>
      </dgm:t>
    </dgm:pt>
    <dgm:pt modelId="{603B454F-B8FD-4F6E-B9B6-54DCC701083E}" type="parTrans" cxnId="{CB78F993-F28F-4AF0-867B-19A905E2A77C}">
      <dgm:prSet/>
      <dgm:spPr/>
      <dgm:t>
        <a:bodyPr/>
        <a:lstStyle/>
        <a:p>
          <a:endParaRPr lang="el-GR" sz="1600"/>
        </a:p>
      </dgm:t>
    </dgm:pt>
    <dgm:pt modelId="{FE429360-46D0-4819-99DB-813E7D98A34C}" type="sibTrans" cxnId="{CB78F993-F28F-4AF0-867B-19A905E2A77C}">
      <dgm:prSet/>
      <dgm:spPr/>
      <dgm:t>
        <a:bodyPr/>
        <a:lstStyle/>
        <a:p>
          <a:endParaRPr lang="el-GR" sz="1600"/>
        </a:p>
      </dgm:t>
    </dgm:pt>
    <dgm:pt modelId="{D0BAA950-35B0-4708-968D-C1249824FC0E}">
      <dgm:prSet custT="1"/>
      <dgm:spPr/>
      <dgm:t>
        <a:bodyPr/>
        <a:lstStyle/>
        <a:p>
          <a:pPr rtl="0"/>
          <a:r>
            <a:rPr lang="el-GR" sz="1600" dirty="0" smtClean="0"/>
            <a:t>Μέτρηση χρόνων απόκρισης στο </a:t>
          </a:r>
          <a:r>
            <a:rPr lang="en-US" sz="1600" dirty="0" smtClean="0"/>
            <a:t>helpdesk</a:t>
          </a:r>
          <a:endParaRPr lang="el-GR" sz="1600" dirty="0"/>
        </a:p>
      </dgm:t>
    </dgm:pt>
    <dgm:pt modelId="{3F04F213-8B13-4425-A5E5-62A78EF8778C}" type="parTrans" cxnId="{ECCF5923-DE01-4966-8AB5-7E6A6DA92BDD}">
      <dgm:prSet/>
      <dgm:spPr/>
      <dgm:t>
        <a:bodyPr/>
        <a:lstStyle/>
        <a:p>
          <a:endParaRPr lang="el-GR" sz="1600"/>
        </a:p>
      </dgm:t>
    </dgm:pt>
    <dgm:pt modelId="{3FCBFE90-5135-4659-B855-39932C4DA49B}" type="sibTrans" cxnId="{ECCF5923-DE01-4966-8AB5-7E6A6DA92BDD}">
      <dgm:prSet/>
      <dgm:spPr/>
      <dgm:t>
        <a:bodyPr/>
        <a:lstStyle/>
        <a:p>
          <a:endParaRPr lang="el-GR" sz="1600"/>
        </a:p>
      </dgm:t>
    </dgm:pt>
    <dgm:pt modelId="{5AFC309E-37F7-4822-910B-6D8D66524778}" type="pres">
      <dgm:prSet presAssocID="{E103F138-4F53-4DAF-9D99-79494965270A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el-GR"/>
        </a:p>
      </dgm:t>
    </dgm:pt>
    <dgm:pt modelId="{ED1138C7-30DD-4C03-8085-4DD6654F384A}" type="pres">
      <dgm:prSet presAssocID="{E103F138-4F53-4DAF-9D99-79494965270A}" presName="Name1" presStyleCnt="0"/>
      <dgm:spPr/>
      <dgm:t>
        <a:bodyPr/>
        <a:lstStyle/>
        <a:p>
          <a:endParaRPr lang="el-GR"/>
        </a:p>
      </dgm:t>
    </dgm:pt>
    <dgm:pt modelId="{300B8D5E-A797-45B9-B590-055A8F6E4015}" type="pres">
      <dgm:prSet presAssocID="{E103F138-4F53-4DAF-9D99-79494965270A}" presName="cycle" presStyleCnt="0"/>
      <dgm:spPr/>
      <dgm:t>
        <a:bodyPr/>
        <a:lstStyle/>
        <a:p>
          <a:endParaRPr lang="el-GR"/>
        </a:p>
      </dgm:t>
    </dgm:pt>
    <dgm:pt modelId="{6253271F-FBE5-4159-B490-0F00F5F09A3F}" type="pres">
      <dgm:prSet presAssocID="{E103F138-4F53-4DAF-9D99-79494965270A}" presName="srcNode" presStyleLbl="node1" presStyleIdx="0" presStyleCnt="3"/>
      <dgm:spPr/>
      <dgm:t>
        <a:bodyPr/>
        <a:lstStyle/>
        <a:p>
          <a:endParaRPr lang="el-GR"/>
        </a:p>
      </dgm:t>
    </dgm:pt>
    <dgm:pt modelId="{D9F62422-AECA-459E-A52D-B446D2180B88}" type="pres">
      <dgm:prSet presAssocID="{E103F138-4F53-4DAF-9D99-79494965270A}" presName="conn" presStyleLbl="parChTrans1D2" presStyleIdx="0" presStyleCnt="1"/>
      <dgm:spPr/>
      <dgm:t>
        <a:bodyPr/>
        <a:lstStyle/>
        <a:p>
          <a:endParaRPr lang="el-GR"/>
        </a:p>
      </dgm:t>
    </dgm:pt>
    <dgm:pt modelId="{6BEBD607-DF96-4313-8AA5-C3CB0D21D12B}" type="pres">
      <dgm:prSet presAssocID="{E103F138-4F53-4DAF-9D99-79494965270A}" presName="extraNode" presStyleLbl="node1" presStyleIdx="0" presStyleCnt="3"/>
      <dgm:spPr/>
      <dgm:t>
        <a:bodyPr/>
        <a:lstStyle/>
        <a:p>
          <a:endParaRPr lang="el-GR"/>
        </a:p>
      </dgm:t>
    </dgm:pt>
    <dgm:pt modelId="{482D3236-4DD7-4812-AA83-20A9049E0D1B}" type="pres">
      <dgm:prSet presAssocID="{E103F138-4F53-4DAF-9D99-79494965270A}" presName="dstNode" presStyleLbl="node1" presStyleIdx="0" presStyleCnt="3"/>
      <dgm:spPr/>
      <dgm:t>
        <a:bodyPr/>
        <a:lstStyle/>
        <a:p>
          <a:endParaRPr lang="el-GR"/>
        </a:p>
      </dgm:t>
    </dgm:pt>
    <dgm:pt modelId="{5E32E102-D77B-486D-A4CD-C685B2E59941}" type="pres">
      <dgm:prSet presAssocID="{D2459914-C413-4E2E-8C99-C5FC487FA598}" presName="text_1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96345BC2-DB93-456D-805B-E96FF420C48B}" type="pres">
      <dgm:prSet presAssocID="{D2459914-C413-4E2E-8C99-C5FC487FA598}" presName="accent_1" presStyleCnt="0"/>
      <dgm:spPr/>
    </dgm:pt>
    <dgm:pt modelId="{9A399362-43A9-457C-852A-452CE092457B}" type="pres">
      <dgm:prSet presAssocID="{D2459914-C413-4E2E-8C99-C5FC487FA598}" presName="accentRepeatNode" presStyleLbl="solidFgAcc1" presStyleIdx="0" presStyleCnt="3"/>
      <dgm:spPr/>
      <dgm:t>
        <a:bodyPr/>
        <a:lstStyle/>
        <a:p>
          <a:endParaRPr lang="el-GR"/>
        </a:p>
      </dgm:t>
    </dgm:pt>
    <dgm:pt modelId="{1A10254D-7D74-4DC4-88EE-FEDDA60DCA6E}" type="pres">
      <dgm:prSet presAssocID="{954DCE52-ABCE-4C98-8774-446AC8B8DF9C}" presName="text_2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3EFDA11E-556F-4890-9EAF-97599943E90A}" type="pres">
      <dgm:prSet presAssocID="{954DCE52-ABCE-4C98-8774-446AC8B8DF9C}" presName="accent_2" presStyleCnt="0"/>
      <dgm:spPr/>
    </dgm:pt>
    <dgm:pt modelId="{A7E00BC1-2786-47C9-B105-CFF3C22240B0}" type="pres">
      <dgm:prSet presAssocID="{954DCE52-ABCE-4C98-8774-446AC8B8DF9C}" presName="accentRepeatNode" presStyleLbl="solidFgAcc1" presStyleIdx="1" presStyleCnt="3"/>
      <dgm:spPr/>
      <dgm:t>
        <a:bodyPr/>
        <a:lstStyle/>
        <a:p>
          <a:endParaRPr lang="el-GR"/>
        </a:p>
      </dgm:t>
    </dgm:pt>
    <dgm:pt modelId="{BF22EE01-46E2-42E6-886D-3B550DDCB3FE}" type="pres">
      <dgm:prSet presAssocID="{D0BAA950-35B0-4708-968D-C1249824FC0E}" presName="text_3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011AB3A9-3E54-4907-AD37-E025AC6058D4}" type="pres">
      <dgm:prSet presAssocID="{D0BAA950-35B0-4708-968D-C1249824FC0E}" presName="accent_3" presStyleCnt="0"/>
      <dgm:spPr/>
    </dgm:pt>
    <dgm:pt modelId="{F5D41CB4-282E-4929-AAA9-728DD74C3B1D}" type="pres">
      <dgm:prSet presAssocID="{D0BAA950-35B0-4708-968D-C1249824FC0E}" presName="accentRepeatNode" presStyleLbl="solidFgAcc1" presStyleIdx="2" presStyleCnt="3"/>
      <dgm:spPr/>
    </dgm:pt>
  </dgm:ptLst>
  <dgm:cxnLst>
    <dgm:cxn modelId="{ECCF5923-DE01-4966-8AB5-7E6A6DA92BDD}" srcId="{E103F138-4F53-4DAF-9D99-79494965270A}" destId="{D0BAA950-35B0-4708-968D-C1249824FC0E}" srcOrd="2" destOrd="0" parTransId="{3F04F213-8B13-4425-A5E5-62A78EF8778C}" sibTransId="{3FCBFE90-5135-4659-B855-39932C4DA49B}"/>
    <dgm:cxn modelId="{800446A2-220C-45C6-8941-7294E07587B4}" type="presOf" srcId="{4AB53196-BA48-4CAF-985D-366B723CB625}" destId="{D9F62422-AECA-459E-A52D-B446D2180B88}" srcOrd="0" destOrd="0" presId="urn:microsoft.com/office/officeart/2008/layout/VerticalCurvedList"/>
    <dgm:cxn modelId="{4113688C-2412-4955-BC8D-F71401378220}" type="presOf" srcId="{D2459914-C413-4E2E-8C99-C5FC487FA598}" destId="{5E32E102-D77B-486D-A4CD-C685B2E59941}" srcOrd="0" destOrd="0" presId="urn:microsoft.com/office/officeart/2008/layout/VerticalCurvedList"/>
    <dgm:cxn modelId="{647D7647-524F-43FA-A29A-4925E83E691C}" type="presOf" srcId="{D0BAA950-35B0-4708-968D-C1249824FC0E}" destId="{BF22EE01-46E2-42E6-886D-3B550DDCB3FE}" srcOrd="0" destOrd="0" presId="urn:microsoft.com/office/officeart/2008/layout/VerticalCurvedList"/>
    <dgm:cxn modelId="{CB78F993-F28F-4AF0-867B-19A905E2A77C}" srcId="{E103F138-4F53-4DAF-9D99-79494965270A}" destId="{954DCE52-ABCE-4C98-8774-446AC8B8DF9C}" srcOrd="1" destOrd="0" parTransId="{603B454F-B8FD-4F6E-B9B6-54DCC701083E}" sibTransId="{FE429360-46D0-4819-99DB-813E7D98A34C}"/>
    <dgm:cxn modelId="{C76E998B-16DF-4D4C-AD93-F4A0E9E8C017}" type="presOf" srcId="{954DCE52-ABCE-4C98-8774-446AC8B8DF9C}" destId="{1A10254D-7D74-4DC4-88EE-FEDDA60DCA6E}" srcOrd="0" destOrd="0" presId="urn:microsoft.com/office/officeart/2008/layout/VerticalCurvedList"/>
    <dgm:cxn modelId="{C74F5F23-EBAF-4348-8EF9-65DF1831AE98}" srcId="{E103F138-4F53-4DAF-9D99-79494965270A}" destId="{D2459914-C413-4E2E-8C99-C5FC487FA598}" srcOrd="0" destOrd="0" parTransId="{2C0DEFAF-DCD8-434B-887B-B2F7DB6A6598}" sibTransId="{4AB53196-BA48-4CAF-985D-366B723CB625}"/>
    <dgm:cxn modelId="{A14C6311-F057-4059-8B87-85F4A89B263A}" type="presOf" srcId="{E103F138-4F53-4DAF-9D99-79494965270A}" destId="{5AFC309E-37F7-4822-910B-6D8D66524778}" srcOrd="0" destOrd="0" presId="urn:microsoft.com/office/officeart/2008/layout/VerticalCurvedList"/>
    <dgm:cxn modelId="{EBB04A4A-D6A4-4B2C-95CA-0A4DBA447DF8}" type="presParOf" srcId="{5AFC309E-37F7-4822-910B-6D8D66524778}" destId="{ED1138C7-30DD-4C03-8085-4DD6654F384A}" srcOrd="0" destOrd="0" presId="urn:microsoft.com/office/officeart/2008/layout/VerticalCurvedList"/>
    <dgm:cxn modelId="{6A06FBE6-1116-4B3E-B517-8E3A15BAFE8B}" type="presParOf" srcId="{ED1138C7-30DD-4C03-8085-4DD6654F384A}" destId="{300B8D5E-A797-45B9-B590-055A8F6E4015}" srcOrd="0" destOrd="0" presId="urn:microsoft.com/office/officeart/2008/layout/VerticalCurvedList"/>
    <dgm:cxn modelId="{B8F2860B-394A-4855-A89C-B4C71D5484B9}" type="presParOf" srcId="{300B8D5E-A797-45B9-B590-055A8F6E4015}" destId="{6253271F-FBE5-4159-B490-0F00F5F09A3F}" srcOrd="0" destOrd="0" presId="urn:microsoft.com/office/officeart/2008/layout/VerticalCurvedList"/>
    <dgm:cxn modelId="{DA55D5AD-3CAE-4299-B6F3-BECFC8B9E098}" type="presParOf" srcId="{300B8D5E-A797-45B9-B590-055A8F6E4015}" destId="{D9F62422-AECA-459E-A52D-B446D2180B88}" srcOrd="1" destOrd="0" presId="urn:microsoft.com/office/officeart/2008/layout/VerticalCurvedList"/>
    <dgm:cxn modelId="{01EF5DEA-DB42-4D43-833C-12D5BF863635}" type="presParOf" srcId="{300B8D5E-A797-45B9-B590-055A8F6E4015}" destId="{6BEBD607-DF96-4313-8AA5-C3CB0D21D12B}" srcOrd="2" destOrd="0" presId="urn:microsoft.com/office/officeart/2008/layout/VerticalCurvedList"/>
    <dgm:cxn modelId="{6162CAA4-B05B-4795-A4CF-C200086D4093}" type="presParOf" srcId="{300B8D5E-A797-45B9-B590-055A8F6E4015}" destId="{482D3236-4DD7-4812-AA83-20A9049E0D1B}" srcOrd="3" destOrd="0" presId="urn:microsoft.com/office/officeart/2008/layout/VerticalCurvedList"/>
    <dgm:cxn modelId="{54CA8C3A-7CCC-48C3-88CA-0F8116ECABEE}" type="presParOf" srcId="{ED1138C7-30DD-4C03-8085-4DD6654F384A}" destId="{5E32E102-D77B-486D-A4CD-C685B2E59941}" srcOrd="1" destOrd="0" presId="urn:microsoft.com/office/officeart/2008/layout/VerticalCurvedList"/>
    <dgm:cxn modelId="{70DB081B-59E1-430F-BFA4-24EA4652295D}" type="presParOf" srcId="{ED1138C7-30DD-4C03-8085-4DD6654F384A}" destId="{96345BC2-DB93-456D-805B-E96FF420C48B}" srcOrd="2" destOrd="0" presId="urn:microsoft.com/office/officeart/2008/layout/VerticalCurvedList"/>
    <dgm:cxn modelId="{5E458FD5-A667-4DC6-805B-A4E789C8946B}" type="presParOf" srcId="{96345BC2-DB93-456D-805B-E96FF420C48B}" destId="{9A399362-43A9-457C-852A-452CE092457B}" srcOrd="0" destOrd="0" presId="urn:microsoft.com/office/officeart/2008/layout/VerticalCurvedList"/>
    <dgm:cxn modelId="{5543B25F-5F5F-4AEB-90D4-ACE931354C90}" type="presParOf" srcId="{ED1138C7-30DD-4C03-8085-4DD6654F384A}" destId="{1A10254D-7D74-4DC4-88EE-FEDDA60DCA6E}" srcOrd="3" destOrd="0" presId="urn:microsoft.com/office/officeart/2008/layout/VerticalCurvedList"/>
    <dgm:cxn modelId="{E14C497F-69D6-4907-BAA1-53585CB7124D}" type="presParOf" srcId="{ED1138C7-30DD-4C03-8085-4DD6654F384A}" destId="{3EFDA11E-556F-4890-9EAF-97599943E90A}" srcOrd="4" destOrd="0" presId="urn:microsoft.com/office/officeart/2008/layout/VerticalCurvedList"/>
    <dgm:cxn modelId="{6A1BD6BB-B71E-466B-8669-1671F9B14703}" type="presParOf" srcId="{3EFDA11E-556F-4890-9EAF-97599943E90A}" destId="{A7E00BC1-2786-47C9-B105-CFF3C22240B0}" srcOrd="0" destOrd="0" presId="urn:microsoft.com/office/officeart/2008/layout/VerticalCurvedList"/>
    <dgm:cxn modelId="{9CF76FAD-AAE2-49A0-A96B-5E94D1D92380}" type="presParOf" srcId="{ED1138C7-30DD-4C03-8085-4DD6654F384A}" destId="{BF22EE01-46E2-42E6-886D-3B550DDCB3FE}" srcOrd="5" destOrd="0" presId="urn:microsoft.com/office/officeart/2008/layout/VerticalCurvedList"/>
    <dgm:cxn modelId="{3E427D71-EF38-4F3D-9A75-48A50DDD5EB0}" type="presParOf" srcId="{ED1138C7-30DD-4C03-8085-4DD6654F384A}" destId="{011AB3A9-3E54-4907-AD37-E025AC6058D4}" srcOrd="6" destOrd="0" presId="urn:microsoft.com/office/officeart/2008/layout/VerticalCurvedList"/>
    <dgm:cxn modelId="{314E7044-59A6-4F7A-A946-7EF3ED5177C4}" type="presParOf" srcId="{011AB3A9-3E54-4907-AD37-E025AC6058D4}" destId="{F5D41CB4-282E-4929-AAA9-728DD74C3B1D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A9C89DE3-2E2D-4F4F-B021-8CD4E64DDC96}" type="doc">
      <dgm:prSet loTypeId="urn:microsoft.com/office/officeart/2008/layout/VerticalCurvedList" loCatId="list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el-GR"/>
        </a:p>
      </dgm:t>
    </dgm:pt>
    <dgm:pt modelId="{1C54BF5A-9E6D-48EA-AB75-898698EA904F}">
      <dgm:prSet/>
      <dgm:spPr/>
      <dgm:t>
        <a:bodyPr/>
        <a:lstStyle/>
        <a:p>
          <a:pPr rtl="0"/>
          <a:r>
            <a:rPr lang="el-GR" dirty="0" smtClean="0"/>
            <a:t>Διαχειριστικές Αρχές</a:t>
          </a:r>
          <a:r>
            <a:rPr lang="en-US" dirty="0" smtClean="0"/>
            <a:t> &amp; </a:t>
          </a:r>
          <a:r>
            <a:rPr lang="el-GR" dirty="0" smtClean="0"/>
            <a:t>Ενδιάμεσοι Φορείς</a:t>
          </a:r>
          <a:endParaRPr lang="el-GR" dirty="0"/>
        </a:p>
      </dgm:t>
    </dgm:pt>
    <dgm:pt modelId="{508697E8-2D80-468E-91B2-2DD1B7DEAF80}" type="parTrans" cxnId="{CBBEB3E3-1CCA-40B9-BA19-05F24808F345}">
      <dgm:prSet/>
      <dgm:spPr/>
      <dgm:t>
        <a:bodyPr/>
        <a:lstStyle/>
        <a:p>
          <a:endParaRPr lang="el-GR"/>
        </a:p>
      </dgm:t>
    </dgm:pt>
    <dgm:pt modelId="{575DA3E9-FA16-42AD-84E4-5C60057834D0}" type="sibTrans" cxnId="{CBBEB3E3-1CCA-40B9-BA19-05F24808F345}">
      <dgm:prSet/>
      <dgm:spPr/>
      <dgm:t>
        <a:bodyPr/>
        <a:lstStyle/>
        <a:p>
          <a:endParaRPr lang="el-GR"/>
        </a:p>
      </dgm:t>
    </dgm:pt>
    <dgm:pt modelId="{BC518968-D93B-4F73-BA2B-244CA5D02447}">
      <dgm:prSet/>
      <dgm:spPr/>
      <dgm:t>
        <a:bodyPr/>
        <a:lstStyle/>
        <a:p>
          <a:pPr rtl="0"/>
          <a:r>
            <a:rPr lang="el-GR" dirty="0" smtClean="0"/>
            <a:t>Δικαιούχοι</a:t>
          </a:r>
          <a:endParaRPr lang="el-GR" dirty="0"/>
        </a:p>
      </dgm:t>
    </dgm:pt>
    <dgm:pt modelId="{998E2A17-4654-42C2-836D-A0CFAE32AD2E}" type="parTrans" cxnId="{8BA44AA4-68D0-4E41-8F61-1C8EE6F32EB2}">
      <dgm:prSet/>
      <dgm:spPr/>
      <dgm:t>
        <a:bodyPr/>
        <a:lstStyle/>
        <a:p>
          <a:endParaRPr lang="el-GR"/>
        </a:p>
      </dgm:t>
    </dgm:pt>
    <dgm:pt modelId="{2A069807-2DA4-4C4D-828D-05863CA4B19A}" type="sibTrans" cxnId="{8BA44AA4-68D0-4E41-8F61-1C8EE6F32EB2}">
      <dgm:prSet/>
      <dgm:spPr/>
      <dgm:t>
        <a:bodyPr/>
        <a:lstStyle/>
        <a:p>
          <a:endParaRPr lang="el-GR"/>
        </a:p>
      </dgm:t>
    </dgm:pt>
    <dgm:pt modelId="{30BC9AC3-9DD7-42E9-99F5-C1112B94F7F8}">
      <dgm:prSet/>
      <dgm:spPr/>
      <dgm:t>
        <a:bodyPr/>
        <a:lstStyle/>
        <a:p>
          <a:pPr rtl="0"/>
          <a:r>
            <a:rPr lang="el-GR" dirty="0" smtClean="0"/>
            <a:t>Αρχή Πληρωμής, ΕΔΕΛ</a:t>
          </a:r>
          <a:endParaRPr lang="el-GR" dirty="0"/>
        </a:p>
      </dgm:t>
    </dgm:pt>
    <dgm:pt modelId="{9FBE2601-B9D3-4741-A9F1-7378764409E1}" type="parTrans" cxnId="{CCC1D433-8A83-4405-BD80-6E77EA7D949C}">
      <dgm:prSet/>
      <dgm:spPr/>
      <dgm:t>
        <a:bodyPr/>
        <a:lstStyle/>
        <a:p>
          <a:endParaRPr lang="el-GR"/>
        </a:p>
      </dgm:t>
    </dgm:pt>
    <dgm:pt modelId="{EFC16E77-4C8C-4775-B45C-EE7D42E59729}" type="sibTrans" cxnId="{CCC1D433-8A83-4405-BD80-6E77EA7D949C}">
      <dgm:prSet/>
      <dgm:spPr/>
      <dgm:t>
        <a:bodyPr/>
        <a:lstStyle/>
        <a:p>
          <a:endParaRPr lang="el-GR"/>
        </a:p>
      </dgm:t>
    </dgm:pt>
    <dgm:pt modelId="{6AB3710C-459D-4AC6-A00E-ECDC7B31E1DB}">
      <dgm:prSet/>
      <dgm:spPr/>
      <dgm:t>
        <a:bodyPr/>
        <a:lstStyle/>
        <a:p>
          <a:pPr rtl="0"/>
          <a:r>
            <a:rPr lang="el-GR" dirty="0" smtClean="0"/>
            <a:t>Υπουργεία, Περιφέρειες </a:t>
          </a:r>
          <a:endParaRPr lang="el-GR" dirty="0"/>
        </a:p>
      </dgm:t>
    </dgm:pt>
    <dgm:pt modelId="{E1114B6E-95DD-4A15-A9CF-56E0F4AE8B5C}" type="parTrans" cxnId="{72229907-1962-4377-8788-2EBA7203EFED}">
      <dgm:prSet/>
      <dgm:spPr/>
      <dgm:t>
        <a:bodyPr/>
        <a:lstStyle/>
        <a:p>
          <a:endParaRPr lang="el-GR"/>
        </a:p>
      </dgm:t>
    </dgm:pt>
    <dgm:pt modelId="{772A0757-1D5C-4966-B04D-DC7191FBDD34}" type="sibTrans" cxnId="{72229907-1962-4377-8788-2EBA7203EFED}">
      <dgm:prSet/>
      <dgm:spPr/>
      <dgm:t>
        <a:bodyPr/>
        <a:lstStyle/>
        <a:p>
          <a:endParaRPr lang="el-GR"/>
        </a:p>
      </dgm:t>
    </dgm:pt>
    <dgm:pt modelId="{C5A083D3-4DB6-4B34-9531-CEEA64D983C4}" type="pres">
      <dgm:prSet presAssocID="{A9C89DE3-2E2D-4F4F-B021-8CD4E64DDC96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el-GR"/>
        </a:p>
      </dgm:t>
    </dgm:pt>
    <dgm:pt modelId="{0388BB65-DD75-4894-9E15-9BA7ECBA4E28}" type="pres">
      <dgm:prSet presAssocID="{A9C89DE3-2E2D-4F4F-B021-8CD4E64DDC96}" presName="Name1" presStyleCnt="0"/>
      <dgm:spPr/>
      <dgm:t>
        <a:bodyPr/>
        <a:lstStyle/>
        <a:p>
          <a:endParaRPr lang="el-GR"/>
        </a:p>
      </dgm:t>
    </dgm:pt>
    <dgm:pt modelId="{70434DAD-57DD-4A69-97B7-5AD08C000865}" type="pres">
      <dgm:prSet presAssocID="{A9C89DE3-2E2D-4F4F-B021-8CD4E64DDC96}" presName="cycle" presStyleCnt="0"/>
      <dgm:spPr/>
      <dgm:t>
        <a:bodyPr/>
        <a:lstStyle/>
        <a:p>
          <a:endParaRPr lang="el-GR"/>
        </a:p>
      </dgm:t>
    </dgm:pt>
    <dgm:pt modelId="{197AF167-BA93-4028-B9CB-A546D7375E91}" type="pres">
      <dgm:prSet presAssocID="{A9C89DE3-2E2D-4F4F-B021-8CD4E64DDC96}" presName="srcNode" presStyleLbl="node1" presStyleIdx="0" presStyleCnt="4"/>
      <dgm:spPr/>
      <dgm:t>
        <a:bodyPr/>
        <a:lstStyle/>
        <a:p>
          <a:endParaRPr lang="el-GR"/>
        </a:p>
      </dgm:t>
    </dgm:pt>
    <dgm:pt modelId="{952100D1-189A-4AC4-9BAB-A0BBFC9D1C9F}" type="pres">
      <dgm:prSet presAssocID="{A9C89DE3-2E2D-4F4F-B021-8CD4E64DDC96}" presName="conn" presStyleLbl="parChTrans1D2" presStyleIdx="0" presStyleCnt="1"/>
      <dgm:spPr/>
      <dgm:t>
        <a:bodyPr/>
        <a:lstStyle/>
        <a:p>
          <a:endParaRPr lang="el-GR"/>
        </a:p>
      </dgm:t>
    </dgm:pt>
    <dgm:pt modelId="{CE947ABB-623B-4F9B-9E07-47A720E1D029}" type="pres">
      <dgm:prSet presAssocID="{A9C89DE3-2E2D-4F4F-B021-8CD4E64DDC96}" presName="extraNode" presStyleLbl="node1" presStyleIdx="0" presStyleCnt="4"/>
      <dgm:spPr/>
      <dgm:t>
        <a:bodyPr/>
        <a:lstStyle/>
        <a:p>
          <a:endParaRPr lang="el-GR"/>
        </a:p>
      </dgm:t>
    </dgm:pt>
    <dgm:pt modelId="{DAF745E7-7F3B-4712-AE8C-012DF561404B}" type="pres">
      <dgm:prSet presAssocID="{A9C89DE3-2E2D-4F4F-B021-8CD4E64DDC96}" presName="dstNode" presStyleLbl="node1" presStyleIdx="0" presStyleCnt="4"/>
      <dgm:spPr/>
      <dgm:t>
        <a:bodyPr/>
        <a:lstStyle/>
        <a:p>
          <a:endParaRPr lang="el-GR"/>
        </a:p>
      </dgm:t>
    </dgm:pt>
    <dgm:pt modelId="{2C0EE19E-E33B-4BA1-BB29-5A05F3015248}" type="pres">
      <dgm:prSet presAssocID="{1C54BF5A-9E6D-48EA-AB75-898698EA904F}" presName="text_1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4C5307C5-BEC0-48DD-9F82-A2EA3599972A}" type="pres">
      <dgm:prSet presAssocID="{1C54BF5A-9E6D-48EA-AB75-898698EA904F}" presName="accent_1" presStyleCnt="0"/>
      <dgm:spPr/>
      <dgm:t>
        <a:bodyPr/>
        <a:lstStyle/>
        <a:p>
          <a:endParaRPr lang="el-GR"/>
        </a:p>
      </dgm:t>
    </dgm:pt>
    <dgm:pt modelId="{80877559-4F11-4BD4-B040-0C9869805BD6}" type="pres">
      <dgm:prSet presAssocID="{1C54BF5A-9E6D-48EA-AB75-898698EA904F}" presName="accentRepeatNode" presStyleLbl="solidFgAcc1" presStyleIdx="0" presStyleCnt="4"/>
      <dgm:spPr/>
      <dgm:t>
        <a:bodyPr/>
        <a:lstStyle/>
        <a:p>
          <a:endParaRPr lang="el-GR"/>
        </a:p>
      </dgm:t>
    </dgm:pt>
    <dgm:pt modelId="{F413F9BA-3A4E-45DE-BC8E-3D64EAEFC6AB}" type="pres">
      <dgm:prSet presAssocID="{BC518968-D93B-4F73-BA2B-244CA5D02447}" presName="text_2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241211D0-F99E-4E5D-A76F-A0046457BA65}" type="pres">
      <dgm:prSet presAssocID="{BC518968-D93B-4F73-BA2B-244CA5D02447}" presName="accent_2" presStyleCnt="0"/>
      <dgm:spPr/>
      <dgm:t>
        <a:bodyPr/>
        <a:lstStyle/>
        <a:p>
          <a:endParaRPr lang="el-GR"/>
        </a:p>
      </dgm:t>
    </dgm:pt>
    <dgm:pt modelId="{4860AAC5-22BA-4937-8481-D384224640AD}" type="pres">
      <dgm:prSet presAssocID="{BC518968-D93B-4F73-BA2B-244CA5D02447}" presName="accentRepeatNode" presStyleLbl="solidFgAcc1" presStyleIdx="1" presStyleCnt="4"/>
      <dgm:spPr/>
      <dgm:t>
        <a:bodyPr/>
        <a:lstStyle/>
        <a:p>
          <a:endParaRPr lang="el-GR"/>
        </a:p>
      </dgm:t>
    </dgm:pt>
    <dgm:pt modelId="{D85FE5D7-B750-4A67-99F0-C40DFBA1A742}" type="pres">
      <dgm:prSet presAssocID="{30BC9AC3-9DD7-42E9-99F5-C1112B94F7F8}" presName="text_3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3C5F6BEC-8567-44F4-A443-C848EC115FA6}" type="pres">
      <dgm:prSet presAssocID="{30BC9AC3-9DD7-42E9-99F5-C1112B94F7F8}" presName="accent_3" presStyleCnt="0"/>
      <dgm:spPr/>
      <dgm:t>
        <a:bodyPr/>
        <a:lstStyle/>
        <a:p>
          <a:endParaRPr lang="el-GR"/>
        </a:p>
      </dgm:t>
    </dgm:pt>
    <dgm:pt modelId="{91E267C8-9D1C-4213-B4AF-3BF609B0DCC3}" type="pres">
      <dgm:prSet presAssocID="{30BC9AC3-9DD7-42E9-99F5-C1112B94F7F8}" presName="accentRepeatNode" presStyleLbl="solidFgAcc1" presStyleIdx="2" presStyleCnt="4"/>
      <dgm:spPr/>
      <dgm:t>
        <a:bodyPr/>
        <a:lstStyle/>
        <a:p>
          <a:endParaRPr lang="el-GR"/>
        </a:p>
      </dgm:t>
    </dgm:pt>
    <dgm:pt modelId="{25529054-54C4-4E91-9223-FB6577E30F67}" type="pres">
      <dgm:prSet presAssocID="{6AB3710C-459D-4AC6-A00E-ECDC7B31E1DB}" presName="text_4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216DC610-EB88-4771-9E87-6470BDA074D4}" type="pres">
      <dgm:prSet presAssocID="{6AB3710C-459D-4AC6-A00E-ECDC7B31E1DB}" presName="accent_4" presStyleCnt="0"/>
      <dgm:spPr/>
      <dgm:t>
        <a:bodyPr/>
        <a:lstStyle/>
        <a:p>
          <a:endParaRPr lang="el-GR"/>
        </a:p>
      </dgm:t>
    </dgm:pt>
    <dgm:pt modelId="{CDE43716-5623-497F-A9FF-2346B4DD7827}" type="pres">
      <dgm:prSet presAssocID="{6AB3710C-459D-4AC6-A00E-ECDC7B31E1DB}" presName="accentRepeatNode" presStyleLbl="solidFgAcc1" presStyleIdx="3" presStyleCnt="4"/>
      <dgm:spPr/>
      <dgm:t>
        <a:bodyPr/>
        <a:lstStyle/>
        <a:p>
          <a:endParaRPr lang="el-GR"/>
        </a:p>
      </dgm:t>
    </dgm:pt>
  </dgm:ptLst>
  <dgm:cxnLst>
    <dgm:cxn modelId="{72229907-1962-4377-8788-2EBA7203EFED}" srcId="{A9C89DE3-2E2D-4F4F-B021-8CD4E64DDC96}" destId="{6AB3710C-459D-4AC6-A00E-ECDC7B31E1DB}" srcOrd="3" destOrd="0" parTransId="{E1114B6E-95DD-4A15-A9CF-56E0F4AE8B5C}" sibTransId="{772A0757-1D5C-4966-B04D-DC7191FBDD34}"/>
    <dgm:cxn modelId="{51632169-E09E-4246-ABF0-052DBE252B35}" type="presOf" srcId="{BC518968-D93B-4F73-BA2B-244CA5D02447}" destId="{F413F9BA-3A4E-45DE-BC8E-3D64EAEFC6AB}" srcOrd="0" destOrd="0" presId="urn:microsoft.com/office/officeart/2008/layout/VerticalCurvedList"/>
    <dgm:cxn modelId="{CCC1D433-8A83-4405-BD80-6E77EA7D949C}" srcId="{A9C89DE3-2E2D-4F4F-B021-8CD4E64DDC96}" destId="{30BC9AC3-9DD7-42E9-99F5-C1112B94F7F8}" srcOrd="2" destOrd="0" parTransId="{9FBE2601-B9D3-4741-A9F1-7378764409E1}" sibTransId="{EFC16E77-4C8C-4775-B45C-EE7D42E59729}"/>
    <dgm:cxn modelId="{2C794F55-C1B0-422C-B82F-746D007EA421}" type="presOf" srcId="{575DA3E9-FA16-42AD-84E4-5C60057834D0}" destId="{952100D1-189A-4AC4-9BAB-A0BBFC9D1C9F}" srcOrd="0" destOrd="0" presId="urn:microsoft.com/office/officeart/2008/layout/VerticalCurvedList"/>
    <dgm:cxn modelId="{6FA7A668-1677-41C4-8D09-C6D9DCA26A4B}" type="presOf" srcId="{30BC9AC3-9DD7-42E9-99F5-C1112B94F7F8}" destId="{D85FE5D7-B750-4A67-99F0-C40DFBA1A742}" srcOrd="0" destOrd="0" presId="urn:microsoft.com/office/officeart/2008/layout/VerticalCurvedList"/>
    <dgm:cxn modelId="{8066B40D-C654-4991-B4CD-4590EC29026D}" type="presOf" srcId="{A9C89DE3-2E2D-4F4F-B021-8CD4E64DDC96}" destId="{C5A083D3-4DB6-4B34-9531-CEEA64D983C4}" srcOrd="0" destOrd="0" presId="urn:microsoft.com/office/officeart/2008/layout/VerticalCurvedList"/>
    <dgm:cxn modelId="{B79F4CC3-D849-4E63-ABC8-FF3E1D1B0A1F}" type="presOf" srcId="{6AB3710C-459D-4AC6-A00E-ECDC7B31E1DB}" destId="{25529054-54C4-4E91-9223-FB6577E30F67}" srcOrd="0" destOrd="0" presId="urn:microsoft.com/office/officeart/2008/layout/VerticalCurvedList"/>
    <dgm:cxn modelId="{8BA44AA4-68D0-4E41-8F61-1C8EE6F32EB2}" srcId="{A9C89DE3-2E2D-4F4F-B021-8CD4E64DDC96}" destId="{BC518968-D93B-4F73-BA2B-244CA5D02447}" srcOrd="1" destOrd="0" parTransId="{998E2A17-4654-42C2-836D-A0CFAE32AD2E}" sibTransId="{2A069807-2DA4-4C4D-828D-05863CA4B19A}"/>
    <dgm:cxn modelId="{34D0634C-9B2B-4107-B8A3-032D30BA61B1}" type="presOf" srcId="{1C54BF5A-9E6D-48EA-AB75-898698EA904F}" destId="{2C0EE19E-E33B-4BA1-BB29-5A05F3015248}" srcOrd="0" destOrd="0" presId="urn:microsoft.com/office/officeart/2008/layout/VerticalCurvedList"/>
    <dgm:cxn modelId="{CBBEB3E3-1CCA-40B9-BA19-05F24808F345}" srcId="{A9C89DE3-2E2D-4F4F-B021-8CD4E64DDC96}" destId="{1C54BF5A-9E6D-48EA-AB75-898698EA904F}" srcOrd="0" destOrd="0" parTransId="{508697E8-2D80-468E-91B2-2DD1B7DEAF80}" sibTransId="{575DA3E9-FA16-42AD-84E4-5C60057834D0}"/>
    <dgm:cxn modelId="{69AF4E2C-1B52-4EF4-B644-964EB10ED0D4}" type="presParOf" srcId="{C5A083D3-4DB6-4B34-9531-CEEA64D983C4}" destId="{0388BB65-DD75-4894-9E15-9BA7ECBA4E28}" srcOrd="0" destOrd="0" presId="urn:microsoft.com/office/officeart/2008/layout/VerticalCurvedList"/>
    <dgm:cxn modelId="{C6AD0898-7261-4B0B-BF0C-CF9AE4D27364}" type="presParOf" srcId="{0388BB65-DD75-4894-9E15-9BA7ECBA4E28}" destId="{70434DAD-57DD-4A69-97B7-5AD08C000865}" srcOrd="0" destOrd="0" presId="urn:microsoft.com/office/officeart/2008/layout/VerticalCurvedList"/>
    <dgm:cxn modelId="{B1F5A70A-FFF1-4951-ADAA-F3B4637892A5}" type="presParOf" srcId="{70434DAD-57DD-4A69-97B7-5AD08C000865}" destId="{197AF167-BA93-4028-B9CB-A546D7375E91}" srcOrd="0" destOrd="0" presId="urn:microsoft.com/office/officeart/2008/layout/VerticalCurvedList"/>
    <dgm:cxn modelId="{B40AE720-8DA3-47EA-BA85-D2E85AAC7855}" type="presParOf" srcId="{70434DAD-57DD-4A69-97B7-5AD08C000865}" destId="{952100D1-189A-4AC4-9BAB-A0BBFC9D1C9F}" srcOrd="1" destOrd="0" presId="urn:microsoft.com/office/officeart/2008/layout/VerticalCurvedList"/>
    <dgm:cxn modelId="{62AF3244-A280-4AB1-AC2C-8351CB45B567}" type="presParOf" srcId="{70434DAD-57DD-4A69-97B7-5AD08C000865}" destId="{CE947ABB-623B-4F9B-9E07-47A720E1D029}" srcOrd="2" destOrd="0" presId="urn:microsoft.com/office/officeart/2008/layout/VerticalCurvedList"/>
    <dgm:cxn modelId="{449E62AE-4CCA-46F4-9848-C7CDC8F3BFD7}" type="presParOf" srcId="{70434DAD-57DD-4A69-97B7-5AD08C000865}" destId="{DAF745E7-7F3B-4712-AE8C-012DF561404B}" srcOrd="3" destOrd="0" presId="urn:microsoft.com/office/officeart/2008/layout/VerticalCurvedList"/>
    <dgm:cxn modelId="{60A14C82-6876-45BB-995A-398FE925AAE2}" type="presParOf" srcId="{0388BB65-DD75-4894-9E15-9BA7ECBA4E28}" destId="{2C0EE19E-E33B-4BA1-BB29-5A05F3015248}" srcOrd="1" destOrd="0" presId="urn:microsoft.com/office/officeart/2008/layout/VerticalCurvedList"/>
    <dgm:cxn modelId="{E2253776-F113-4F8E-8FCA-250D99F404BE}" type="presParOf" srcId="{0388BB65-DD75-4894-9E15-9BA7ECBA4E28}" destId="{4C5307C5-BEC0-48DD-9F82-A2EA3599972A}" srcOrd="2" destOrd="0" presId="urn:microsoft.com/office/officeart/2008/layout/VerticalCurvedList"/>
    <dgm:cxn modelId="{0CFFE307-8E04-4164-8FBD-19525F2E63BA}" type="presParOf" srcId="{4C5307C5-BEC0-48DD-9F82-A2EA3599972A}" destId="{80877559-4F11-4BD4-B040-0C9869805BD6}" srcOrd="0" destOrd="0" presId="urn:microsoft.com/office/officeart/2008/layout/VerticalCurvedList"/>
    <dgm:cxn modelId="{BE0226BC-A915-4313-843F-EDE2845FFED4}" type="presParOf" srcId="{0388BB65-DD75-4894-9E15-9BA7ECBA4E28}" destId="{F413F9BA-3A4E-45DE-BC8E-3D64EAEFC6AB}" srcOrd="3" destOrd="0" presId="urn:microsoft.com/office/officeart/2008/layout/VerticalCurvedList"/>
    <dgm:cxn modelId="{82ADEC89-66F0-497D-9887-CB978C710028}" type="presParOf" srcId="{0388BB65-DD75-4894-9E15-9BA7ECBA4E28}" destId="{241211D0-F99E-4E5D-A76F-A0046457BA65}" srcOrd="4" destOrd="0" presId="urn:microsoft.com/office/officeart/2008/layout/VerticalCurvedList"/>
    <dgm:cxn modelId="{992ED24A-B2ED-4D29-A44F-544DC36589EC}" type="presParOf" srcId="{241211D0-F99E-4E5D-A76F-A0046457BA65}" destId="{4860AAC5-22BA-4937-8481-D384224640AD}" srcOrd="0" destOrd="0" presId="urn:microsoft.com/office/officeart/2008/layout/VerticalCurvedList"/>
    <dgm:cxn modelId="{912558E2-FDBE-473F-B2A8-D0E7167B6591}" type="presParOf" srcId="{0388BB65-DD75-4894-9E15-9BA7ECBA4E28}" destId="{D85FE5D7-B750-4A67-99F0-C40DFBA1A742}" srcOrd="5" destOrd="0" presId="urn:microsoft.com/office/officeart/2008/layout/VerticalCurvedList"/>
    <dgm:cxn modelId="{408EF139-36A6-43A2-8992-D8E77351AEAA}" type="presParOf" srcId="{0388BB65-DD75-4894-9E15-9BA7ECBA4E28}" destId="{3C5F6BEC-8567-44F4-A443-C848EC115FA6}" srcOrd="6" destOrd="0" presId="urn:microsoft.com/office/officeart/2008/layout/VerticalCurvedList"/>
    <dgm:cxn modelId="{AA6B6BCB-03F1-4ED0-B23C-7CFB37A3EBB2}" type="presParOf" srcId="{3C5F6BEC-8567-44F4-A443-C848EC115FA6}" destId="{91E267C8-9D1C-4213-B4AF-3BF609B0DCC3}" srcOrd="0" destOrd="0" presId="urn:microsoft.com/office/officeart/2008/layout/VerticalCurvedList"/>
    <dgm:cxn modelId="{BD11EF9B-09C5-42CD-996F-C16ACE46A0DC}" type="presParOf" srcId="{0388BB65-DD75-4894-9E15-9BA7ECBA4E28}" destId="{25529054-54C4-4E91-9223-FB6577E30F67}" srcOrd="7" destOrd="0" presId="urn:microsoft.com/office/officeart/2008/layout/VerticalCurvedList"/>
    <dgm:cxn modelId="{826C1346-A107-4101-A39E-080EB309315E}" type="presParOf" srcId="{0388BB65-DD75-4894-9E15-9BA7ECBA4E28}" destId="{216DC610-EB88-4771-9E87-6470BDA074D4}" srcOrd="8" destOrd="0" presId="urn:microsoft.com/office/officeart/2008/layout/VerticalCurvedList"/>
    <dgm:cxn modelId="{F3B43BB8-2C80-4E17-AE26-0525CA3E1CE8}" type="presParOf" srcId="{216DC610-EB88-4771-9E87-6470BDA074D4}" destId="{CDE43716-5623-497F-A9FF-2346B4DD7827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40D958DE-BC4C-4160-9CD1-6E6C1B0E8E35}" type="doc">
      <dgm:prSet loTypeId="urn:microsoft.com/office/officeart/2008/layout/VerticalCurvedList" loCatId="list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el-GR"/>
        </a:p>
      </dgm:t>
    </dgm:pt>
    <dgm:pt modelId="{105B2B0D-3A78-4B9C-85F8-CE1295450E17}">
      <dgm:prSet/>
      <dgm:spPr/>
      <dgm:t>
        <a:bodyPr/>
        <a:lstStyle/>
        <a:p>
          <a:pPr rtl="0"/>
          <a:r>
            <a:rPr lang="el-GR" smtClean="0"/>
            <a:t>Ηλεκτρονική υποβολή δελτίων από δικαιούχους</a:t>
          </a:r>
          <a:endParaRPr lang="el-GR"/>
        </a:p>
      </dgm:t>
    </dgm:pt>
    <dgm:pt modelId="{4E7B7CAB-9222-495F-A747-F34BB310954B}" type="parTrans" cxnId="{C7607901-EFDF-4E04-A1A1-BB061BD67E13}">
      <dgm:prSet/>
      <dgm:spPr/>
      <dgm:t>
        <a:bodyPr/>
        <a:lstStyle/>
        <a:p>
          <a:endParaRPr lang="el-GR"/>
        </a:p>
      </dgm:t>
    </dgm:pt>
    <dgm:pt modelId="{C144E038-C565-4C35-9920-A19FA09DC97E}" type="sibTrans" cxnId="{C7607901-EFDF-4E04-A1A1-BB061BD67E13}">
      <dgm:prSet/>
      <dgm:spPr/>
      <dgm:t>
        <a:bodyPr/>
        <a:lstStyle/>
        <a:p>
          <a:endParaRPr lang="el-GR"/>
        </a:p>
      </dgm:t>
    </dgm:pt>
    <dgm:pt modelId="{C1661826-1695-4450-B878-F258277C03C9}">
      <dgm:prSet/>
      <dgm:spPr/>
      <dgm:t>
        <a:bodyPr/>
        <a:lstStyle/>
        <a:p>
          <a:pPr rtl="0"/>
          <a:r>
            <a:rPr lang="el-GR" smtClean="0"/>
            <a:t>Πολλαπλοί έλεγχοι ορθότητας δεδομένων</a:t>
          </a:r>
          <a:endParaRPr lang="el-GR"/>
        </a:p>
      </dgm:t>
    </dgm:pt>
    <dgm:pt modelId="{0BC44FD1-1909-47B1-BF8D-83EB6FB464BB}" type="parTrans" cxnId="{5330C429-818C-4DF3-A5E2-279104F75373}">
      <dgm:prSet/>
      <dgm:spPr/>
      <dgm:t>
        <a:bodyPr/>
        <a:lstStyle/>
        <a:p>
          <a:endParaRPr lang="el-GR"/>
        </a:p>
      </dgm:t>
    </dgm:pt>
    <dgm:pt modelId="{F885B0AC-C07B-469D-8B24-ECB08C2C25F3}" type="sibTrans" cxnId="{5330C429-818C-4DF3-A5E2-279104F75373}">
      <dgm:prSet/>
      <dgm:spPr/>
      <dgm:t>
        <a:bodyPr/>
        <a:lstStyle/>
        <a:p>
          <a:endParaRPr lang="el-GR"/>
        </a:p>
      </dgm:t>
    </dgm:pt>
    <dgm:pt modelId="{761C558C-978F-475B-9E66-240A21011ADC}">
      <dgm:prSet/>
      <dgm:spPr/>
      <dgm:t>
        <a:bodyPr/>
        <a:lstStyle/>
        <a:p>
          <a:pPr rtl="0"/>
          <a:r>
            <a:rPr lang="el-GR" dirty="0" smtClean="0"/>
            <a:t>Έκδοση αποφάσεων και παραγωγή εντύπων</a:t>
          </a:r>
          <a:endParaRPr lang="el-GR" dirty="0"/>
        </a:p>
      </dgm:t>
    </dgm:pt>
    <dgm:pt modelId="{ABCF752F-56EE-43D4-81FD-E2F301BE97E5}" type="parTrans" cxnId="{1A51919D-50DA-4BB2-BD90-B4EE1CA02E77}">
      <dgm:prSet/>
      <dgm:spPr/>
      <dgm:t>
        <a:bodyPr/>
        <a:lstStyle/>
        <a:p>
          <a:endParaRPr lang="el-GR"/>
        </a:p>
      </dgm:t>
    </dgm:pt>
    <dgm:pt modelId="{0C72BD03-CB9B-40D3-9C45-B526513861F0}" type="sibTrans" cxnId="{1A51919D-50DA-4BB2-BD90-B4EE1CA02E77}">
      <dgm:prSet/>
      <dgm:spPr/>
      <dgm:t>
        <a:bodyPr/>
        <a:lstStyle/>
        <a:p>
          <a:endParaRPr lang="el-GR"/>
        </a:p>
      </dgm:t>
    </dgm:pt>
    <dgm:pt modelId="{3B1D9CAC-F8BE-4B46-A0D6-E81903C5D7A7}">
      <dgm:prSet/>
      <dgm:spPr/>
      <dgm:t>
        <a:bodyPr/>
        <a:lstStyle/>
        <a:p>
          <a:pPr rtl="0"/>
          <a:r>
            <a:rPr lang="el-GR" dirty="0" smtClean="0"/>
            <a:t>Ψηφιακή υπογραφή των παραγομένων εγγράφων</a:t>
          </a:r>
          <a:endParaRPr lang="el-GR" dirty="0"/>
        </a:p>
      </dgm:t>
    </dgm:pt>
    <dgm:pt modelId="{4C6CEAB2-E06A-4ED2-A3FD-E5F30488A50E}" type="parTrans" cxnId="{24F70CA5-ED66-4D3B-BB7D-CBEF5E157149}">
      <dgm:prSet/>
      <dgm:spPr/>
      <dgm:t>
        <a:bodyPr/>
        <a:lstStyle/>
        <a:p>
          <a:endParaRPr lang="el-GR"/>
        </a:p>
      </dgm:t>
    </dgm:pt>
    <dgm:pt modelId="{7890448A-459D-4CE6-87D4-993847F4C2BA}" type="sibTrans" cxnId="{24F70CA5-ED66-4D3B-BB7D-CBEF5E157149}">
      <dgm:prSet/>
      <dgm:spPr/>
      <dgm:t>
        <a:bodyPr/>
        <a:lstStyle/>
        <a:p>
          <a:endParaRPr lang="el-GR"/>
        </a:p>
      </dgm:t>
    </dgm:pt>
    <dgm:pt modelId="{29F8017B-317D-439E-9167-2E4E042FC734}">
      <dgm:prSet/>
      <dgm:spPr/>
      <dgm:t>
        <a:bodyPr/>
        <a:lstStyle/>
        <a:p>
          <a:pPr rtl="0"/>
          <a:r>
            <a:rPr lang="el-GR" smtClean="0"/>
            <a:t>Ευρεία κάλυψη Αναφορών / Αναλύσεων </a:t>
          </a:r>
          <a:endParaRPr lang="el-GR"/>
        </a:p>
      </dgm:t>
    </dgm:pt>
    <dgm:pt modelId="{6D8251E2-3DA1-45B0-AFEA-87A87F91E73A}" type="parTrans" cxnId="{EE780F00-7A3A-4C8C-B6E3-11E7E234AEEE}">
      <dgm:prSet/>
      <dgm:spPr/>
      <dgm:t>
        <a:bodyPr/>
        <a:lstStyle/>
        <a:p>
          <a:endParaRPr lang="el-GR"/>
        </a:p>
      </dgm:t>
    </dgm:pt>
    <dgm:pt modelId="{D9F76F9D-E9DC-44EA-B130-ECD4F4F2325A}" type="sibTrans" cxnId="{EE780F00-7A3A-4C8C-B6E3-11E7E234AEEE}">
      <dgm:prSet/>
      <dgm:spPr/>
      <dgm:t>
        <a:bodyPr/>
        <a:lstStyle/>
        <a:p>
          <a:endParaRPr lang="el-GR"/>
        </a:p>
      </dgm:t>
    </dgm:pt>
    <dgm:pt modelId="{EF73A8AF-D71D-432E-A5B9-4F0D8344FB35}">
      <dgm:prSet/>
      <dgm:spPr/>
      <dgm:t>
        <a:bodyPr/>
        <a:lstStyle/>
        <a:p>
          <a:pPr rtl="0"/>
          <a:r>
            <a:rPr lang="el-GR" dirty="0" smtClean="0"/>
            <a:t>Σύστημα Επιχειρησιακής Ευφυΐας</a:t>
          </a:r>
          <a:r>
            <a:rPr lang="en-US" dirty="0" smtClean="0"/>
            <a:t> (</a:t>
          </a:r>
          <a:r>
            <a:rPr lang="el-GR" dirty="0" smtClean="0"/>
            <a:t>ΒΙ) </a:t>
          </a:r>
          <a:endParaRPr lang="el-GR" dirty="0"/>
        </a:p>
      </dgm:t>
    </dgm:pt>
    <dgm:pt modelId="{270F055E-9967-42C2-A587-28A96C7BA9C9}" type="parTrans" cxnId="{AD494182-A383-4E36-9CC6-012482A47BBE}">
      <dgm:prSet/>
      <dgm:spPr/>
      <dgm:t>
        <a:bodyPr/>
        <a:lstStyle/>
        <a:p>
          <a:endParaRPr lang="el-GR"/>
        </a:p>
      </dgm:t>
    </dgm:pt>
    <dgm:pt modelId="{C39112D3-3F20-4D9E-9F42-F13196020C80}" type="sibTrans" cxnId="{AD494182-A383-4E36-9CC6-012482A47BBE}">
      <dgm:prSet/>
      <dgm:spPr/>
      <dgm:t>
        <a:bodyPr/>
        <a:lstStyle/>
        <a:p>
          <a:endParaRPr lang="el-GR"/>
        </a:p>
      </dgm:t>
    </dgm:pt>
    <dgm:pt modelId="{9AA0733C-29D9-481C-9CD4-BA0A7DFE2EAC}">
      <dgm:prSet/>
      <dgm:spPr/>
      <dgm:t>
        <a:bodyPr/>
        <a:lstStyle/>
        <a:p>
          <a:pPr rtl="0"/>
          <a:r>
            <a:rPr lang="el-GR" dirty="0" smtClean="0"/>
            <a:t>Διαλειτουργικότητα με </a:t>
          </a:r>
          <a:r>
            <a:rPr lang="en-US" dirty="0" smtClean="0"/>
            <a:t>SFC, </a:t>
          </a:r>
          <a:r>
            <a:rPr lang="el-GR" dirty="0" smtClean="0"/>
            <a:t>ΠΔΕ, ΠΣΚΕ</a:t>
          </a:r>
          <a:r>
            <a:rPr lang="en-US" dirty="0" smtClean="0"/>
            <a:t>,</a:t>
          </a:r>
          <a:r>
            <a:rPr lang="el-GR" dirty="0" smtClean="0"/>
            <a:t> ΕΔΕΛ κλπ</a:t>
          </a:r>
          <a:endParaRPr lang="el-GR" dirty="0"/>
        </a:p>
      </dgm:t>
    </dgm:pt>
    <dgm:pt modelId="{7F943927-E237-404E-B25D-7DCFF40D399F}" type="parTrans" cxnId="{1FBE861B-F4FD-4F23-A98B-069B46297A47}">
      <dgm:prSet/>
      <dgm:spPr/>
      <dgm:t>
        <a:bodyPr/>
        <a:lstStyle/>
        <a:p>
          <a:endParaRPr lang="el-GR"/>
        </a:p>
      </dgm:t>
    </dgm:pt>
    <dgm:pt modelId="{DABD9189-BD2A-4F9F-8A09-FEFBE9A048C6}" type="sibTrans" cxnId="{1FBE861B-F4FD-4F23-A98B-069B46297A47}">
      <dgm:prSet/>
      <dgm:spPr/>
      <dgm:t>
        <a:bodyPr/>
        <a:lstStyle/>
        <a:p>
          <a:endParaRPr lang="el-GR"/>
        </a:p>
      </dgm:t>
    </dgm:pt>
    <dgm:pt modelId="{649490CF-2EBE-4F18-9059-FB2A83D1EF64}" type="pres">
      <dgm:prSet presAssocID="{40D958DE-BC4C-4160-9CD1-6E6C1B0E8E35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el-GR"/>
        </a:p>
      </dgm:t>
    </dgm:pt>
    <dgm:pt modelId="{7E08856F-177C-4F68-A077-ECC42FE09E04}" type="pres">
      <dgm:prSet presAssocID="{40D958DE-BC4C-4160-9CD1-6E6C1B0E8E35}" presName="Name1" presStyleCnt="0"/>
      <dgm:spPr/>
      <dgm:t>
        <a:bodyPr/>
        <a:lstStyle/>
        <a:p>
          <a:endParaRPr lang="el-GR"/>
        </a:p>
      </dgm:t>
    </dgm:pt>
    <dgm:pt modelId="{C6C7F0A4-63D1-46B5-AE64-1F78CCEA01FB}" type="pres">
      <dgm:prSet presAssocID="{40D958DE-BC4C-4160-9CD1-6E6C1B0E8E35}" presName="cycle" presStyleCnt="0"/>
      <dgm:spPr/>
      <dgm:t>
        <a:bodyPr/>
        <a:lstStyle/>
        <a:p>
          <a:endParaRPr lang="el-GR"/>
        </a:p>
      </dgm:t>
    </dgm:pt>
    <dgm:pt modelId="{A5E8696E-5000-4DCC-911D-29FE8EB2E8EA}" type="pres">
      <dgm:prSet presAssocID="{40D958DE-BC4C-4160-9CD1-6E6C1B0E8E35}" presName="srcNode" presStyleLbl="node1" presStyleIdx="0" presStyleCnt="7"/>
      <dgm:spPr/>
      <dgm:t>
        <a:bodyPr/>
        <a:lstStyle/>
        <a:p>
          <a:endParaRPr lang="el-GR"/>
        </a:p>
      </dgm:t>
    </dgm:pt>
    <dgm:pt modelId="{0F1867D5-473C-4F62-9CD7-4961A36977FD}" type="pres">
      <dgm:prSet presAssocID="{40D958DE-BC4C-4160-9CD1-6E6C1B0E8E35}" presName="conn" presStyleLbl="parChTrans1D2" presStyleIdx="0" presStyleCnt="1"/>
      <dgm:spPr/>
      <dgm:t>
        <a:bodyPr/>
        <a:lstStyle/>
        <a:p>
          <a:endParaRPr lang="el-GR"/>
        </a:p>
      </dgm:t>
    </dgm:pt>
    <dgm:pt modelId="{A6E7F41E-3F2D-46BC-B1BE-A96956D1EF7C}" type="pres">
      <dgm:prSet presAssocID="{40D958DE-BC4C-4160-9CD1-6E6C1B0E8E35}" presName="extraNode" presStyleLbl="node1" presStyleIdx="0" presStyleCnt="7"/>
      <dgm:spPr/>
      <dgm:t>
        <a:bodyPr/>
        <a:lstStyle/>
        <a:p>
          <a:endParaRPr lang="el-GR"/>
        </a:p>
      </dgm:t>
    </dgm:pt>
    <dgm:pt modelId="{0B430011-267B-406B-BCE3-808A7DE1C77A}" type="pres">
      <dgm:prSet presAssocID="{40D958DE-BC4C-4160-9CD1-6E6C1B0E8E35}" presName="dstNode" presStyleLbl="node1" presStyleIdx="0" presStyleCnt="7"/>
      <dgm:spPr/>
      <dgm:t>
        <a:bodyPr/>
        <a:lstStyle/>
        <a:p>
          <a:endParaRPr lang="el-GR"/>
        </a:p>
      </dgm:t>
    </dgm:pt>
    <dgm:pt modelId="{E194B503-311D-487F-932A-59C67140038A}" type="pres">
      <dgm:prSet presAssocID="{105B2B0D-3A78-4B9C-85F8-CE1295450E17}" presName="text_1" presStyleLbl="node1" presStyleIdx="0" presStyleCnt="7">
        <dgm:presLayoutVars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493ADFA2-1A4D-4FD5-A3EF-C6E51BA41BA2}" type="pres">
      <dgm:prSet presAssocID="{105B2B0D-3A78-4B9C-85F8-CE1295450E17}" presName="accent_1" presStyleCnt="0"/>
      <dgm:spPr/>
      <dgm:t>
        <a:bodyPr/>
        <a:lstStyle/>
        <a:p>
          <a:endParaRPr lang="el-GR"/>
        </a:p>
      </dgm:t>
    </dgm:pt>
    <dgm:pt modelId="{EF5B97BA-E15A-4048-8CB4-F32DED793014}" type="pres">
      <dgm:prSet presAssocID="{105B2B0D-3A78-4B9C-85F8-CE1295450E17}" presName="accentRepeatNode" presStyleLbl="solidFgAcc1" presStyleIdx="0" presStyleCnt="7"/>
      <dgm:spPr/>
      <dgm:t>
        <a:bodyPr/>
        <a:lstStyle/>
        <a:p>
          <a:endParaRPr lang="el-GR"/>
        </a:p>
      </dgm:t>
    </dgm:pt>
    <dgm:pt modelId="{85AABF24-5C1C-45BA-9893-AEB720DE6C55}" type="pres">
      <dgm:prSet presAssocID="{C1661826-1695-4450-B878-F258277C03C9}" presName="text_2" presStyleLbl="node1" presStyleIdx="1" presStyleCnt="7">
        <dgm:presLayoutVars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79D1D858-7CE7-4D99-B59A-B5CD2CFDB330}" type="pres">
      <dgm:prSet presAssocID="{C1661826-1695-4450-B878-F258277C03C9}" presName="accent_2" presStyleCnt="0"/>
      <dgm:spPr/>
      <dgm:t>
        <a:bodyPr/>
        <a:lstStyle/>
        <a:p>
          <a:endParaRPr lang="el-GR"/>
        </a:p>
      </dgm:t>
    </dgm:pt>
    <dgm:pt modelId="{18C14766-A11D-4503-9278-BCABAC291A2C}" type="pres">
      <dgm:prSet presAssocID="{C1661826-1695-4450-B878-F258277C03C9}" presName="accentRepeatNode" presStyleLbl="solidFgAcc1" presStyleIdx="1" presStyleCnt="7"/>
      <dgm:spPr/>
      <dgm:t>
        <a:bodyPr/>
        <a:lstStyle/>
        <a:p>
          <a:endParaRPr lang="el-GR"/>
        </a:p>
      </dgm:t>
    </dgm:pt>
    <dgm:pt modelId="{8FB84779-44E6-40A5-AEEF-E3D78314F260}" type="pres">
      <dgm:prSet presAssocID="{9AA0733C-29D9-481C-9CD4-BA0A7DFE2EAC}" presName="text_3" presStyleLbl="node1" presStyleIdx="2" presStyleCnt="7">
        <dgm:presLayoutVars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579AEAF3-F714-4676-8871-24B212935FB2}" type="pres">
      <dgm:prSet presAssocID="{9AA0733C-29D9-481C-9CD4-BA0A7DFE2EAC}" presName="accent_3" presStyleCnt="0"/>
      <dgm:spPr/>
    </dgm:pt>
    <dgm:pt modelId="{172DECEF-ACE1-42E3-BE5E-CC530E7DECD6}" type="pres">
      <dgm:prSet presAssocID="{9AA0733C-29D9-481C-9CD4-BA0A7DFE2EAC}" presName="accentRepeatNode" presStyleLbl="solidFgAcc1" presStyleIdx="2" presStyleCnt="7"/>
      <dgm:spPr/>
    </dgm:pt>
    <dgm:pt modelId="{2BB96EDF-39CA-4637-AB2B-DE20EEB29558}" type="pres">
      <dgm:prSet presAssocID="{761C558C-978F-475B-9E66-240A21011ADC}" presName="text_4" presStyleLbl="node1" presStyleIdx="3" presStyleCnt="7">
        <dgm:presLayoutVars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BD6FF29A-48D1-443D-A554-7B04B7247222}" type="pres">
      <dgm:prSet presAssocID="{761C558C-978F-475B-9E66-240A21011ADC}" presName="accent_4" presStyleCnt="0"/>
      <dgm:spPr/>
    </dgm:pt>
    <dgm:pt modelId="{89BB0B75-8E3E-4E20-9D64-A31944711C11}" type="pres">
      <dgm:prSet presAssocID="{761C558C-978F-475B-9E66-240A21011ADC}" presName="accentRepeatNode" presStyleLbl="solidFgAcc1" presStyleIdx="3" presStyleCnt="7"/>
      <dgm:spPr/>
      <dgm:t>
        <a:bodyPr/>
        <a:lstStyle/>
        <a:p>
          <a:endParaRPr lang="el-GR"/>
        </a:p>
      </dgm:t>
    </dgm:pt>
    <dgm:pt modelId="{03543D2A-8632-4F63-8B12-1E69D1A6D01E}" type="pres">
      <dgm:prSet presAssocID="{3B1D9CAC-F8BE-4B46-A0D6-E81903C5D7A7}" presName="text_5" presStyleLbl="node1" presStyleIdx="4" presStyleCnt="7">
        <dgm:presLayoutVars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88EFAF90-F34C-44EB-BD93-A6A6EA05D6AE}" type="pres">
      <dgm:prSet presAssocID="{3B1D9CAC-F8BE-4B46-A0D6-E81903C5D7A7}" presName="accent_5" presStyleCnt="0"/>
      <dgm:spPr/>
      <dgm:t>
        <a:bodyPr/>
        <a:lstStyle/>
        <a:p>
          <a:endParaRPr lang="el-GR"/>
        </a:p>
      </dgm:t>
    </dgm:pt>
    <dgm:pt modelId="{456B6BC8-659D-4C24-A31E-377AB508B55B}" type="pres">
      <dgm:prSet presAssocID="{3B1D9CAC-F8BE-4B46-A0D6-E81903C5D7A7}" presName="accentRepeatNode" presStyleLbl="solidFgAcc1" presStyleIdx="4" presStyleCnt="7"/>
      <dgm:spPr/>
      <dgm:t>
        <a:bodyPr/>
        <a:lstStyle/>
        <a:p>
          <a:endParaRPr lang="el-GR"/>
        </a:p>
      </dgm:t>
    </dgm:pt>
    <dgm:pt modelId="{5D74A966-55C0-4535-A5BE-B9D3CDB1F49E}" type="pres">
      <dgm:prSet presAssocID="{29F8017B-317D-439E-9167-2E4E042FC734}" presName="text_6" presStyleLbl="node1" presStyleIdx="5" presStyleCnt="7">
        <dgm:presLayoutVars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04D94336-8E66-4C44-A436-27FD2154B55C}" type="pres">
      <dgm:prSet presAssocID="{29F8017B-317D-439E-9167-2E4E042FC734}" presName="accent_6" presStyleCnt="0"/>
      <dgm:spPr/>
      <dgm:t>
        <a:bodyPr/>
        <a:lstStyle/>
        <a:p>
          <a:endParaRPr lang="el-GR"/>
        </a:p>
      </dgm:t>
    </dgm:pt>
    <dgm:pt modelId="{8D36C4EB-18BE-4A44-B2F9-2623FBD04579}" type="pres">
      <dgm:prSet presAssocID="{29F8017B-317D-439E-9167-2E4E042FC734}" presName="accentRepeatNode" presStyleLbl="solidFgAcc1" presStyleIdx="5" presStyleCnt="7"/>
      <dgm:spPr/>
      <dgm:t>
        <a:bodyPr/>
        <a:lstStyle/>
        <a:p>
          <a:endParaRPr lang="el-GR"/>
        </a:p>
      </dgm:t>
    </dgm:pt>
    <dgm:pt modelId="{DAB0AEAB-AAEF-43C5-9266-8D36AEE4F1D0}" type="pres">
      <dgm:prSet presAssocID="{EF73A8AF-D71D-432E-A5B9-4F0D8344FB35}" presName="text_7" presStyleLbl="node1" presStyleIdx="6" presStyleCnt="7">
        <dgm:presLayoutVars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29D46C59-4E53-456E-94B0-5C01586A668B}" type="pres">
      <dgm:prSet presAssocID="{EF73A8AF-D71D-432E-A5B9-4F0D8344FB35}" presName="accent_7" presStyleCnt="0"/>
      <dgm:spPr/>
      <dgm:t>
        <a:bodyPr/>
        <a:lstStyle/>
        <a:p>
          <a:endParaRPr lang="el-GR"/>
        </a:p>
      </dgm:t>
    </dgm:pt>
    <dgm:pt modelId="{5278095C-5149-42F8-87F7-C2C16E4B18ED}" type="pres">
      <dgm:prSet presAssocID="{EF73A8AF-D71D-432E-A5B9-4F0D8344FB35}" presName="accentRepeatNode" presStyleLbl="solidFgAcc1" presStyleIdx="6" presStyleCnt="7"/>
      <dgm:spPr/>
      <dgm:t>
        <a:bodyPr/>
        <a:lstStyle/>
        <a:p>
          <a:endParaRPr lang="el-GR"/>
        </a:p>
      </dgm:t>
    </dgm:pt>
  </dgm:ptLst>
  <dgm:cxnLst>
    <dgm:cxn modelId="{5330C429-818C-4DF3-A5E2-279104F75373}" srcId="{40D958DE-BC4C-4160-9CD1-6E6C1B0E8E35}" destId="{C1661826-1695-4450-B878-F258277C03C9}" srcOrd="1" destOrd="0" parTransId="{0BC44FD1-1909-47B1-BF8D-83EB6FB464BB}" sibTransId="{F885B0AC-C07B-469D-8B24-ECB08C2C25F3}"/>
    <dgm:cxn modelId="{B93D8D51-B509-4CFA-9570-75E32B511157}" type="presOf" srcId="{9AA0733C-29D9-481C-9CD4-BA0A7DFE2EAC}" destId="{8FB84779-44E6-40A5-AEEF-E3D78314F260}" srcOrd="0" destOrd="0" presId="urn:microsoft.com/office/officeart/2008/layout/VerticalCurvedList"/>
    <dgm:cxn modelId="{66079D2D-4AFB-435C-8964-6A72B756DA38}" type="presOf" srcId="{761C558C-978F-475B-9E66-240A21011ADC}" destId="{2BB96EDF-39CA-4637-AB2B-DE20EEB29558}" srcOrd="0" destOrd="0" presId="urn:microsoft.com/office/officeart/2008/layout/VerticalCurvedList"/>
    <dgm:cxn modelId="{24F70CA5-ED66-4D3B-BB7D-CBEF5E157149}" srcId="{40D958DE-BC4C-4160-9CD1-6E6C1B0E8E35}" destId="{3B1D9CAC-F8BE-4B46-A0D6-E81903C5D7A7}" srcOrd="4" destOrd="0" parTransId="{4C6CEAB2-E06A-4ED2-A3FD-E5F30488A50E}" sibTransId="{7890448A-459D-4CE6-87D4-993847F4C2BA}"/>
    <dgm:cxn modelId="{13927424-14C6-4461-ADB2-0206C61EBD25}" type="presOf" srcId="{C1661826-1695-4450-B878-F258277C03C9}" destId="{85AABF24-5C1C-45BA-9893-AEB720DE6C55}" srcOrd="0" destOrd="0" presId="urn:microsoft.com/office/officeart/2008/layout/VerticalCurvedList"/>
    <dgm:cxn modelId="{742F15D7-C232-4A9C-AAB5-F280F46BA56D}" type="presOf" srcId="{29F8017B-317D-439E-9167-2E4E042FC734}" destId="{5D74A966-55C0-4535-A5BE-B9D3CDB1F49E}" srcOrd="0" destOrd="0" presId="urn:microsoft.com/office/officeart/2008/layout/VerticalCurvedList"/>
    <dgm:cxn modelId="{62C9DF8B-2C37-43B6-864E-2494EBDF5C7E}" type="presOf" srcId="{EF73A8AF-D71D-432E-A5B9-4F0D8344FB35}" destId="{DAB0AEAB-AAEF-43C5-9266-8D36AEE4F1D0}" srcOrd="0" destOrd="0" presId="urn:microsoft.com/office/officeart/2008/layout/VerticalCurvedList"/>
    <dgm:cxn modelId="{D5F0C8A3-DA30-4CEB-824B-6E131D0D7644}" type="presOf" srcId="{40D958DE-BC4C-4160-9CD1-6E6C1B0E8E35}" destId="{649490CF-2EBE-4F18-9059-FB2A83D1EF64}" srcOrd="0" destOrd="0" presId="urn:microsoft.com/office/officeart/2008/layout/VerticalCurvedList"/>
    <dgm:cxn modelId="{EE780F00-7A3A-4C8C-B6E3-11E7E234AEEE}" srcId="{40D958DE-BC4C-4160-9CD1-6E6C1B0E8E35}" destId="{29F8017B-317D-439E-9167-2E4E042FC734}" srcOrd="5" destOrd="0" parTransId="{6D8251E2-3DA1-45B0-AFEA-87A87F91E73A}" sibTransId="{D9F76F9D-E9DC-44EA-B130-ECD4F4F2325A}"/>
    <dgm:cxn modelId="{AD494182-A383-4E36-9CC6-012482A47BBE}" srcId="{40D958DE-BC4C-4160-9CD1-6E6C1B0E8E35}" destId="{EF73A8AF-D71D-432E-A5B9-4F0D8344FB35}" srcOrd="6" destOrd="0" parTransId="{270F055E-9967-42C2-A587-28A96C7BA9C9}" sibTransId="{C39112D3-3F20-4D9E-9F42-F13196020C80}"/>
    <dgm:cxn modelId="{120A72F5-559B-4B1B-81CE-729CBE35A924}" type="presOf" srcId="{3B1D9CAC-F8BE-4B46-A0D6-E81903C5D7A7}" destId="{03543D2A-8632-4F63-8B12-1E69D1A6D01E}" srcOrd="0" destOrd="0" presId="urn:microsoft.com/office/officeart/2008/layout/VerticalCurvedList"/>
    <dgm:cxn modelId="{95EDC5BB-A1A4-42CA-A87A-4BD96850A029}" type="presOf" srcId="{C144E038-C565-4C35-9920-A19FA09DC97E}" destId="{0F1867D5-473C-4F62-9CD7-4961A36977FD}" srcOrd="0" destOrd="0" presId="urn:microsoft.com/office/officeart/2008/layout/VerticalCurvedList"/>
    <dgm:cxn modelId="{1A51919D-50DA-4BB2-BD90-B4EE1CA02E77}" srcId="{40D958DE-BC4C-4160-9CD1-6E6C1B0E8E35}" destId="{761C558C-978F-475B-9E66-240A21011ADC}" srcOrd="3" destOrd="0" parTransId="{ABCF752F-56EE-43D4-81FD-E2F301BE97E5}" sibTransId="{0C72BD03-CB9B-40D3-9C45-B526513861F0}"/>
    <dgm:cxn modelId="{94949B84-3C0F-443F-BF2E-B6993439C6A0}" type="presOf" srcId="{105B2B0D-3A78-4B9C-85F8-CE1295450E17}" destId="{E194B503-311D-487F-932A-59C67140038A}" srcOrd="0" destOrd="0" presId="urn:microsoft.com/office/officeart/2008/layout/VerticalCurvedList"/>
    <dgm:cxn modelId="{1FBE861B-F4FD-4F23-A98B-069B46297A47}" srcId="{40D958DE-BC4C-4160-9CD1-6E6C1B0E8E35}" destId="{9AA0733C-29D9-481C-9CD4-BA0A7DFE2EAC}" srcOrd="2" destOrd="0" parTransId="{7F943927-E237-404E-B25D-7DCFF40D399F}" sibTransId="{DABD9189-BD2A-4F9F-8A09-FEFBE9A048C6}"/>
    <dgm:cxn modelId="{C7607901-EFDF-4E04-A1A1-BB061BD67E13}" srcId="{40D958DE-BC4C-4160-9CD1-6E6C1B0E8E35}" destId="{105B2B0D-3A78-4B9C-85F8-CE1295450E17}" srcOrd="0" destOrd="0" parTransId="{4E7B7CAB-9222-495F-A747-F34BB310954B}" sibTransId="{C144E038-C565-4C35-9920-A19FA09DC97E}"/>
    <dgm:cxn modelId="{38ED679D-C8ED-421F-8080-ABA21D870B1A}" type="presParOf" srcId="{649490CF-2EBE-4F18-9059-FB2A83D1EF64}" destId="{7E08856F-177C-4F68-A077-ECC42FE09E04}" srcOrd="0" destOrd="0" presId="urn:microsoft.com/office/officeart/2008/layout/VerticalCurvedList"/>
    <dgm:cxn modelId="{8DE6E8BE-77D8-4A81-8863-E44611E4ED01}" type="presParOf" srcId="{7E08856F-177C-4F68-A077-ECC42FE09E04}" destId="{C6C7F0A4-63D1-46B5-AE64-1F78CCEA01FB}" srcOrd="0" destOrd="0" presId="urn:microsoft.com/office/officeart/2008/layout/VerticalCurvedList"/>
    <dgm:cxn modelId="{37E01CFE-7331-4BF2-8699-99FF02005FE3}" type="presParOf" srcId="{C6C7F0A4-63D1-46B5-AE64-1F78CCEA01FB}" destId="{A5E8696E-5000-4DCC-911D-29FE8EB2E8EA}" srcOrd="0" destOrd="0" presId="urn:microsoft.com/office/officeart/2008/layout/VerticalCurvedList"/>
    <dgm:cxn modelId="{13B51968-CE83-44DD-9D80-ADCC3FC2EC31}" type="presParOf" srcId="{C6C7F0A4-63D1-46B5-AE64-1F78CCEA01FB}" destId="{0F1867D5-473C-4F62-9CD7-4961A36977FD}" srcOrd="1" destOrd="0" presId="urn:microsoft.com/office/officeart/2008/layout/VerticalCurvedList"/>
    <dgm:cxn modelId="{F7249725-7FCE-458F-84CC-F03F406C3909}" type="presParOf" srcId="{C6C7F0A4-63D1-46B5-AE64-1F78CCEA01FB}" destId="{A6E7F41E-3F2D-46BC-B1BE-A96956D1EF7C}" srcOrd="2" destOrd="0" presId="urn:microsoft.com/office/officeart/2008/layout/VerticalCurvedList"/>
    <dgm:cxn modelId="{6B5B56FD-4EDE-483B-9D25-D70FF85CE744}" type="presParOf" srcId="{C6C7F0A4-63D1-46B5-AE64-1F78CCEA01FB}" destId="{0B430011-267B-406B-BCE3-808A7DE1C77A}" srcOrd="3" destOrd="0" presId="urn:microsoft.com/office/officeart/2008/layout/VerticalCurvedList"/>
    <dgm:cxn modelId="{20E0BC29-8F34-4A32-BBC0-0D1C95C20231}" type="presParOf" srcId="{7E08856F-177C-4F68-A077-ECC42FE09E04}" destId="{E194B503-311D-487F-932A-59C67140038A}" srcOrd="1" destOrd="0" presId="urn:microsoft.com/office/officeart/2008/layout/VerticalCurvedList"/>
    <dgm:cxn modelId="{8D32AF46-9C99-4CA8-ABB6-DBA59F9B5951}" type="presParOf" srcId="{7E08856F-177C-4F68-A077-ECC42FE09E04}" destId="{493ADFA2-1A4D-4FD5-A3EF-C6E51BA41BA2}" srcOrd="2" destOrd="0" presId="urn:microsoft.com/office/officeart/2008/layout/VerticalCurvedList"/>
    <dgm:cxn modelId="{21B96D05-1530-4382-B422-C8714A002760}" type="presParOf" srcId="{493ADFA2-1A4D-4FD5-A3EF-C6E51BA41BA2}" destId="{EF5B97BA-E15A-4048-8CB4-F32DED793014}" srcOrd="0" destOrd="0" presId="urn:microsoft.com/office/officeart/2008/layout/VerticalCurvedList"/>
    <dgm:cxn modelId="{63818C09-AB28-45DE-8CF7-84D366A2F829}" type="presParOf" srcId="{7E08856F-177C-4F68-A077-ECC42FE09E04}" destId="{85AABF24-5C1C-45BA-9893-AEB720DE6C55}" srcOrd="3" destOrd="0" presId="urn:microsoft.com/office/officeart/2008/layout/VerticalCurvedList"/>
    <dgm:cxn modelId="{535A102F-078D-43B9-A91A-6F07C930A711}" type="presParOf" srcId="{7E08856F-177C-4F68-A077-ECC42FE09E04}" destId="{79D1D858-7CE7-4D99-B59A-B5CD2CFDB330}" srcOrd="4" destOrd="0" presId="urn:microsoft.com/office/officeart/2008/layout/VerticalCurvedList"/>
    <dgm:cxn modelId="{2888240D-BB56-49EC-B843-C4E59914D5A6}" type="presParOf" srcId="{79D1D858-7CE7-4D99-B59A-B5CD2CFDB330}" destId="{18C14766-A11D-4503-9278-BCABAC291A2C}" srcOrd="0" destOrd="0" presId="urn:microsoft.com/office/officeart/2008/layout/VerticalCurvedList"/>
    <dgm:cxn modelId="{855CFFAB-67F4-4E97-913F-BA3AA5FB88AA}" type="presParOf" srcId="{7E08856F-177C-4F68-A077-ECC42FE09E04}" destId="{8FB84779-44E6-40A5-AEEF-E3D78314F260}" srcOrd="5" destOrd="0" presId="urn:microsoft.com/office/officeart/2008/layout/VerticalCurvedList"/>
    <dgm:cxn modelId="{D3D3EB56-92A4-4898-9257-E54451E7327A}" type="presParOf" srcId="{7E08856F-177C-4F68-A077-ECC42FE09E04}" destId="{579AEAF3-F714-4676-8871-24B212935FB2}" srcOrd="6" destOrd="0" presId="urn:microsoft.com/office/officeart/2008/layout/VerticalCurvedList"/>
    <dgm:cxn modelId="{58ECC5A5-0361-4D9C-8AE2-9D3419374467}" type="presParOf" srcId="{579AEAF3-F714-4676-8871-24B212935FB2}" destId="{172DECEF-ACE1-42E3-BE5E-CC530E7DECD6}" srcOrd="0" destOrd="0" presId="urn:microsoft.com/office/officeart/2008/layout/VerticalCurvedList"/>
    <dgm:cxn modelId="{1A266ED1-3908-4282-A62D-D99960E14DE6}" type="presParOf" srcId="{7E08856F-177C-4F68-A077-ECC42FE09E04}" destId="{2BB96EDF-39CA-4637-AB2B-DE20EEB29558}" srcOrd="7" destOrd="0" presId="urn:microsoft.com/office/officeart/2008/layout/VerticalCurvedList"/>
    <dgm:cxn modelId="{9E987CE1-B1FF-431B-AD95-AAE37A14874D}" type="presParOf" srcId="{7E08856F-177C-4F68-A077-ECC42FE09E04}" destId="{BD6FF29A-48D1-443D-A554-7B04B7247222}" srcOrd="8" destOrd="0" presId="urn:microsoft.com/office/officeart/2008/layout/VerticalCurvedList"/>
    <dgm:cxn modelId="{61FEEAAB-7A6C-4E96-80A3-0943370AAD62}" type="presParOf" srcId="{BD6FF29A-48D1-443D-A554-7B04B7247222}" destId="{89BB0B75-8E3E-4E20-9D64-A31944711C11}" srcOrd="0" destOrd="0" presId="urn:microsoft.com/office/officeart/2008/layout/VerticalCurvedList"/>
    <dgm:cxn modelId="{6F110A06-63BC-43F3-AA2E-C9EE73ED7CE8}" type="presParOf" srcId="{7E08856F-177C-4F68-A077-ECC42FE09E04}" destId="{03543D2A-8632-4F63-8B12-1E69D1A6D01E}" srcOrd="9" destOrd="0" presId="urn:microsoft.com/office/officeart/2008/layout/VerticalCurvedList"/>
    <dgm:cxn modelId="{5E0693BD-6799-4DDD-9789-2CA6487971D2}" type="presParOf" srcId="{7E08856F-177C-4F68-A077-ECC42FE09E04}" destId="{88EFAF90-F34C-44EB-BD93-A6A6EA05D6AE}" srcOrd="10" destOrd="0" presId="urn:microsoft.com/office/officeart/2008/layout/VerticalCurvedList"/>
    <dgm:cxn modelId="{9FE8D8D9-E256-4048-B733-2088ADFC2D1B}" type="presParOf" srcId="{88EFAF90-F34C-44EB-BD93-A6A6EA05D6AE}" destId="{456B6BC8-659D-4C24-A31E-377AB508B55B}" srcOrd="0" destOrd="0" presId="urn:microsoft.com/office/officeart/2008/layout/VerticalCurvedList"/>
    <dgm:cxn modelId="{D7CDAE45-DF89-4C35-94DF-CFDE49A36734}" type="presParOf" srcId="{7E08856F-177C-4F68-A077-ECC42FE09E04}" destId="{5D74A966-55C0-4535-A5BE-B9D3CDB1F49E}" srcOrd="11" destOrd="0" presId="urn:microsoft.com/office/officeart/2008/layout/VerticalCurvedList"/>
    <dgm:cxn modelId="{BF9B275F-F82E-4508-9211-10B9B766A397}" type="presParOf" srcId="{7E08856F-177C-4F68-A077-ECC42FE09E04}" destId="{04D94336-8E66-4C44-A436-27FD2154B55C}" srcOrd="12" destOrd="0" presId="urn:microsoft.com/office/officeart/2008/layout/VerticalCurvedList"/>
    <dgm:cxn modelId="{506C954B-27A7-495E-B85E-75138D646570}" type="presParOf" srcId="{04D94336-8E66-4C44-A436-27FD2154B55C}" destId="{8D36C4EB-18BE-4A44-B2F9-2623FBD04579}" srcOrd="0" destOrd="0" presId="urn:microsoft.com/office/officeart/2008/layout/VerticalCurvedList"/>
    <dgm:cxn modelId="{DFB76B94-6FB6-4863-9E34-13BE3504DF79}" type="presParOf" srcId="{7E08856F-177C-4F68-A077-ECC42FE09E04}" destId="{DAB0AEAB-AAEF-43C5-9266-8D36AEE4F1D0}" srcOrd="13" destOrd="0" presId="urn:microsoft.com/office/officeart/2008/layout/VerticalCurvedList"/>
    <dgm:cxn modelId="{A3AF9BBB-B547-40A3-8624-30AE7EC34F20}" type="presParOf" srcId="{7E08856F-177C-4F68-A077-ECC42FE09E04}" destId="{29D46C59-4E53-456E-94B0-5C01586A668B}" srcOrd="14" destOrd="0" presId="urn:microsoft.com/office/officeart/2008/layout/VerticalCurvedList"/>
    <dgm:cxn modelId="{92D71EC1-3498-48D0-A827-0A776646D591}" type="presParOf" srcId="{29D46C59-4E53-456E-94B0-5C01586A668B}" destId="{5278095C-5149-42F8-87F7-C2C16E4B18ED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B305CBA2-F297-4BDA-891A-2BFA0DEBEFA6}" type="doc">
      <dgm:prSet loTypeId="urn:microsoft.com/office/officeart/2005/8/layout/vList4#2" loCatId="list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el-GR"/>
        </a:p>
      </dgm:t>
    </dgm:pt>
    <dgm:pt modelId="{BF1E1A11-5793-42BD-91F3-7B18D9D6A55C}">
      <dgm:prSet custT="1"/>
      <dgm:spPr/>
      <dgm:t>
        <a:bodyPr/>
        <a:lstStyle/>
        <a:p>
          <a:pPr rtl="0"/>
          <a:r>
            <a:rPr lang="el-GR" sz="2600" dirty="0" smtClean="0"/>
            <a:t>Κανονιστικές &amp;Τεχνολογικές απαιτήσεις</a:t>
          </a:r>
        </a:p>
      </dgm:t>
    </dgm:pt>
    <dgm:pt modelId="{7174A3FD-D2AC-4E17-AF14-C3AAE62BC30A}" type="parTrans" cxnId="{A0FA0B93-361C-4A92-AA05-F7964BAF3788}">
      <dgm:prSet/>
      <dgm:spPr/>
      <dgm:t>
        <a:bodyPr/>
        <a:lstStyle/>
        <a:p>
          <a:endParaRPr lang="el-GR"/>
        </a:p>
      </dgm:t>
    </dgm:pt>
    <dgm:pt modelId="{C3816FDC-A9A1-43DA-BBAF-948A470D40AA}" type="sibTrans" cxnId="{A0FA0B93-361C-4A92-AA05-F7964BAF3788}">
      <dgm:prSet/>
      <dgm:spPr/>
      <dgm:t>
        <a:bodyPr/>
        <a:lstStyle/>
        <a:p>
          <a:endParaRPr lang="el-GR"/>
        </a:p>
      </dgm:t>
    </dgm:pt>
    <dgm:pt modelId="{8D17D90E-46D7-4959-8D5B-2FDEE8D4871F}">
      <dgm:prSet custT="1"/>
      <dgm:spPr/>
      <dgm:t>
        <a:bodyPr/>
        <a:lstStyle/>
        <a:p>
          <a:pPr algn="l">
            <a:spcAft>
              <a:spcPts val="0"/>
            </a:spcAft>
          </a:pPr>
          <a:r>
            <a:rPr lang="el-GR" sz="2600" dirty="0" smtClean="0"/>
            <a:t>Αιρεσιμότητες</a:t>
          </a:r>
        </a:p>
      </dgm:t>
    </dgm:pt>
    <dgm:pt modelId="{FB54991B-1C38-47AD-B2DE-A420E2D7D6FE}" type="parTrans" cxnId="{B1783E60-1051-414F-807B-4DB30DA79DCF}">
      <dgm:prSet/>
      <dgm:spPr/>
      <dgm:t>
        <a:bodyPr/>
        <a:lstStyle/>
        <a:p>
          <a:endParaRPr lang="el-GR"/>
        </a:p>
      </dgm:t>
    </dgm:pt>
    <dgm:pt modelId="{076CD68B-F280-46BE-BC74-25BDEC403B98}" type="sibTrans" cxnId="{B1783E60-1051-414F-807B-4DB30DA79DCF}">
      <dgm:prSet/>
      <dgm:spPr/>
      <dgm:t>
        <a:bodyPr/>
        <a:lstStyle/>
        <a:p>
          <a:endParaRPr lang="el-GR"/>
        </a:p>
      </dgm:t>
    </dgm:pt>
    <dgm:pt modelId="{41E0E81F-8394-4F2E-A21D-A62C9B805594}">
      <dgm:prSet custT="1"/>
      <dgm:spPr/>
      <dgm:t>
        <a:bodyPr/>
        <a:lstStyle/>
        <a:p>
          <a:pPr>
            <a:spcAft>
              <a:spcPct val="15000"/>
            </a:spcAft>
          </a:pPr>
          <a:r>
            <a:rPr lang="el-GR" sz="1600" dirty="0" smtClean="0"/>
            <a:t>Πχ προσαρμογές για την κάλυψη της Αιρεσιμότητας 7 (Ενιαίο σύστημα δεικτών)   </a:t>
          </a:r>
        </a:p>
      </dgm:t>
    </dgm:pt>
    <dgm:pt modelId="{505EC1D5-795D-49D2-B18C-58B7ACB0318E}" type="parTrans" cxnId="{05542A6B-25D9-4777-A2FB-F34C38F514E0}">
      <dgm:prSet/>
      <dgm:spPr/>
      <dgm:t>
        <a:bodyPr/>
        <a:lstStyle/>
        <a:p>
          <a:endParaRPr lang="el-GR"/>
        </a:p>
      </dgm:t>
    </dgm:pt>
    <dgm:pt modelId="{0BB11B3B-A98B-4963-8B1B-D95923B2A4A0}" type="sibTrans" cxnId="{05542A6B-25D9-4777-A2FB-F34C38F514E0}">
      <dgm:prSet/>
      <dgm:spPr/>
      <dgm:t>
        <a:bodyPr/>
        <a:lstStyle/>
        <a:p>
          <a:endParaRPr lang="el-GR"/>
        </a:p>
      </dgm:t>
    </dgm:pt>
    <dgm:pt modelId="{F598B279-F564-4A05-A643-27FF94AF290D}">
      <dgm:prSet custT="1"/>
      <dgm:spPr/>
      <dgm:t>
        <a:bodyPr/>
        <a:lstStyle/>
        <a:p>
          <a:pPr algn="l">
            <a:spcAft>
              <a:spcPts val="0"/>
            </a:spcAft>
          </a:pPr>
          <a:r>
            <a:rPr lang="el-GR" sz="2600" dirty="0" smtClean="0"/>
            <a:t>Κάλυψη Απαιτήσεων για όλα τα Ταμεία</a:t>
          </a:r>
        </a:p>
        <a:p>
          <a:pPr algn="l">
            <a:spcAft>
              <a:spcPts val="0"/>
            </a:spcAft>
          </a:pPr>
          <a:r>
            <a:rPr lang="el-GR" sz="1600" dirty="0" smtClean="0"/>
            <a:t>Διαρθρωτικά, </a:t>
          </a:r>
          <a:r>
            <a:rPr lang="en-US" sz="1600" dirty="0" smtClean="0"/>
            <a:t>CEF, </a:t>
          </a:r>
          <a:r>
            <a:rPr lang="el-GR" sz="1600" dirty="0" smtClean="0"/>
            <a:t>Ταμείο προς Απόρους, ΕΟΧ, …</a:t>
          </a:r>
        </a:p>
      </dgm:t>
    </dgm:pt>
    <dgm:pt modelId="{8BBEE251-F5E8-46B2-AC18-336988C62EFE}" type="parTrans" cxnId="{0C446696-CC30-4024-B14A-189ED2DA7BC0}">
      <dgm:prSet/>
      <dgm:spPr/>
      <dgm:t>
        <a:bodyPr/>
        <a:lstStyle/>
        <a:p>
          <a:endParaRPr lang="el-GR"/>
        </a:p>
      </dgm:t>
    </dgm:pt>
    <dgm:pt modelId="{20255B64-437F-4D5A-BB97-94D34CAAF6BF}" type="sibTrans" cxnId="{0C446696-CC30-4024-B14A-189ED2DA7BC0}">
      <dgm:prSet/>
      <dgm:spPr/>
      <dgm:t>
        <a:bodyPr/>
        <a:lstStyle/>
        <a:p>
          <a:endParaRPr lang="el-GR"/>
        </a:p>
      </dgm:t>
    </dgm:pt>
    <dgm:pt modelId="{FF03E6CA-C7A4-42B6-B5CD-0E525E94B562}">
      <dgm:prSet custT="1"/>
      <dgm:spPr/>
      <dgm:t>
        <a:bodyPr/>
        <a:lstStyle/>
        <a:p>
          <a:pPr algn="l"/>
          <a:endParaRPr lang="el-GR" sz="1800" dirty="0" smtClean="0"/>
        </a:p>
      </dgm:t>
    </dgm:pt>
    <dgm:pt modelId="{0D9BCE2F-3DFB-4BD1-8D28-2E82B00D6D81}" type="sibTrans" cxnId="{71DE973A-74BC-45CB-8479-95727E669C3B}">
      <dgm:prSet/>
      <dgm:spPr/>
      <dgm:t>
        <a:bodyPr/>
        <a:lstStyle/>
        <a:p>
          <a:endParaRPr lang="el-GR"/>
        </a:p>
      </dgm:t>
    </dgm:pt>
    <dgm:pt modelId="{2081F13E-7887-4217-A49B-896F2AD3FE86}" type="parTrans" cxnId="{71DE973A-74BC-45CB-8479-95727E669C3B}">
      <dgm:prSet/>
      <dgm:spPr/>
      <dgm:t>
        <a:bodyPr/>
        <a:lstStyle/>
        <a:p>
          <a:endParaRPr lang="el-GR"/>
        </a:p>
      </dgm:t>
    </dgm:pt>
    <dgm:pt modelId="{B43075DA-E120-403A-A071-7F472FAFD81C}">
      <dgm:prSet custT="1"/>
      <dgm:spPr/>
      <dgm:t>
        <a:bodyPr/>
        <a:lstStyle/>
        <a:p>
          <a:r>
            <a:rPr lang="el-GR" sz="1800" dirty="0" smtClean="0"/>
            <a:t>Εκτενής Λειτουργικότητα</a:t>
          </a:r>
        </a:p>
      </dgm:t>
    </dgm:pt>
    <dgm:pt modelId="{886DF227-67D1-424C-B0F7-EFDE43F5E301}" type="parTrans" cxnId="{A8D1BDD9-666B-45E5-BE15-B5E2AB16008D}">
      <dgm:prSet/>
      <dgm:spPr/>
      <dgm:t>
        <a:bodyPr/>
        <a:lstStyle/>
        <a:p>
          <a:endParaRPr lang="el-GR"/>
        </a:p>
      </dgm:t>
    </dgm:pt>
    <dgm:pt modelId="{11A60C24-F263-4953-AAAC-F13976D4F6DF}" type="sibTrans" cxnId="{A8D1BDD9-666B-45E5-BE15-B5E2AB16008D}">
      <dgm:prSet/>
      <dgm:spPr/>
      <dgm:t>
        <a:bodyPr/>
        <a:lstStyle/>
        <a:p>
          <a:endParaRPr lang="el-GR"/>
        </a:p>
      </dgm:t>
    </dgm:pt>
    <dgm:pt modelId="{6D41351A-DD50-4CC5-B74E-70D928833D35}">
      <dgm:prSet custT="1"/>
      <dgm:spPr/>
      <dgm:t>
        <a:bodyPr/>
        <a:lstStyle/>
        <a:p>
          <a:r>
            <a:rPr lang="el-GR" sz="1800" dirty="0" smtClean="0"/>
            <a:t>Μεγάλο Πλήθος Πληροφοριών -Ηλεκτρονικός Φάκελος Πράξης</a:t>
          </a:r>
        </a:p>
      </dgm:t>
    </dgm:pt>
    <dgm:pt modelId="{60C88D26-1FB3-47D2-B955-24056B6D1340}" type="parTrans" cxnId="{E6727DA3-1E0F-4281-B4D1-BC9602BFCF2F}">
      <dgm:prSet/>
      <dgm:spPr/>
      <dgm:t>
        <a:bodyPr/>
        <a:lstStyle/>
        <a:p>
          <a:endParaRPr lang="el-GR"/>
        </a:p>
      </dgm:t>
    </dgm:pt>
    <dgm:pt modelId="{ECE35A67-5B8C-484F-AE0F-4264F1308D33}" type="sibTrans" cxnId="{E6727DA3-1E0F-4281-B4D1-BC9602BFCF2F}">
      <dgm:prSet/>
      <dgm:spPr/>
      <dgm:t>
        <a:bodyPr/>
        <a:lstStyle/>
        <a:p>
          <a:endParaRPr lang="el-GR"/>
        </a:p>
      </dgm:t>
    </dgm:pt>
    <dgm:pt modelId="{E34DD078-B906-4074-928C-7E4A5D87EA79}">
      <dgm:prSet custT="1"/>
      <dgm:spPr/>
      <dgm:t>
        <a:bodyPr/>
        <a:lstStyle/>
        <a:p>
          <a:r>
            <a:rPr lang="el-GR" sz="1800" dirty="0" smtClean="0"/>
            <a:t>Αυξημένες απαιτήσεις σε αναλύσεις δεδομένων &amp; αναφορές</a:t>
          </a:r>
        </a:p>
      </dgm:t>
    </dgm:pt>
    <dgm:pt modelId="{C47CA2C9-4FD4-4087-B359-E5254DB93B72}" type="parTrans" cxnId="{9EAD77BE-D79E-45A3-906A-88D1EFE550BA}">
      <dgm:prSet/>
      <dgm:spPr/>
      <dgm:t>
        <a:bodyPr/>
        <a:lstStyle/>
        <a:p>
          <a:endParaRPr lang="el-GR"/>
        </a:p>
      </dgm:t>
    </dgm:pt>
    <dgm:pt modelId="{0889EB30-FA19-41F6-8C06-6ACC0CED96FD}" type="sibTrans" cxnId="{9EAD77BE-D79E-45A3-906A-88D1EFE550BA}">
      <dgm:prSet/>
      <dgm:spPr/>
      <dgm:t>
        <a:bodyPr/>
        <a:lstStyle/>
        <a:p>
          <a:endParaRPr lang="el-GR"/>
        </a:p>
      </dgm:t>
    </dgm:pt>
    <dgm:pt modelId="{E32F2089-05AC-4BEE-B874-5073F019FE9A}">
      <dgm:prSet custT="1"/>
      <dgm:spPr/>
      <dgm:t>
        <a:bodyPr/>
        <a:lstStyle/>
        <a:p>
          <a:r>
            <a:rPr lang="el-GR" sz="1800" dirty="0" smtClean="0"/>
            <a:t>Εξωστρέφεια (Ανοιχτά Δεδομένα και πληροφόρηση στον πολίτη)</a:t>
          </a:r>
        </a:p>
      </dgm:t>
    </dgm:pt>
    <dgm:pt modelId="{2B4A9898-FF83-4DB1-93CB-02F5007E19D8}" type="parTrans" cxnId="{0EEEADCE-8BE4-4B02-B7C2-8D999291ABAB}">
      <dgm:prSet/>
      <dgm:spPr/>
      <dgm:t>
        <a:bodyPr/>
        <a:lstStyle/>
        <a:p>
          <a:endParaRPr lang="el-GR"/>
        </a:p>
      </dgm:t>
    </dgm:pt>
    <dgm:pt modelId="{B9450D47-1E46-4322-B877-4D8F3B2A21AD}" type="sibTrans" cxnId="{0EEEADCE-8BE4-4B02-B7C2-8D999291ABAB}">
      <dgm:prSet/>
      <dgm:spPr/>
      <dgm:t>
        <a:bodyPr/>
        <a:lstStyle/>
        <a:p>
          <a:endParaRPr lang="el-GR"/>
        </a:p>
      </dgm:t>
    </dgm:pt>
    <dgm:pt modelId="{2A9D7E5E-A0A2-4E1E-8122-0D9A689CDC51}">
      <dgm:prSet custT="1"/>
      <dgm:spPr/>
      <dgm:t>
        <a:bodyPr/>
        <a:lstStyle/>
        <a:p>
          <a:r>
            <a:rPr lang="el-GR" sz="1800" dirty="0" smtClean="0"/>
            <a:t>Ψηφιακή Συνοχή  (</a:t>
          </a:r>
          <a:r>
            <a:rPr lang="en-US" sz="1800" dirty="0" smtClean="0"/>
            <a:t>e-Cohesion)</a:t>
          </a:r>
          <a:endParaRPr lang="el-GR" sz="1800" dirty="0" smtClean="0"/>
        </a:p>
      </dgm:t>
    </dgm:pt>
    <dgm:pt modelId="{45EE6FAC-2FDF-4223-B41C-CBD66316141A}" type="parTrans" cxnId="{87208DA6-6D07-4269-A37C-8EC5A5B2C896}">
      <dgm:prSet/>
      <dgm:spPr/>
      <dgm:t>
        <a:bodyPr/>
        <a:lstStyle/>
        <a:p>
          <a:endParaRPr lang="el-GR"/>
        </a:p>
      </dgm:t>
    </dgm:pt>
    <dgm:pt modelId="{8F8C291E-91FB-45AB-B7F1-9E8E2D39BDC0}" type="sibTrans" cxnId="{87208DA6-6D07-4269-A37C-8EC5A5B2C896}">
      <dgm:prSet/>
      <dgm:spPr/>
      <dgm:t>
        <a:bodyPr/>
        <a:lstStyle/>
        <a:p>
          <a:endParaRPr lang="el-GR"/>
        </a:p>
      </dgm:t>
    </dgm:pt>
    <dgm:pt modelId="{BD1EF13E-E47E-4881-B473-EB02F60DD711}">
      <dgm:prSet custT="1"/>
      <dgm:spPr/>
      <dgm:t>
        <a:bodyPr/>
        <a:lstStyle/>
        <a:p>
          <a:endParaRPr lang="el-GR" sz="1800" dirty="0" smtClean="0"/>
        </a:p>
      </dgm:t>
    </dgm:pt>
    <dgm:pt modelId="{7175A7A9-F5BA-4AD6-9010-737B3E85F01C}" type="parTrans" cxnId="{9AB4F842-6AF1-4283-9C9D-2ECC67C4C826}">
      <dgm:prSet/>
      <dgm:spPr/>
      <dgm:t>
        <a:bodyPr/>
        <a:lstStyle/>
        <a:p>
          <a:endParaRPr lang="el-GR"/>
        </a:p>
      </dgm:t>
    </dgm:pt>
    <dgm:pt modelId="{0C3539C7-0CF4-45F4-815F-18B59167A8FF}" type="sibTrans" cxnId="{9AB4F842-6AF1-4283-9C9D-2ECC67C4C826}">
      <dgm:prSet/>
      <dgm:spPr/>
      <dgm:t>
        <a:bodyPr/>
        <a:lstStyle/>
        <a:p>
          <a:endParaRPr lang="el-GR"/>
        </a:p>
      </dgm:t>
    </dgm:pt>
    <dgm:pt modelId="{53530F5C-10C5-41C6-8CDD-C4FEF38DBEF3}">
      <dgm:prSet custT="1"/>
      <dgm:spPr/>
      <dgm:t>
        <a:bodyPr/>
        <a:lstStyle/>
        <a:p>
          <a:pPr algn="l"/>
          <a:r>
            <a:rPr lang="el-GR" sz="1800" dirty="0" smtClean="0"/>
            <a:t>Αυτοματοποίηση λειτουργιών</a:t>
          </a:r>
        </a:p>
      </dgm:t>
    </dgm:pt>
    <dgm:pt modelId="{83F6A830-8C42-4691-B473-63C7DD9451DA}" type="sibTrans" cxnId="{80152C93-A65E-430B-BFF8-B7FADEB0C66B}">
      <dgm:prSet/>
      <dgm:spPr/>
      <dgm:t>
        <a:bodyPr/>
        <a:lstStyle/>
        <a:p>
          <a:endParaRPr lang="el-GR"/>
        </a:p>
      </dgm:t>
    </dgm:pt>
    <dgm:pt modelId="{DB89D59B-376C-41D1-8E10-73A38B864DCB}" type="parTrans" cxnId="{80152C93-A65E-430B-BFF8-B7FADEB0C66B}">
      <dgm:prSet/>
      <dgm:spPr/>
      <dgm:t>
        <a:bodyPr/>
        <a:lstStyle/>
        <a:p>
          <a:endParaRPr lang="el-GR"/>
        </a:p>
      </dgm:t>
    </dgm:pt>
    <dgm:pt modelId="{7479BCE5-9029-4033-AAE6-243558F6D27F}" type="pres">
      <dgm:prSet presAssocID="{B305CBA2-F297-4BDA-891A-2BFA0DEBEFA6}" presName="linear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l-GR"/>
        </a:p>
      </dgm:t>
    </dgm:pt>
    <dgm:pt modelId="{1F19B1B8-D806-4A8F-9C8B-298B20C62417}" type="pres">
      <dgm:prSet presAssocID="{BF1E1A11-5793-42BD-91F3-7B18D9D6A55C}" presName="comp" presStyleCnt="0"/>
      <dgm:spPr/>
    </dgm:pt>
    <dgm:pt modelId="{C107A97A-6E55-4639-BF9A-219C96D4D309}" type="pres">
      <dgm:prSet presAssocID="{BF1E1A11-5793-42BD-91F3-7B18D9D6A55C}" presName="box" presStyleLbl="node1" presStyleIdx="0" presStyleCnt="3" custScaleY="124757" custLinFactNeighborY="9278"/>
      <dgm:spPr/>
      <dgm:t>
        <a:bodyPr/>
        <a:lstStyle/>
        <a:p>
          <a:endParaRPr lang="el-GR"/>
        </a:p>
      </dgm:t>
    </dgm:pt>
    <dgm:pt modelId="{BF402169-28F2-48F8-AFA7-B5134583E303}" type="pres">
      <dgm:prSet presAssocID="{BF1E1A11-5793-42BD-91F3-7B18D9D6A55C}" presName="img" presStyleLbl="fgImgPlace1" presStyleIdx="0" presStyleCnt="3" custScaleX="64787" custScaleY="124757" custLinFactNeighborX="-18162" custLinFactNeighborY="11596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3000" r="-3000"/>
          </a:stretch>
        </a:blipFill>
      </dgm:spPr>
      <dgm:t>
        <a:bodyPr/>
        <a:lstStyle/>
        <a:p>
          <a:endParaRPr lang="el-GR"/>
        </a:p>
      </dgm:t>
    </dgm:pt>
    <dgm:pt modelId="{2D19041F-6F69-412F-B947-E9EB7DE0B62F}" type="pres">
      <dgm:prSet presAssocID="{BF1E1A11-5793-42BD-91F3-7B18D9D6A55C}" presName="text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3C9C0519-8391-4879-88A5-3677B2DE1437}" type="pres">
      <dgm:prSet presAssocID="{C3816FDC-A9A1-43DA-BBAF-948A470D40AA}" presName="spacer" presStyleCnt="0"/>
      <dgm:spPr/>
    </dgm:pt>
    <dgm:pt modelId="{827D33DB-5D4C-45C9-BD0B-B14CB359C458}" type="pres">
      <dgm:prSet presAssocID="{8D17D90E-46D7-4959-8D5B-2FDEE8D4871F}" presName="comp" presStyleCnt="0"/>
      <dgm:spPr/>
    </dgm:pt>
    <dgm:pt modelId="{4B8FEFA9-9061-428A-AD40-FD9F83B9D4A0}" type="pres">
      <dgm:prSet presAssocID="{8D17D90E-46D7-4959-8D5B-2FDEE8D4871F}" presName="box" presStyleLbl="node1" presStyleIdx="1" presStyleCnt="3" custScaleY="39756" custLinFactNeighborY="1323"/>
      <dgm:spPr/>
      <dgm:t>
        <a:bodyPr/>
        <a:lstStyle/>
        <a:p>
          <a:endParaRPr lang="el-GR"/>
        </a:p>
      </dgm:t>
    </dgm:pt>
    <dgm:pt modelId="{259D513F-F2BA-493B-9129-1DC04BDB30A4}" type="pres">
      <dgm:prSet presAssocID="{8D17D90E-46D7-4959-8D5B-2FDEE8D4871F}" presName="img" presStyleLbl="fgImgPlace1" presStyleIdx="1" presStyleCnt="3" custScaleX="64787" custScaleY="39756" custLinFactNeighborX="-18162" custLinFactNeighborY="2469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98000" b="-98000"/>
          </a:stretch>
        </a:blipFill>
      </dgm:spPr>
      <dgm:t>
        <a:bodyPr/>
        <a:lstStyle/>
        <a:p>
          <a:endParaRPr lang="el-GR"/>
        </a:p>
      </dgm:t>
    </dgm:pt>
    <dgm:pt modelId="{2E3F603C-221D-41A0-AE37-AC9FD09D2E09}" type="pres">
      <dgm:prSet presAssocID="{8D17D90E-46D7-4959-8D5B-2FDEE8D4871F}" presName="text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0BEA4077-1C4D-41A9-8A8F-6380F0843718}" type="pres">
      <dgm:prSet presAssocID="{076CD68B-F280-46BE-BC74-25BDEC403B98}" presName="spacer" presStyleCnt="0"/>
      <dgm:spPr/>
    </dgm:pt>
    <dgm:pt modelId="{07B2FB1D-2AA4-4889-9059-6BE25D59694F}" type="pres">
      <dgm:prSet presAssocID="{F598B279-F564-4A05-A643-27FF94AF290D}" presName="comp" presStyleCnt="0"/>
      <dgm:spPr/>
    </dgm:pt>
    <dgm:pt modelId="{C00AB473-B33B-45D7-A1BC-6F8D90AEAF10}" type="pres">
      <dgm:prSet presAssocID="{F598B279-F564-4A05-A643-27FF94AF290D}" presName="box" presStyleLbl="node1" presStyleIdx="2" presStyleCnt="3" custScaleY="31940" custLinFactNeighborY="-6885"/>
      <dgm:spPr/>
      <dgm:t>
        <a:bodyPr/>
        <a:lstStyle/>
        <a:p>
          <a:endParaRPr lang="el-GR"/>
        </a:p>
      </dgm:t>
    </dgm:pt>
    <dgm:pt modelId="{D4B829E3-F10A-4C2B-9295-BDA36B75881E}" type="pres">
      <dgm:prSet presAssocID="{F598B279-F564-4A05-A643-27FF94AF290D}" presName="img" presStyleLbl="fgImgPlace1" presStyleIdx="2" presStyleCnt="3" custScaleX="64787" custScaleY="31940" custLinFactNeighborX="-18162" custLinFactNeighborY="-8606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34000" b="-134000"/>
          </a:stretch>
        </a:blipFill>
      </dgm:spPr>
      <dgm:t>
        <a:bodyPr/>
        <a:lstStyle/>
        <a:p>
          <a:endParaRPr lang="el-GR"/>
        </a:p>
      </dgm:t>
    </dgm:pt>
    <dgm:pt modelId="{53B1AF8D-3D5E-4939-96E4-3533C9100C96}" type="pres">
      <dgm:prSet presAssocID="{F598B279-F564-4A05-A643-27FF94AF290D}" presName="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l-GR"/>
        </a:p>
      </dgm:t>
    </dgm:pt>
  </dgm:ptLst>
  <dgm:cxnLst>
    <dgm:cxn modelId="{A0FA0B93-361C-4A92-AA05-F7964BAF3788}" srcId="{B305CBA2-F297-4BDA-891A-2BFA0DEBEFA6}" destId="{BF1E1A11-5793-42BD-91F3-7B18D9D6A55C}" srcOrd="0" destOrd="0" parTransId="{7174A3FD-D2AC-4E17-AF14-C3AAE62BC30A}" sibTransId="{C3816FDC-A9A1-43DA-BBAF-948A470D40AA}"/>
    <dgm:cxn modelId="{E1541398-C36C-4ED5-B36E-9B4D1ACA18F9}" type="presOf" srcId="{53530F5C-10C5-41C6-8CDD-C4FEF38DBEF3}" destId="{2D19041F-6F69-412F-B947-E9EB7DE0B62F}" srcOrd="1" destOrd="1" presId="urn:microsoft.com/office/officeart/2005/8/layout/vList4#2"/>
    <dgm:cxn modelId="{1E062802-81CE-4007-9592-47E0C212C2B5}" type="presOf" srcId="{53530F5C-10C5-41C6-8CDD-C4FEF38DBEF3}" destId="{C107A97A-6E55-4639-BF9A-219C96D4D309}" srcOrd="0" destOrd="1" presId="urn:microsoft.com/office/officeart/2005/8/layout/vList4#2"/>
    <dgm:cxn modelId="{388C017C-B056-4C6E-8337-0EEFA98828F9}" type="presOf" srcId="{B43075DA-E120-403A-A071-7F472FAFD81C}" destId="{2D19041F-6F69-412F-B947-E9EB7DE0B62F}" srcOrd="1" destOrd="2" presId="urn:microsoft.com/office/officeart/2005/8/layout/vList4#2"/>
    <dgm:cxn modelId="{89FAC62D-1AA5-46CA-B624-B0EB2395CA75}" type="presOf" srcId="{E34DD078-B906-4074-928C-7E4A5D87EA79}" destId="{2D19041F-6F69-412F-B947-E9EB7DE0B62F}" srcOrd="1" destOrd="4" presId="urn:microsoft.com/office/officeart/2005/8/layout/vList4#2"/>
    <dgm:cxn modelId="{72AA6A28-AE47-470D-A3ED-25A28CC32D10}" type="presOf" srcId="{F598B279-F564-4A05-A643-27FF94AF290D}" destId="{53B1AF8D-3D5E-4939-96E4-3533C9100C96}" srcOrd="1" destOrd="0" presId="urn:microsoft.com/office/officeart/2005/8/layout/vList4#2"/>
    <dgm:cxn modelId="{9EAD77BE-D79E-45A3-906A-88D1EFE550BA}" srcId="{BF1E1A11-5793-42BD-91F3-7B18D9D6A55C}" destId="{E34DD078-B906-4074-928C-7E4A5D87EA79}" srcOrd="3" destOrd="0" parTransId="{C47CA2C9-4FD4-4087-B359-E5254DB93B72}" sibTransId="{0889EB30-FA19-41F6-8C06-6ACC0CED96FD}"/>
    <dgm:cxn modelId="{A60F8FA2-2792-4FC7-8D73-880898C8051D}" type="presOf" srcId="{BD1EF13E-E47E-4881-B473-EB02F60DD711}" destId="{C107A97A-6E55-4639-BF9A-219C96D4D309}" srcOrd="0" destOrd="7" presId="urn:microsoft.com/office/officeart/2005/8/layout/vList4#2"/>
    <dgm:cxn modelId="{0EEEADCE-8BE4-4B02-B7C2-8D999291ABAB}" srcId="{BF1E1A11-5793-42BD-91F3-7B18D9D6A55C}" destId="{E32F2089-05AC-4BEE-B874-5073F019FE9A}" srcOrd="4" destOrd="0" parTransId="{2B4A9898-FF83-4DB1-93CB-02F5007E19D8}" sibTransId="{B9450D47-1E46-4322-B877-4D8F3B2A21AD}"/>
    <dgm:cxn modelId="{80152C93-A65E-430B-BFF8-B7FADEB0C66B}" srcId="{BF1E1A11-5793-42BD-91F3-7B18D9D6A55C}" destId="{53530F5C-10C5-41C6-8CDD-C4FEF38DBEF3}" srcOrd="0" destOrd="0" parTransId="{DB89D59B-376C-41D1-8E10-73A38B864DCB}" sibTransId="{83F6A830-8C42-4691-B473-63C7DD9451DA}"/>
    <dgm:cxn modelId="{CF9187E9-F674-4CAB-9DD1-9A0953E53A9A}" type="presOf" srcId="{8D17D90E-46D7-4959-8D5B-2FDEE8D4871F}" destId="{2E3F603C-221D-41A0-AE37-AC9FD09D2E09}" srcOrd="1" destOrd="0" presId="urn:microsoft.com/office/officeart/2005/8/layout/vList4#2"/>
    <dgm:cxn modelId="{4B5C3975-897D-490C-8414-81C3168B417B}" type="presOf" srcId="{F598B279-F564-4A05-A643-27FF94AF290D}" destId="{C00AB473-B33B-45D7-A1BC-6F8D90AEAF10}" srcOrd="0" destOrd="0" presId="urn:microsoft.com/office/officeart/2005/8/layout/vList4#2"/>
    <dgm:cxn modelId="{B7DA8C3C-7C2D-4778-A77C-06DE97264F31}" type="presOf" srcId="{BF1E1A11-5793-42BD-91F3-7B18D9D6A55C}" destId="{2D19041F-6F69-412F-B947-E9EB7DE0B62F}" srcOrd="1" destOrd="0" presId="urn:microsoft.com/office/officeart/2005/8/layout/vList4#2"/>
    <dgm:cxn modelId="{87208DA6-6D07-4269-A37C-8EC5A5B2C896}" srcId="{BF1E1A11-5793-42BD-91F3-7B18D9D6A55C}" destId="{2A9D7E5E-A0A2-4E1E-8122-0D9A689CDC51}" srcOrd="5" destOrd="0" parTransId="{45EE6FAC-2FDF-4223-B41C-CBD66316141A}" sibTransId="{8F8C291E-91FB-45AB-B7F1-9E8E2D39BDC0}"/>
    <dgm:cxn modelId="{026B7DFD-C694-4E1E-867F-988459CD3674}" type="presOf" srcId="{E32F2089-05AC-4BEE-B874-5073F019FE9A}" destId="{C107A97A-6E55-4639-BF9A-219C96D4D309}" srcOrd="0" destOrd="5" presId="urn:microsoft.com/office/officeart/2005/8/layout/vList4#2"/>
    <dgm:cxn modelId="{FC5DA57C-DDA9-4E9C-A867-5E60DCC0F5FD}" type="presOf" srcId="{41E0E81F-8394-4F2E-A21D-A62C9B805594}" destId="{4B8FEFA9-9061-428A-AD40-FD9F83B9D4A0}" srcOrd="0" destOrd="1" presId="urn:microsoft.com/office/officeart/2005/8/layout/vList4#2"/>
    <dgm:cxn modelId="{555738F5-0AEC-453B-ABEE-F97B66524EEF}" type="presOf" srcId="{8D17D90E-46D7-4959-8D5B-2FDEE8D4871F}" destId="{4B8FEFA9-9061-428A-AD40-FD9F83B9D4A0}" srcOrd="0" destOrd="0" presId="urn:microsoft.com/office/officeart/2005/8/layout/vList4#2"/>
    <dgm:cxn modelId="{64F5B53B-0171-4EA1-B252-9CADE90748EB}" type="presOf" srcId="{2A9D7E5E-A0A2-4E1E-8122-0D9A689CDC51}" destId="{2D19041F-6F69-412F-B947-E9EB7DE0B62F}" srcOrd="1" destOrd="6" presId="urn:microsoft.com/office/officeart/2005/8/layout/vList4#2"/>
    <dgm:cxn modelId="{EC782CD5-6C2B-492A-AA26-B3F781B3BC23}" type="presOf" srcId="{BF1E1A11-5793-42BD-91F3-7B18D9D6A55C}" destId="{C107A97A-6E55-4639-BF9A-219C96D4D309}" srcOrd="0" destOrd="0" presId="urn:microsoft.com/office/officeart/2005/8/layout/vList4#2"/>
    <dgm:cxn modelId="{B91290F2-433B-49EE-94D7-5409989F597D}" type="presOf" srcId="{FF03E6CA-C7A4-42B6-B5CD-0E525E94B562}" destId="{2D19041F-6F69-412F-B947-E9EB7DE0B62F}" srcOrd="1" destOrd="8" presId="urn:microsoft.com/office/officeart/2005/8/layout/vList4#2"/>
    <dgm:cxn modelId="{98907257-8E2E-4352-B0CE-066F31BF6DCF}" type="presOf" srcId="{2A9D7E5E-A0A2-4E1E-8122-0D9A689CDC51}" destId="{C107A97A-6E55-4639-BF9A-219C96D4D309}" srcOrd="0" destOrd="6" presId="urn:microsoft.com/office/officeart/2005/8/layout/vList4#2"/>
    <dgm:cxn modelId="{9AB4F842-6AF1-4283-9C9D-2ECC67C4C826}" srcId="{BF1E1A11-5793-42BD-91F3-7B18D9D6A55C}" destId="{BD1EF13E-E47E-4881-B473-EB02F60DD711}" srcOrd="6" destOrd="0" parTransId="{7175A7A9-F5BA-4AD6-9010-737B3E85F01C}" sibTransId="{0C3539C7-0CF4-45F4-815F-18B59167A8FF}"/>
    <dgm:cxn modelId="{0E29CD10-ED3D-4931-8447-2AFDC5412916}" type="presOf" srcId="{B305CBA2-F297-4BDA-891A-2BFA0DEBEFA6}" destId="{7479BCE5-9029-4033-AAE6-243558F6D27F}" srcOrd="0" destOrd="0" presId="urn:microsoft.com/office/officeart/2005/8/layout/vList4#2"/>
    <dgm:cxn modelId="{B1783E60-1051-414F-807B-4DB30DA79DCF}" srcId="{B305CBA2-F297-4BDA-891A-2BFA0DEBEFA6}" destId="{8D17D90E-46D7-4959-8D5B-2FDEE8D4871F}" srcOrd="1" destOrd="0" parTransId="{FB54991B-1C38-47AD-B2DE-A420E2D7D6FE}" sibTransId="{076CD68B-F280-46BE-BC74-25BDEC403B98}"/>
    <dgm:cxn modelId="{0C446696-CC30-4024-B14A-189ED2DA7BC0}" srcId="{B305CBA2-F297-4BDA-891A-2BFA0DEBEFA6}" destId="{F598B279-F564-4A05-A643-27FF94AF290D}" srcOrd="2" destOrd="0" parTransId="{8BBEE251-F5E8-46B2-AC18-336988C62EFE}" sibTransId="{20255B64-437F-4D5A-BB97-94D34CAAF6BF}"/>
    <dgm:cxn modelId="{05542A6B-25D9-4777-A2FB-F34C38F514E0}" srcId="{8D17D90E-46D7-4959-8D5B-2FDEE8D4871F}" destId="{41E0E81F-8394-4F2E-A21D-A62C9B805594}" srcOrd="0" destOrd="0" parTransId="{505EC1D5-795D-49D2-B18C-58B7ACB0318E}" sibTransId="{0BB11B3B-A98B-4963-8B1B-D95923B2A4A0}"/>
    <dgm:cxn modelId="{A8D1BDD9-666B-45E5-BE15-B5E2AB16008D}" srcId="{BF1E1A11-5793-42BD-91F3-7B18D9D6A55C}" destId="{B43075DA-E120-403A-A071-7F472FAFD81C}" srcOrd="1" destOrd="0" parTransId="{886DF227-67D1-424C-B0F7-EFDE43F5E301}" sibTransId="{11A60C24-F263-4953-AAAC-F13976D4F6DF}"/>
    <dgm:cxn modelId="{987CC65D-6CCD-4166-B0CE-8DDDFD69CC0E}" type="presOf" srcId="{6D41351A-DD50-4CC5-B74E-70D928833D35}" destId="{C107A97A-6E55-4639-BF9A-219C96D4D309}" srcOrd="0" destOrd="3" presId="urn:microsoft.com/office/officeart/2005/8/layout/vList4#2"/>
    <dgm:cxn modelId="{2E4D59CE-2648-4A9F-B7A9-5328E794DEFC}" type="presOf" srcId="{FF03E6CA-C7A4-42B6-B5CD-0E525E94B562}" destId="{C107A97A-6E55-4639-BF9A-219C96D4D309}" srcOrd="0" destOrd="8" presId="urn:microsoft.com/office/officeart/2005/8/layout/vList4#2"/>
    <dgm:cxn modelId="{D6ABBBA9-6175-4F7F-B304-DAC923F06850}" type="presOf" srcId="{BD1EF13E-E47E-4881-B473-EB02F60DD711}" destId="{2D19041F-6F69-412F-B947-E9EB7DE0B62F}" srcOrd="1" destOrd="7" presId="urn:microsoft.com/office/officeart/2005/8/layout/vList4#2"/>
    <dgm:cxn modelId="{9A361D04-9880-415E-9BCC-CEAF34952519}" type="presOf" srcId="{B43075DA-E120-403A-A071-7F472FAFD81C}" destId="{C107A97A-6E55-4639-BF9A-219C96D4D309}" srcOrd="0" destOrd="2" presId="urn:microsoft.com/office/officeart/2005/8/layout/vList4#2"/>
    <dgm:cxn modelId="{E6727DA3-1E0F-4281-B4D1-BC9602BFCF2F}" srcId="{BF1E1A11-5793-42BD-91F3-7B18D9D6A55C}" destId="{6D41351A-DD50-4CC5-B74E-70D928833D35}" srcOrd="2" destOrd="0" parTransId="{60C88D26-1FB3-47D2-B955-24056B6D1340}" sibTransId="{ECE35A67-5B8C-484F-AE0F-4264F1308D33}"/>
    <dgm:cxn modelId="{8B4421A6-9EAD-414A-8638-B492BDFAE06E}" type="presOf" srcId="{41E0E81F-8394-4F2E-A21D-A62C9B805594}" destId="{2E3F603C-221D-41A0-AE37-AC9FD09D2E09}" srcOrd="1" destOrd="1" presId="urn:microsoft.com/office/officeart/2005/8/layout/vList4#2"/>
    <dgm:cxn modelId="{D497DECE-C747-4BF4-BE1A-AE8462B2F963}" type="presOf" srcId="{E34DD078-B906-4074-928C-7E4A5D87EA79}" destId="{C107A97A-6E55-4639-BF9A-219C96D4D309}" srcOrd="0" destOrd="4" presId="urn:microsoft.com/office/officeart/2005/8/layout/vList4#2"/>
    <dgm:cxn modelId="{71DE973A-74BC-45CB-8479-95727E669C3B}" srcId="{BF1E1A11-5793-42BD-91F3-7B18D9D6A55C}" destId="{FF03E6CA-C7A4-42B6-B5CD-0E525E94B562}" srcOrd="7" destOrd="0" parTransId="{2081F13E-7887-4217-A49B-896F2AD3FE86}" sibTransId="{0D9BCE2F-3DFB-4BD1-8D28-2E82B00D6D81}"/>
    <dgm:cxn modelId="{588CBC5D-7B39-4372-98A1-244BE22BA4F6}" type="presOf" srcId="{E32F2089-05AC-4BEE-B874-5073F019FE9A}" destId="{2D19041F-6F69-412F-B947-E9EB7DE0B62F}" srcOrd="1" destOrd="5" presId="urn:microsoft.com/office/officeart/2005/8/layout/vList4#2"/>
    <dgm:cxn modelId="{07F4B796-746E-4B3E-B1DC-2828D10DC2AB}" type="presOf" srcId="{6D41351A-DD50-4CC5-B74E-70D928833D35}" destId="{2D19041F-6F69-412F-B947-E9EB7DE0B62F}" srcOrd="1" destOrd="3" presId="urn:microsoft.com/office/officeart/2005/8/layout/vList4#2"/>
    <dgm:cxn modelId="{B97B999B-CAF7-4C97-A200-744CED782424}" type="presParOf" srcId="{7479BCE5-9029-4033-AAE6-243558F6D27F}" destId="{1F19B1B8-D806-4A8F-9C8B-298B20C62417}" srcOrd="0" destOrd="0" presId="urn:microsoft.com/office/officeart/2005/8/layout/vList4#2"/>
    <dgm:cxn modelId="{81C4ACAC-6123-43CD-93B5-F542AEFDB638}" type="presParOf" srcId="{1F19B1B8-D806-4A8F-9C8B-298B20C62417}" destId="{C107A97A-6E55-4639-BF9A-219C96D4D309}" srcOrd="0" destOrd="0" presId="urn:microsoft.com/office/officeart/2005/8/layout/vList4#2"/>
    <dgm:cxn modelId="{C48C5842-D453-4C16-80E8-EC4FADAE25A3}" type="presParOf" srcId="{1F19B1B8-D806-4A8F-9C8B-298B20C62417}" destId="{BF402169-28F2-48F8-AFA7-B5134583E303}" srcOrd="1" destOrd="0" presId="urn:microsoft.com/office/officeart/2005/8/layout/vList4#2"/>
    <dgm:cxn modelId="{05B4BF00-D925-4CA7-A90E-DEB17F8E0FCD}" type="presParOf" srcId="{1F19B1B8-D806-4A8F-9C8B-298B20C62417}" destId="{2D19041F-6F69-412F-B947-E9EB7DE0B62F}" srcOrd="2" destOrd="0" presId="urn:microsoft.com/office/officeart/2005/8/layout/vList4#2"/>
    <dgm:cxn modelId="{826474A7-FF5E-4151-9172-B4D3169F6B82}" type="presParOf" srcId="{7479BCE5-9029-4033-AAE6-243558F6D27F}" destId="{3C9C0519-8391-4879-88A5-3677B2DE1437}" srcOrd="1" destOrd="0" presId="urn:microsoft.com/office/officeart/2005/8/layout/vList4#2"/>
    <dgm:cxn modelId="{91DCD8F8-A305-47E1-9319-EB1A791C3EC5}" type="presParOf" srcId="{7479BCE5-9029-4033-AAE6-243558F6D27F}" destId="{827D33DB-5D4C-45C9-BD0B-B14CB359C458}" srcOrd="2" destOrd="0" presId="urn:microsoft.com/office/officeart/2005/8/layout/vList4#2"/>
    <dgm:cxn modelId="{BAB28D43-D041-4227-9E89-BD4F2347B9C8}" type="presParOf" srcId="{827D33DB-5D4C-45C9-BD0B-B14CB359C458}" destId="{4B8FEFA9-9061-428A-AD40-FD9F83B9D4A0}" srcOrd="0" destOrd="0" presId="urn:microsoft.com/office/officeart/2005/8/layout/vList4#2"/>
    <dgm:cxn modelId="{37F74666-C5CD-4431-AE70-04D069F8A16B}" type="presParOf" srcId="{827D33DB-5D4C-45C9-BD0B-B14CB359C458}" destId="{259D513F-F2BA-493B-9129-1DC04BDB30A4}" srcOrd="1" destOrd="0" presId="urn:microsoft.com/office/officeart/2005/8/layout/vList4#2"/>
    <dgm:cxn modelId="{B3DD003B-3288-484F-9998-7975C24D49AA}" type="presParOf" srcId="{827D33DB-5D4C-45C9-BD0B-B14CB359C458}" destId="{2E3F603C-221D-41A0-AE37-AC9FD09D2E09}" srcOrd="2" destOrd="0" presId="urn:microsoft.com/office/officeart/2005/8/layout/vList4#2"/>
    <dgm:cxn modelId="{5843F040-79D5-4CD4-BF51-37F746678DFE}" type="presParOf" srcId="{7479BCE5-9029-4033-AAE6-243558F6D27F}" destId="{0BEA4077-1C4D-41A9-8A8F-6380F0843718}" srcOrd="3" destOrd="0" presId="urn:microsoft.com/office/officeart/2005/8/layout/vList4#2"/>
    <dgm:cxn modelId="{20DE5AB6-2949-4584-8C15-08EFCB1617A9}" type="presParOf" srcId="{7479BCE5-9029-4033-AAE6-243558F6D27F}" destId="{07B2FB1D-2AA4-4889-9059-6BE25D59694F}" srcOrd="4" destOrd="0" presId="urn:microsoft.com/office/officeart/2005/8/layout/vList4#2"/>
    <dgm:cxn modelId="{31CBC4E9-C1E4-4DF0-B5C2-AC48E27C248C}" type="presParOf" srcId="{07B2FB1D-2AA4-4889-9059-6BE25D59694F}" destId="{C00AB473-B33B-45D7-A1BC-6F8D90AEAF10}" srcOrd="0" destOrd="0" presId="urn:microsoft.com/office/officeart/2005/8/layout/vList4#2"/>
    <dgm:cxn modelId="{05176BF9-8D20-4508-98F7-90FC9686BAD2}" type="presParOf" srcId="{07B2FB1D-2AA4-4889-9059-6BE25D59694F}" destId="{D4B829E3-F10A-4C2B-9295-BDA36B75881E}" srcOrd="1" destOrd="0" presId="urn:microsoft.com/office/officeart/2005/8/layout/vList4#2"/>
    <dgm:cxn modelId="{912233E9-2454-4897-A967-A14CEED63EF8}" type="presParOf" srcId="{07B2FB1D-2AA4-4889-9059-6BE25D59694F}" destId="{53B1AF8D-3D5E-4939-96E4-3533C9100C96}" srcOrd="2" destOrd="0" presId="urn:microsoft.com/office/officeart/2005/8/layout/vList4#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D5136939-D2D1-4ADD-B441-47730850987B}" type="doc">
      <dgm:prSet loTypeId="urn:microsoft.com/office/officeart/2008/layout/VerticalCurvedList" loCatId="list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el-GR"/>
        </a:p>
      </dgm:t>
    </dgm:pt>
    <dgm:pt modelId="{74FC8341-201E-4445-B45B-6A996705C2DF}">
      <dgm:prSet/>
      <dgm:spPr/>
      <dgm:t>
        <a:bodyPr/>
        <a:lstStyle/>
        <a:p>
          <a:pPr rtl="0"/>
          <a:r>
            <a:rPr lang="el-GR" dirty="0" smtClean="0"/>
            <a:t>Κανονισμός 1303/2013 (ΚΚΔ) </a:t>
          </a:r>
          <a:br>
            <a:rPr lang="el-GR" dirty="0" smtClean="0"/>
          </a:br>
          <a:r>
            <a:rPr lang="el-GR" dirty="0" smtClean="0"/>
            <a:t>περί καθορισμού κοινών διατάξεων για το ΕΤΠΑ, το ΕΚΤ, …</a:t>
          </a:r>
          <a:endParaRPr lang="el-GR" dirty="0"/>
        </a:p>
      </dgm:t>
    </dgm:pt>
    <dgm:pt modelId="{0B786325-36EF-44DF-AEDB-7A9A313BADF5}" type="parTrans" cxnId="{DE32C9C8-E59E-4D6D-A854-0934584C9296}">
      <dgm:prSet/>
      <dgm:spPr/>
      <dgm:t>
        <a:bodyPr/>
        <a:lstStyle/>
        <a:p>
          <a:endParaRPr lang="el-GR"/>
        </a:p>
      </dgm:t>
    </dgm:pt>
    <dgm:pt modelId="{F980B914-185E-457D-A901-07CE4FAFA2E0}" type="sibTrans" cxnId="{DE32C9C8-E59E-4D6D-A854-0934584C9296}">
      <dgm:prSet/>
      <dgm:spPr/>
      <dgm:t>
        <a:bodyPr/>
        <a:lstStyle/>
        <a:p>
          <a:endParaRPr lang="el-GR"/>
        </a:p>
      </dgm:t>
    </dgm:pt>
    <dgm:pt modelId="{BF90A4DD-BB74-4CC7-9C40-BDB82931347C}">
      <dgm:prSet/>
      <dgm:spPr/>
      <dgm:t>
        <a:bodyPr/>
        <a:lstStyle/>
        <a:p>
          <a:pPr rtl="0"/>
          <a:r>
            <a:rPr lang="el-GR" dirty="0" smtClean="0"/>
            <a:t>e-</a:t>
          </a:r>
          <a:r>
            <a:rPr lang="el-GR" dirty="0" err="1" smtClean="0"/>
            <a:t>cohesion</a:t>
          </a:r>
          <a:r>
            <a:rPr lang="el-GR" dirty="0" smtClean="0"/>
            <a:t> (άρθρο 112(3) Γεν. Κανονισμού)</a:t>
          </a:r>
          <a:endParaRPr lang="el-GR" dirty="0"/>
        </a:p>
      </dgm:t>
    </dgm:pt>
    <dgm:pt modelId="{4ED9171C-5121-4BCF-8810-7201F1138DDA}" type="parTrans" cxnId="{BB134846-23DA-4804-B4E0-320DE3F248ED}">
      <dgm:prSet/>
      <dgm:spPr/>
      <dgm:t>
        <a:bodyPr/>
        <a:lstStyle/>
        <a:p>
          <a:endParaRPr lang="el-GR"/>
        </a:p>
      </dgm:t>
    </dgm:pt>
    <dgm:pt modelId="{63F6AE5F-AC0E-4636-A3B7-4A1D82F77A89}" type="sibTrans" cxnId="{BB134846-23DA-4804-B4E0-320DE3F248ED}">
      <dgm:prSet/>
      <dgm:spPr/>
      <dgm:t>
        <a:bodyPr/>
        <a:lstStyle/>
        <a:p>
          <a:endParaRPr lang="el-GR"/>
        </a:p>
      </dgm:t>
    </dgm:pt>
    <dgm:pt modelId="{87F202B2-1615-46C7-932F-8D4E9E5DCEDA}">
      <dgm:prSet/>
      <dgm:spPr/>
      <dgm:t>
        <a:bodyPr/>
        <a:lstStyle/>
        <a:p>
          <a:pPr rtl="0"/>
          <a:r>
            <a:rPr lang="el-GR" dirty="0" smtClean="0"/>
            <a:t>Νόμος 4314/2014 </a:t>
          </a:r>
          <a:br>
            <a:rPr lang="el-GR" dirty="0" smtClean="0"/>
          </a:br>
          <a:r>
            <a:rPr lang="el-GR" dirty="0" smtClean="0"/>
            <a:t>Άρθρο 55  Ολοκληρωμένο Πληροφοριακό Σύστημα</a:t>
          </a:r>
          <a:endParaRPr lang="el-GR" dirty="0"/>
        </a:p>
      </dgm:t>
    </dgm:pt>
    <dgm:pt modelId="{DFAA0506-595A-463C-BFF0-DFEF802A6E6F}" type="parTrans" cxnId="{7C47AEE3-E7F3-4800-840E-F1626A2ECC93}">
      <dgm:prSet/>
      <dgm:spPr/>
      <dgm:t>
        <a:bodyPr/>
        <a:lstStyle/>
        <a:p>
          <a:endParaRPr lang="el-GR"/>
        </a:p>
      </dgm:t>
    </dgm:pt>
    <dgm:pt modelId="{8F8C1F80-D57F-4BC5-9DDC-4BC781BF0979}" type="sibTrans" cxnId="{7C47AEE3-E7F3-4800-840E-F1626A2ECC93}">
      <dgm:prSet/>
      <dgm:spPr/>
      <dgm:t>
        <a:bodyPr/>
        <a:lstStyle/>
        <a:p>
          <a:endParaRPr lang="el-GR"/>
        </a:p>
      </dgm:t>
    </dgm:pt>
    <dgm:pt modelId="{2A53CB77-9884-4DDC-A196-3A71A0587C58}">
      <dgm:prSet/>
      <dgm:spPr/>
      <dgm:t>
        <a:bodyPr/>
        <a:lstStyle/>
        <a:p>
          <a:pPr rtl="0"/>
          <a:r>
            <a:rPr lang="el-GR" dirty="0" smtClean="0"/>
            <a:t>Σύστημα Διαχείρισης &amp; Ελέγχου 2014-2020</a:t>
          </a:r>
          <a:endParaRPr lang="el-GR" dirty="0"/>
        </a:p>
      </dgm:t>
    </dgm:pt>
    <dgm:pt modelId="{54E9779B-4829-40AF-A3E9-1A5F4733AF3F}" type="parTrans" cxnId="{ECDA81AE-248A-4C8C-BFF8-592EFDD067A1}">
      <dgm:prSet/>
      <dgm:spPr/>
      <dgm:t>
        <a:bodyPr/>
        <a:lstStyle/>
        <a:p>
          <a:endParaRPr lang="el-GR"/>
        </a:p>
      </dgm:t>
    </dgm:pt>
    <dgm:pt modelId="{1C98EDD1-C7B9-43A7-8543-FDC5A2954C0E}" type="sibTrans" cxnId="{ECDA81AE-248A-4C8C-BFF8-592EFDD067A1}">
      <dgm:prSet/>
      <dgm:spPr/>
      <dgm:t>
        <a:bodyPr/>
        <a:lstStyle/>
        <a:p>
          <a:endParaRPr lang="el-GR"/>
        </a:p>
      </dgm:t>
    </dgm:pt>
    <dgm:pt modelId="{80525605-9059-4C0D-B132-7E989B60FBA7}" type="pres">
      <dgm:prSet presAssocID="{D5136939-D2D1-4ADD-B441-47730850987B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el-GR"/>
        </a:p>
      </dgm:t>
    </dgm:pt>
    <dgm:pt modelId="{E355F497-D89A-415B-A795-9EC417A32C55}" type="pres">
      <dgm:prSet presAssocID="{D5136939-D2D1-4ADD-B441-47730850987B}" presName="Name1" presStyleCnt="0"/>
      <dgm:spPr/>
    </dgm:pt>
    <dgm:pt modelId="{D3220D34-C911-4A09-AE88-3E5644B47B37}" type="pres">
      <dgm:prSet presAssocID="{D5136939-D2D1-4ADD-B441-47730850987B}" presName="cycle" presStyleCnt="0"/>
      <dgm:spPr/>
    </dgm:pt>
    <dgm:pt modelId="{1AE5C6AE-7F8B-4A87-A893-B2D52C536412}" type="pres">
      <dgm:prSet presAssocID="{D5136939-D2D1-4ADD-B441-47730850987B}" presName="srcNode" presStyleLbl="node1" presStyleIdx="0" presStyleCnt="4"/>
      <dgm:spPr/>
    </dgm:pt>
    <dgm:pt modelId="{7F8F8506-15ED-4377-8E8C-402E88B8A520}" type="pres">
      <dgm:prSet presAssocID="{D5136939-D2D1-4ADD-B441-47730850987B}" presName="conn" presStyleLbl="parChTrans1D2" presStyleIdx="0" presStyleCnt="1"/>
      <dgm:spPr/>
      <dgm:t>
        <a:bodyPr/>
        <a:lstStyle/>
        <a:p>
          <a:endParaRPr lang="el-GR"/>
        </a:p>
      </dgm:t>
    </dgm:pt>
    <dgm:pt modelId="{2ECB558B-2402-452D-BF1E-380419C9E536}" type="pres">
      <dgm:prSet presAssocID="{D5136939-D2D1-4ADD-B441-47730850987B}" presName="extraNode" presStyleLbl="node1" presStyleIdx="0" presStyleCnt="4"/>
      <dgm:spPr/>
    </dgm:pt>
    <dgm:pt modelId="{07B6EFEF-2065-4725-8FBF-DF3CF5575FB2}" type="pres">
      <dgm:prSet presAssocID="{D5136939-D2D1-4ADD-B441-47730850987B}" presName="dstNode" presStyleLbl="node1" presStyleIdx="0" presStyleCnt="4"/>
      <dgm:spPr/>
    </dgm:pt>
    <dgm:pt modelId="{02D1ABE9-4526-47CB-8493-8AA777B0EAD7}" type="pres">
      <dgm:prSet presAssocID="{74FC8341-201E-4445-B45B-6A996705C2DF}" presName="text_1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71B19973-DD11-4F89-9C09-4F71DD16A2E1}" type="pres">
      <dgm:prSet presAssocID="{74FC8341-201E-4445-B45B-6A996705C2DF}" presName="accent_1" presStyleCnt="0"/>
      <dgm:spPr/>
    </dgm:pt>
    <dgm:pt modelId="{E518D582-93A3-44FE-BA21-EAE7B6F678C3}" type="pres">
      <dgm:prSet presAssocID="{74FC8341-201E-4445-B45B-6A996705C2DF}" presName="accentRepeatNode" presStyleLbl="solidFgAcc1" presStyleIdx="0" presStyleCnt="4"/>
      <dgm:spPr/>
    </dgm:pt>
    <dgm:pt modelId="{A3301357-8F0E-4EE1-AC54-A62F5054D211}" type="pres">
      <dgm:prSet presAssocID="{BF90A4DD-BB74-4CC7-9C40-BDB82931347C}" presName="text_2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9EE2F03E-18BC-4173-8610-5E51A4EFD6A2}" type="pres">
      <dgm:prSet presAssocID="{BF90A4DD-BB74-4CC7-9C40-BDB82931347C}" presName="accent_2" presStyleCnt="0"/>
      <dgm:spPr/>
    </dgm:pt>
    <dgm:pt modelId="{DF51F74A-5B34-4512-9FDA-B68C9DEA7F7E}" type="pres">
      <dgm:prSet presAssocID="{BF90A4DD-BB74-4CC7-9C40-BDB82931347C}" presName="accentRepeatNode" presStyleLbl="solidFgAcc1" presStyleIdx="1" presStyleCnt="4"/>
      <dgm:spPr/>
    </dgm:pt>
    <dgm:pt modelId="{2B8A2BC8-4959-4A3F-9CD1-C39E2F06B69D}" type="pres">
      <dgm:prSet presAssocID="{87F202B2-1615-46C7-932F-8D4E9E5DCEDA}" presName="text_3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1B76340D-3B0E-49E3-92C6-6320053EA7D1}" type="pres">
      <dgm:prSet presAssocID="{87F202B2-1615-46C7-932F-8D4E9E5DCEDA}" presName="accent_3" presStyleCnt="0"/>
      <dgm:spPr/>
    </dgm:pt>
    <dgm:pt modelId="{9C3439D5-85F8-44F0-B62C-DC837210B932}" type="pres">
      <dgm:prSet presAssocID="{87F202B2-1615-46C7-932F-8D4E9E5DCEDA}" presName="accentRepeatNode" presStyleLbl="solidFgAcc1" presStyleIdx="2" presStyleCnt="4"/>
      <dgm:spPr/>
    </dgm:pt>
    <dgm:pt modelId="{8804F4CC-3D04-4423-9620-1FF556FD4E4E}" type="pres">
      <dgm:prSet presAssocID="{2A53CB77-9884-4DDC-A196-3A71A0587C58}" presName="text_4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66F21ECF-DDB0-46D7-B947-D781F94D9CB6}" type="pres">
      <dgm:prSet presAssocID="{2A53CB77-9884-4DDC-A196-3A71A0587C58}" presName="accent_4" presStyleCnt="0"/>
      <dgm:spPr/>
    </dgm:pt>
    <dgm:pt modelId="{0206AD3C-2408-4A77-BF4E-CC0F3A50D883}" type="pres">
      <dgm:prSet presAssocID="{2A53CB77-9884-4DDC-A196-3A71A0587C58}" presName="accentRepeatNode" presStyleLbl="solidFgAcc1" presStyleIdx="3" presStyleCnt="4"/>
      <dgm:spPr/>
    </dgm:pt>
  </dgm:ptLst>
  <dgm:cxnLst>
    <dgm:cxn modelId="{BB134846-23DA-4804-B4E0-320DE3F248ED}" srcId="{D5136939-D2D1-4ADD-B441-47730850987B}" destId="{BF90A4DD-BB74-4CC7-9C40-BDB82931347C}" srcOrd="1" destOrd="0" parTransId="{4ED9171C-5121-4BCF-8810-7201F1138DDA}" sibTransId="{63F6AE5F-AC0E-4636-A3B7-4A1D82F77A89}"/>
    <dgm:cxn modelId="{4EA3267E-6675-43ED-BAD0-F5B204608577}" type="presOf" srcId="{74FC8341-201E-4445-B45B-6A996705C2DF}" destId="{02D1ABE9-4526-47CB-8493-8AA777B0EAD7}" srcOrd="0" destOrd="0" presId="urn:microsoft.com/office/officeart/2008/layout/VerticalCurvedList"/>
    <dgm:cxn modelId="{5571DFF3-A378-4593-BE91-29660D5EA22A}" type="presOf" srcId="{F980B914-185E-457D-A901-07CE4FAFA2E0}" destId="{7F8F8506-15ED-4377-8E8C-402E88B8A520}" srcOrd="0" destOrd="0" presId="urn:microsoft.com/office/officeart/2008/layout/VerticalCurvedList"/>
    <dgm:cxn modelId="{ECDA81AE-248A-4C8C-BFF8-592EFDD067A1}" srcId="{D5136939-D2D1-4ADD-B441-47730850987B}" destId="{2A53CB77-9884-4DDC-A196-3A71A0587C58}" srcOrd="3" destOrd="0" parTransId="{54E9779B-4829-40AF-A3E9-1A5F4733AF3F}" sibTransId="{1C98EDD1-C7B9-43A7-8543-FDC5A2954C0E}"/>
    <dgm:cxn modelId="{DE32C9C8-E59E-4D6D-A854-0934584C9296}" srcId="{D5136939-D2D1-4ADD-B441-47730850987B}" destId="{74FC8341-201E-4445-B45B-6A996705C2DF}" srcOrd="0" destOrd="0" parTransId="{0B786325-36EF-44DF-AEDB-7A9A313BADF5}" sibTransId="{F980B914-185E-457D-A901-07CE4FAFA2E0}"/>
    <dgm:cxn modelId="{7C47AEE3-E7F3-4800-840E-F1626A2ECC93}" srcId="{D5136939-D2D1-4ADD-B441-47730850987B}" destId="{87F202B2-1615-46C7-932F-8D4E9E5DCEDA}" srcOrd="2" destOrd="0" parTransId="{DFAA0506-595A-463C-BFF0-DFEF802A6E6F}" sibTransId="{8F8C1F80-D57F-4BC5-9DDC-4BC781BF0979}"/>
    <dgm:cxn modelId="{BC168E03-B0C2-4B85-B05C-9303C62B0461}" type="presOf" srcId="{BF90A4DD-BB74-4CC7-9C40-BDB82931347C}" destId="{A3301357-8F0E-4EE1-AC54-A62F5054D211}" srcOrd="0" destOrd="0" presId="urn:microsoft.com/office/officeart/2008/layout/VerticalCurvedList"/>
    <dgm:cxn modelId="{571508C0-CBBC-488D-871B-38FFC5EB3007}" type="presOf" srcId="{D5136939-D2D1-4ADD-B441-47730850987B}" destId="{80525605-9059-4C0D-B132-7E989B60FBA7}" srcOrd="0" destOrd="0" presId="urn:microsoft.com/office/officeart/2008/layout/VerticalCurvedList"/>
    <dgm:cxn modelId="{FF0DB327-76C2-4B07-B1CD-F9D145BA164F}" type="presOf" srcId="{87F202B2-1615-46C7-932F-8D4E9E5DCEDA}" destId="{2B8A2BC8-4959-4A3F-9CD1-C39E2F06B69D}" srcOrd="0" destOrd="0" presId="urn:microsoft.com/office/officeart/2008/layout/VerticalCurvedList"/>
    <dgm:cxn modelId="{B5354294-4F87-4703-8CD6-0DD8A51B18BF}" type="presOf" srcId="{2A53CB77-9884-4DDC-A196-3A71A0587C58}" destId="{8804F4CC-3D04-4423-9620-1FF556FD4E4E}" srcOrd="0" destOrd="0" presId="urn:microsoft.com/office/officeart/2008/layout/VerticalCurvedList"/>
    <dgm:cxn modelId="{5B19DEEB-8A24-4634-A97B-EFAAA2F89F14}" type="presParOf" srcId="{80525605-9059-4C0D-B132-7E989B60FBA7}" destId="{E355F497-D89A-415B-A795-9EC417A32C55}" srcOrd="0" destOrd="0" presId="urn:microsoft.com/office/officeart/2008/layout/VerticalCurvedList"/>
    <dgm:cxn modelId="{B0643C7D-70EA-4D43-8B42-A33C4A4CD885}" type="presParOf" srcId="{E355F497-D89A-415B-A795-9EC417A32C55}" destId="{D3220D34-C911-4A09-AE88-3E5644B47B37}" srcOrd="0" destOrd="0" presId="urn:microsoft.com/office/officeart/2008/layout/VerticalCurvedList"/>
    <dgm:cxn modelId="{13D559F1-320E-45A1-8213-F21E0221513B}" type="presParOf" srcId="{D3220D34-C911-4A09-AE88-3E5644B47B37}" destId="{1AE5C6AE-7F8B-4A87-A893-B2D52C536412}" srcOrd="0" destOrd="0" presId="urn:microsoft.com/office/officeart/2008/layout/VerticalCurvedList"/>
    <dgm:cxn modelId="{C2957FBD-AFB4-4A88-A313-3610762D4BA8}" type="presParOf" srcId="{D3220D34-C911-4A09-AE88-3E5644B47B37}" destId="{7F8F8506-15ED-4377-8E8C-402E88B8A520}" srcOrd="1" destOrd="0" presId="urn:microsoft.com/office/officeart/2008/layout/VerticalCurvedList"/>
    <dgm:cxn modelId="{6E2F8399-00CA-4DEC-8CD5-66E28F08E103}" type="presParOf" srcId="{D3220D34-C911-4A09-AE88-3E5644B47B37}" destId="{2ECB558B-2402-452D-BF1E-380419C9E536}" srcOrd="2" destOrd="0" presId="urn:microsoft.com/office/officeart/2008/layout/VerticalCurvedList"/>
    <dgm:cxn modelId="{FB0FBE8F-7BBC-40A9-91F6-8F986585C4B1}" type="presParOf" srcId="{D3220D34-C911-4A09-AE88-3E5644B47B37}" destId="{07B6EFEF-2065-4725-8FBF-DF3CF5575FB2}" srcOrd="3" destOrd="0" presId="urn:microsoft.com/office/officeart/2008/layout/VerticalCurvedList"/>
    <dgm:cxn modelId="{9FFB8C0F-A190-4E67-A917-2024B01A99EF}" type="presParOf" srcId="{E355F497-D89A-415B-A795-9EC417A32C55}" destId="{02D1ABE9-4526-47CB-8493-8AA777B0EAD7}" srcOrd="1" destOrd="0" presId="urn:microsoft.com/office/officeart/2008/layout/VerticalCurvedList"/>
    <dgm:cxn modelId="{16C3B354-C2C8-451A-9B7B-D92DDE24B057}" type="presParOf" srcId="{E355F497-D89A-415B-A795-9EC417A32C55}" destId="{71B19973-DD11-4F89-9C09-4F71DD16A2E1}" srcOrd="2" destOrd="0" presId="urn:microsoft.com/office/officeart/2008/layout/VerticalCurvedList"/>
    <dgm:cxn modelId="{78039459-D798-4BA7-9BAA-D17257F32F3C}" type="presParOf" srcId="{71B19973-DD11-4F89-9C09-4F71DD16A2E1}" destId="{E518D582-93A3-44FE-BA21-EAE7B6F678C3}" srcOrd="0" destOrd="0" presId="urn:microsoft.com/office/officeart/2008/layout/VerticalCurvedList"/>
    <dgm:cxn modelId="{8A55C803-DDF0-47BE-9077-CD577AED201B}" type="presParOf" srcId="{E355F497-D89A-415B-A795-9EC417A32C55}" destId="{A3301357-8F0E-4EE1-AC54-A62F5054D211}" srcOrd="3" destOrd="0" presId="urn:microsoft.com/office/officeart/2008/layout/VerticalCurvedList"/>
    <dgm:cxn modelId="{E480E7C6-B4ED-4835-BE8F-2DB97039D57C}" type="presParOf" srcId="{E355F497-D89A-415B-A795-9EC417A32C55}" destId="{9EE2F03E-18BC-4173-8610-5E51A4EFD6A2}" srcOrd="4" destOrd="0" presId="urn:microsoft.com/office/officeart/2008/layout/VerticalCurvedList"/>
    <dgm:cxn modelId="{929FBDC5-F94E-42AF-A4D6-28CFA04AA5B8}" type="presParOf" srcId="{9EE2F03E-18BC-4173-8610-5E51A4EFD6A2}" destId="{DF51F74A-5B34-4512-9FDA-B68C9DEA7F7E}" srcOrd="0" destOrd="0" presId="urn:microsoft.com/office/officeart/2008/layout/VerticalCurvedList"/>
    <dgm:cxn modelId="{EA18EE18-E1BA-4461-AFD4-07844785A8A3}" type="presParOf" srcId="{E355F497-D89A-415B-A795-9EC417A32C55}" destId="{2B8A2BC8-4959-4A3F-9CD1-C39E2F06B69D}" srcOrd="5" destOrd="0" presId="urn:microsoft.com/office/officeart/2008/layout/VerticalCurvedList"/>
    <dgm:cxn modelId="{66F2242A-A75C-4BB7-AFE0-C0FD9113B432}" type="presParOf" srcId="{E355F497-D89A-415B-A795-9EC417A32C55}" destId="{1B76340D-3B0E-49E3-92C6-6320053EA7D1}" srcOrd="6" destOrd="0" presId="urn:microsoft.com/office/officeart/2008/layout/VerticalCurvedList"/>
    <dgm:cxn modelId="{ACF01035-4F5F-4769-8037-DB7B30C46FC5}" type="presParOf" srcId="{1B76340D-3B0E-49E3-92C6-6320053EA7D1}" destId="{9C3439D5-85F8-44F0-B62C-DC837210B932}" srcOrd="0" destOrd="0" presId="urn:microsoft.com/office/officeart/2008/layout/VerticalCurvedList"/>
    <dgm:cxn modelId="{FB2C4CF4-6CF5-4AA3-8553-4784481526C6}" type="presParOf" srcId="{E355F497-D89A-415B-A795-9EC417A32C55}" destId="{8804F4CC-3D04-4423-9620-1FF556FD4E4E}" srcOrd="7" destOrd="0" presId="urn:microsoft.com/office/officeart/2008/layout/VerticalCurvedList"/>
    <dgm:cxn modelId="{445B42E5-42EE-4307-A34F-D8CE4C86B222}" type="presParOf" srcId="{E355F497-D89A-415B-A795-9EC417A32C55}" destId="{66F21ECF-DDB0-46D7-B947-D781F94D9CB6}" srcOrd="8" destOrd="0" presId="urn:microsoft.com/office/officeart/2008/layout/VerticalCurvedList"/>
    <dgm:cxn modelId="{CD6769DE-313C-4CEF-955B-6B1090E0D7F1}" type="presParOf" srcId="{66F21ECF-DDB0-46D7-B947-D781F94D9CB6}" destId="{0206AD3C-2408-4A77-BF4E-CC0F3A50D883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B22B94CC-2938-4E8F-AF89-F23D616FFCC2}" type="doc">
      <dgm:prSet loTypeId="urn:microsoft.com/office/officeart/2008/layout/VerticalCurvedList" loCatId="list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el-GR"/>
        </a:p>
      </dgm:t>
    </dgm:pt>
    <dgm:pt modelId="{13886C36-E43C-41BD-B059-5A5ADC082483}">
      <dgm:prSet/>
      <dgm:spPr/>
      <dgm:t>
        <a:bodyPr/>
        <a:lstStyle/>
        <a:p>
          <a:pPr rtl="0"/>
          <a:r>
            <a:rPr lang="el-GR" dirty="0" smtClean="0"/>
            <a:t>Μοναδικότητα στην εισαγωγή πληροφορίας</a:t>
          </a:r>
          <a:endParaRPr lang="el-GR" dirty="0"/>
        </a:p>
      </dgm:t>
    </dgm:pt>
    <dgm:pt modelId="{ECFDDCD3-3860-427E-9E61-12A024876954}" type="parTrans" cxnId="{423456D5-515E-4822-A2D8-1C4970B05F57}">
      <dgm:prSet/>
      <dgm:spPr/>
      <dgm:t>
        <a:bodyPr/>
        <a:lstStyle/>
        <a:p>
          <a:endParaRPr lang="el-GR"/>
        </a:p>
      </dgm:t>
    </dgm:pt>
    <dgm:pt modelId="{90598EDB-5A60-420B-96BE-33DE31BAAEEF}" type="sibTrans" cxnId="{423456D5-515E-4822-A2D8-1C4970B05F57}">
      <dgm:prSet/>
      <dgm:spPr/>
      <dgm:t>
        <a:bodyPr/>
        <a:lstStyle/>
        <a:p>
          <a:endParaRPr lang="el-GR"/>
        </a:p>
      </dgm:t>
    </dgm:pt>
    <dgm:pt modelId="{BBAF918C-7C2C-4CB3-969A-0E2FD28B05D5}">
      <dgm:prSet/>
      <dgm:spPr/>
      <dgm:t>
        <a:bodyPr/>
        <a:lstStyle/>
        <a:p>
          <a:pPr rtl="0"/>
          <a:r>
            <a:rPr lang="el-GR" smtClean="0"/>
            <a:t>Πλήρης ηλεκτρονική υποβολή εγγράφων και δεδομένων Δικαιούχων</a:t>
          </a:r>
          <a:endParaRPr lang="el-GR"/>
        </a:p>
      </dgm:t>
    </dgm:pt>
    <dgm:pt modelId="{ED481B4A-47B3-431C-AF08-AAE9E3D48066}" type="parTrans" cxnId="{73AB0D36-BF1A-41E3-9E13-3CD769C4F9D4}">
      <dgm:prSet/>
      <dgm:spPr/>
      <dgm:t>
        <a:bodyPr/>
        <a:lstStyle/>
        <a:p>
          <a:endParaRPr lang="el-GR"/>
        </a:p>
      </dgm:t>
    </dgm:pt>
    <dgm:pt modelId="{E341423F-1EBC-46A5-AFFB-F6D6F7F0D29A}" type="sibTrans" cxnId="{73AB0D36-BF1A-41E3-9E13-3CD769C4F9D4}">
      <dgm:prSet/>
      <dgm:spPr/>
      <dgm:t>
        <a:bodyPr/>
        <a:lstStyle/>
        <a:p>
          <a:endParaRPr lang="el-GR"/>
        </a:p>
      </dgm:t>
    </dgm:pt>
    <dgm:pt modelId="{9B462872-A836-4213-BF01-39F42C2ECA75}">
      <dgm:prSet/>
      <dgm:spPr/>
      <dgm:t>
        <a:bodyPr/>
        <a:lstStyle/>
        <a:p>
          <a:pPr rtl="0"/>
          <a:r>
            <a:rPr lang="el-GR" dirty="0" err="1" smtClean="0"/>
            <a:t>Αυθεντικοποίηση</a:t>
          </a:r>
          <a:r>
            <a:rPr lang="en-US" dirty="0" smtClean="0"/>
            <a:t> </a:t>
          </a:r>
          <a:r>
            <a:rPr lang="el-GR" dirty="0" smtClean="0"/>
            <a:t>και Ηλεκτρονική Υπογραφή</a:t>
          </a:r>
          <a:endParaRPr lang="el-GR" dirty="0"/>
        </a:p>
      </dgm:t>
    </dgm:pt>
    <dgm:pt modelId="{BD4F2B36-3D05-4481-96C6-E962310DBC02}" type="parTrans" cxnId="{20EC1723-C68B-4D60-982E-CB3F771D5EF8}">
      <dgm:prSet/>
      <dgm:spPr/>
      <dgm:t>
        <a:bodyPr/>
        <a:lstStyle/>
        <a:p>
          <a:endParaRPr lang="el-GR"/>
        </a:p>
      </dgm:t>
    </dgm:pt>
    <dgm:pt modelId="{3C7F962A-0561-4F56-9E9F-8EA8BA1AD510}" type="sibTrans" cxnId="{20EC1723-C68B-4D60-982E-CB3F771D5EF8}">
      <dgm:prSet/>
      <dgm:spPr/>
      <dgm:t>
        <a:bodyPr/>
        <a:lstStyle/>
        <a:p>
          <a:endParaRPr lang="el-GR"/>
        </a:p>
      </dgm:t>
    </dgm:pt>
    <dgm:pt modelId="{FB9A8675-BBD7-4C87-B634-B303C6B7E1AD}">
      <dgm:prSet/>
      <dgm:spPr/>
      <dgm:t>
        <a:bodyPr/>
        <a:lstStyle/>
        <a:p>
          <a:pPr rtl="0"/>
          <a:r>
            <a:rPr lang="el-GR" dirty="0" smtClean="0"/>
            <a:t>Ακεραιότητα / Εμπιστευτικότητα / Διαθεσιμότητα / Προσβασιμότητα</a:t>
          </a:r>
          <a:endParaRPr lang="el-GR" dirty="0"/>
        </a:p>
      </dgm:t>
    </dgm:pt>
    <dgm:pt modelId="{76431C2E-6077-4D4F-B2B2-71891CDB08E1}" type="parTrans" cxnId="{729FFE81-848B-4D4D-B6FA-194A469F44E7}">
      <dgm:prSet/>
      <dgm:spPr/>
      <dgm:t>
        <a:bodyPr/>
        <a:lstStyle/>
        <a:p>
          <a:endParaRPr lang="el-GR"/>
        </a:p>
      </dgm:t>
    </dgm:pt>
    <dgm:pt modelId="{D742D50D-6E13-4D56-BB68-98A3ECF3AB13}" type="sibTrans" cxnId="{729FFE81-848B-4D4D-B6FA-194A469F44E7}">
      <dgm:prSet/>
      <dgm:spPr/>
      <dgm:t>
        <a:bodyPr/>
        <a:lstStyle/>
        <a:p>
          <a:endParaRPr lang="el-GR"/>
        </a:p>
      </dgm:t>
    </dgm:pt>
    <dgm:pt modelId="{2563710A-C846-4770-9D20-60EBD157E72F}">
      <dgm:prSet/>
      <dgm:spPr/>
      <dgm:t>
        <a:bodyPr/>
        <a:lstStyle/>
        <a:p>
          <a:pPr rtl="0"/>
          <a:r>
            <a:rPr lang="el-GR" smtClean="0"/>
            <a:t>Χρήση ηλεκτρονικών Φορμών</a:t>
          </a:r>
          <a:endParaRPr lang="el-GR"/>
        </a:p>
      </dgm:t>
    </dgm:pt>
    <dgm:pt modelId="{C6C9EC00-6EED-44E1-937C-097ED59E63E5}" type="parTrans" cxnId="{094702AF-4A50-464C-ABA9-EF6047ADC10C}">
      <dgm:prSet/>
      <dgm:spPr/>
      <dgm:t>
        <a:bodyPr/>
        <a:lstStyle/>
        <a:p>
          <a:endParaRPr lang="el-GR"/>
        </a:p>
      </dgm:t>
    </dgm:pt>
    <dgm:pt modelId="{8F0483DB-6DE2-440C-84E6-3CD122BE6DCD}" type="sibTrans" cxnId="{094702AF-4A50-464C-ABA9-EF6047ADC10C}">
      <dgm:prSet/>
      <dgm:spPr/>
      <dgm:t>
        <a:bodyPr/>
        <a:lstStyle/>
        <a:p>
          <a:endParaRPr lang="el-GR"/>
        </a:p>
      </dgm:t>
    </dgm:pt>
    <dgm:pt modelId="{692A68FB-79FE-4925-A918-C153371F1098}">
      <dgm:prSet/>
      <dgm:spPr/>
      <dgm:t>
        <a:bodyPr/>
        <a:lstStyle/>
        <a:p>
          <a:pPr rtl="0"/>
          <a:r>
            <a:rPr lang="el-GR" smtClean="0"/>
            <a:t>Αυτοματοποίηση Ελέγχων / Υπολογισμών / Ειδοποιήσεων</a:t>
          </a:r>
          <a:endParaRPr lang="el-GR"/>
        </a:p>
      </dgm:t>
    </dgm:pt>
    <dgm:pt modelId="{A2513BCD-3D7C-4AFA-BBA9-135C4DEA079B}" type="parTrans" cxnId="{91223E49-A184-4F3A-AB32-A5C75992098C}">
      <dgm:prSet/>
      <dgm:spPr/>
      <dgm:t>
        <a:bodyPr/>
        <a:lstStyle/>
        <a:p>
          <a:endParaRPr lang="el-GR"/>
        </a:p>
      </dgm:t>
    </dgm:pt>
    <dgm:pt modelId="{5D11ED64-CB00-4A0C-9C66-BBFBEB0FF284}" type="sibTrans" cxnId="{91223E49-A184-4F3A-AB32-A5C75992098C}">
      <dgm:prSet/>
      <dgm:spPr/>
      <dgm:t>
        <a:bodyPr/>
        <a:lstStyle/>
        <a:p>
          <a:endParaRPr lang="el-GR"/>
        </a:p>
      </dgm:t>
    </dgm:pt>
    <dgm:pt modelId="{D3306D39-68B8-4A96-9A07-DB8ED67A4AB8}">
      <dgm:prSet/>
      <dgm:spPr/>
      <dgm:t>
        <a:bodyPr/>
        <a:lstStyle/>
        <a:p>
          <a:pPr rtl="0"/>
          <a:r>
            <a:rPr lang="el-GR" dirty="0" smtClean="0"/>
            <a:t>Διαδικτυακή Πύλη για Δικαιούχους</a:t>
          </a:r>
          <a:endParaRPr lang="el-GR" dirty="0"/>
        </a:p>
      </dgm:t>
    </dgm:pt>
    <dgm:pt modelId="{183BE418-D100-4816-A41B-86B3B6AAB510}" type="parTrans" cxnId="{F15DF7F9-1DB5-4123-B992-961A26E8FC05}">
      <dgm:prSet/>
      <dgm:spPr/>
      <dgm:t>
        <a:bodyPr/>
        <a:lstStyle/>
        <a:p>
          <a:endParaRPr lang="el-GR"/>
        </a:p>
      </dgm:t>
    </dgm:pt>
    <dgm:pt modelId="{EA2D31EE-7121-4FB1-881F-56DD609092EE}" type="sibTrans" cxnId="{F15DF7F9-1DB5-4123-B992-961A26E8FC05}">
      <dgm:prSet/>
      <dgm:spPr/>
      <dgm:t>
        <a:bodyPr/>
        <a:lstStyle/>
        <a:p>
          <a:endParaRPr lang="el-GR"/>
        </a:p>
      </dgm:t>
    </dgm:pt>
    <dgm:pt modelId="{75473500-DEF6-4401-BACE-075B47950FCC}" type="pres">
      <dgm:prSet presAssocID="{B22B94CC-2938-4E8F-AF89-F23D616FFCC2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el-GR"/>
        </a:p>
      </dgm:t>
    </dgm:pt>
    <dgm:pt modelId="{98018B31-1D59-4D1A-A731-479DD1215C24}" type="pres">
      <dgm:prSet presAssocID="{B22B94CC-2938-4E8F-AF89-F23D616FFCC2}" presName="Name1" presStyleCnt="0"/>
      <dgm:spPr/>
      <dgm:t>
        <a:bodyPr/>
        <a:lstStyle/>
        <a:p>
          <a:endParaRPr lang="el-GR"/>
        </a:p>
      </dgm:t>
    </dgm:pt>
    <dgm:pt modelId="{25BDFC13-A13F-45D8-BA9D-0A3D6B11F649}" type="pres">
      <dgm:prSet presAssocID="{B22B94CC-2938-4E8F-AF89-F23D616FFCC2}" presName="cycle" presStyleCnt="0"/>
      <dgm:spPr/>
      <dgm:t>
        <a:bodyPr/>
        <a:lstStyle/>
        <a:p>
          <a:endParaRPr lang="el-GR"/>
        </a:p>
      </dgm:t>
    </dgm:pt>
    <dgm:pt modelId="{C2F9F525-87C0-44B1-BAA6-A442700B8E71}" type="pres">
      <dgm:prSet presAssocID="{B22B94CC-2938-4E8F-AF89-F23D616FFCC2}" presName="srcNode" presStyleLbl="node1" presStyleIdx="0" presStyleCnt="7"/>
      <dgm:spPr/>
      <dgm:t>
        <a:bodyPr/>
        <a:lstStyle/>
        <a:p>
          <a:endParaRPr lang="el-GR"/>
        </a:p>
      </dgm:t>
    </dgm:pt>
    <dgm:pt modelId="{458F0A97-330A-49FB-9FD7-22DB4F8DECAD}" type="pres">
      <dgm:prSet presAssocID="{B22B94CC-2938-4E8F-AF89-F23D616FFCC2}" presName="conn" presStyleLbl="parChTrans1D2" presStyleIdx="0" presStyleCnt="1"/>
      <dgm:spPr/>
      <dgm:t>
        <a:bodyPr/>
        <a:lstStyle/>
        <a:p>
          <a:endParaRPr lang="el-GR"/>
        </a:p>
      </dgm:t>
    </dgm:pt>
    <dgm:pt modelId="{98B2FF4F-BE02-4A56-8FAF-CB819C69B1EA}" type="pres">
      <dgm:prSet presAssocID="{B22B94CC-2938-4E8F-AF89-F23D616FFCC2}" presName="extraNode" presStyleLbl="node1" presStyleIdx="0" presStyleCnt="7"/>
      <dgm:spPr/>
      <dgm:t>
        <a:bodyPr/>
        <a:lstStyle/>
        <a:p>
          <a:endParaRPr lang="el-GR"/>
        </a:p>
      </dgm:t>
    </dgm:pt>
    <dgm:pt modelId="{628CB2C8-3922-4A5C-A746-3DC639FD285A}" type="pres">
      <dgm:prSet presAssocID="{B22B94CC-2938-4E8F-AF89-F23D616FFCC2}" presName="dstNode" presStyleLbl="node1" presStyleIdx="0" presStyleCnt="7"/>
      <dgm:spPr/>
      <dgm:t>
        <a:bodyPr/>
        <a:lstStyle/>
        <a:p>
          <a:endParaRPr lang="el-GR"/>
        </a:p>
      </dgm:t>
    </dgm:pt>
    <dgm:pt modelId="{15D1CC3A-7D63-48E6-AEE3-DFE474646EC9}" type="pres">
      <dgm:prSet presAssocID="{13886C36-E43C-41BD-B059-5A5ADC082483}" presName="text_1" presStyleLbl="node1" presStyleIdx="0" presStyleCnt="7">
        <dgm:presLayoutVars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993D1D9B-87E1-47EA-BBFC-CEBA5F1326C5}" type="pres">
      <dgm:prSet presAssocID="{13886C36-E43C-41BD-B059-5A5ADC082483}" presName="accent_1" presStyleCnt="0"/>
      <dgm:spPr/>
      <dgm:t>
        <a:bodyPr/>
        <a:lstStyle/>
        <a:p>
          <a:endParaRPr lang="el-GR"/>
        </a:p>
      </dgm:t>
    </dgm:pt>
    <dgm:pt modelId="{ACF4D0BF-C056-4972-98BE-F866382DB32F}" type="pres">
      <dgm:prSet presAssocID="{13886C36-E43C-41BD-B059-5A5ADC082483}" presName="accentRepeatNode" presStyleLbl="solidFgAcc1" presStyleIdx="0" presStyleCnt="7"/>
      <dgm:spPr/>
      <dgm:t>
        <a:bodyPr/>
        <a:lstStyle/>
        <a:p>
          <a:endParaRPr lang="el-GR"/>
        </a:p>
      </dgm:t>
    </dgm:pt>
    <dgm:pt modelId="{1FA81E23-B182-4C6B-A93E-FF1F290F4049}" type="pres">
      <dgm:prSet presAssocID="{BBAF918C-7C2C-4CB3-969A-0E2FD28B05D5}" presName="text_2" presStyleLbl="node1" presStyleIdx="1" presStyleCnt="7">
        <dgm:presLayoutVars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A8380C3B-7569-44B9-B871-A2665F35E06D}" type="pres">
      <dgm:prSet presAssocID="{BBAF918C-7C2C-4CB3-969A-0E2FD28B05D5}" presName="accent_2" presStyleCnt="0"/>
      <dgm:spPr/>
      <dgm:t>
        <a:bodyPr/>
        <a:lstStyle/>
        <a:p>
          <a:endParaRPr lang="el-GR"/>
        </a:p>
      </dgm:t>
    </dgm:pt>
    <dgm:pt modelId="{8C36CE32-E231-4D80-8700-A9420C4F03F6}" type="pres">
      <dgm:prSet presAssocID="{BBAF918C-7C2C-4CB3-969A-0E2FD28B05D5}" presName="accentRepeatNode" presStyleLbl="solidFgAcc1" presStyleIdx="1" presStyleCnt="7"/>
      <dgm:spPr/>
      <dgm:t>
        <a:bodyPr/>
        <a:lstStyle/>
        <a:p>
          <a:endParaRPr lang="el-GR"/>
        </a:p>
      </dgm:t>
    </dgm:pt>
    <dgm:pt modelId="{66F55350-E090-42D9-8DAF-6DB42B70C00A}" type="pres">
      <dgm:prSet presAssocID="{D3306D39-68B8-4A96-9A07-DB8ED67A4AB8}" presName="text_3" presStyleLbl="node1" presStyleIdx="2" presStyleCnt="7">
        <dgm:presLayoutVars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1DB7D9ED-70E3-4E13-8C7C-D1B82F5D242E}" type="pres">
      <dgm:prSet presAssocID="{D3306D39-68B8-4A96-9A07-DB8ED67A4AB8}" presName="accent_3" presStyleCnt="0"/>
      <dgm:spPr/>
    </dgm:pt>
    <dgm:pt modelId="{7DC4E78D-6A3B-412B-91B6-B94D002D72CA}" type="pres">
      <dgm:prSet presAssocID="{D3306D39-68B8-4A96-9A07-DB8ED67A4AB8}" presName="accentRepeatNode" presStyleLbl="solidFgAcc1" presStyleIdx="2" presStyleCnt="7"/>
      <dgm:spPr/>
    </dgm:pt>
    <dgm:pt modelId="{D52073F4-4CC0-4CF2-A883-DFB8B53437DC}" type="pres">
      <dgm:prSet presAssocID="{9B462872-A836-4213-BF01-39F42C2ECA75}" presName="text_4" presStyleLbl="node1" presStyleIdx="3" presStyleCnt="7">
        <dgm:presLayoutVars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78FAF3E2-472B-4350-B991-3E2F2E3D4113}" type="pres">
      <dgm:prSet presAssocID="{9B462872-A836-4213-BF01-39F42C2ECA75}" presName="accent_4" presStyleCnt="0"/>
      <dgm:spPr/>
    </dgm:pt>
    <dgm:pt modelId="{32C76A9C-2003-401F-ACBE-CF3A02A2A03A}" type="pres">
      <dgm:prSet presAssocID="{9B462872-A836-4213-BF01-39F42C2ECA75}" presName="accentRepeatNode" presStyleLbl="solidFgAcc1" presStyleIdx="3" presStyleCnt="7"/>
      <dgm:spPr/>
      <dgm:t>
        <a:bodyPr/>
        <a:lstStyle/>
        <a:p>
          <a:endParaRPr lang="el-GR"/>
        </a:p>
      </dgm:t>
    </dgm:pt>
    <dgm:pt modelId="{58C6E8A4-3971-4F0B-BD50-E85E41B2877E}" type="pres">
      <dgm:prSet presAssocID="{FB9A8675-BBD7-4C87-B634-B303C6B7E1AD}" presName="text_5" presStyleLbl="node1" presStyleIdx="4" presStyleCnt="7">
        <dgm:presLayoutVars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906536C4-C5D3-48BC-A36B-8BE6BC1B7EC0}" type="pres">
      <dgm:prSet presAssocID="{FB9A8675-BBD7-4C87-B634-B303C6B7E1AD}" presName="accent_5" presStyleCnt="0"/>
      <dgm:spPr/>
      <dgm:t>
        <a:bodyPr/>
        <a:lstStyle/>
        <a:p>
          <a:endParaRPr lang="el-GR"/>
        </a:p>
      </dgm:t>
    </dgm:pt>
    <dgm:pt modelId="{1332BB02-5F67-444F-A5B3-64744DBD26E7}" type="pres">
      <dgm:prSet presAssocID="{FB9A8675-BBD7-4C87-B634-B303C6B7E1AD}" presName="accentRepeatNode" presStyleLbl="solidFgAcc1" presStyleIdx="4" presStyleCnt="7"/>
      <dgm:spPr/>
      <dgm:t>
        <a:bodyPr/>
        <a:lstStyle/>
        <a:p>
          <a:endParaRPr lang="el-GR"/>
        </a:p>
      </dgm:t>
    </dgm:pt>
    <dgm:pt modelId="{12B23ED9-BD49-4E45-9D59-AA5E3D6AF3A7}" type="pres">
      <dgm:prSet presAssocID="{2563710A-C846-4770-9D20-60EBD157E72F}" presName="text_6" presStyleLbl="node1" presStyleIdx="5" presStyleCnt="7">
        <dgm:presLayoutVars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94250451-54E9-488A-B8BF-45817F9C6FF4}" type="pres">
      <dgm:prSet presAssocID="{2563710A-C846-4770-9D20-60EBD157E72F}" presName="accent_6" presStyleCnt="0"/>
      <dgm:spPr/>
      <dgm:t>
        <a:bodyPr/>
        <a:lstStyle/>
        <a:p>
          <a:endParaRPr lang="el-GR"/>
        </a:p>
      </dgm:t>
    </dgm:pt>
    <dgm:pt modelId="{EAE3F883-0DF6-4D70-BCC2-5AFAD124777C}" type="pres">
      <dgm:prSet presAssocID="{2563710A-C846-4770-9D20-60EBD157E72F}" presName="accentRepeatNode" presStyleLbl="solidFgAcc1" presStyleIdx="5" presStyleCnt="7"/>
      <dgm:spPr/>
      <dgm:t>
        <a:bodyPr/>
        <a:lstStyle/>
        <a:p>
          <a:endParaRPr lang="el-GR"/>
        </a:p>
      </dgm:t>
    </dgm:pt>
    <dgm:pt modelId="{1DC8DA0B-D5F4-46AB-A574-14F97F5F8759}" type="pres">
      <dgm:prSet presAssocID="{692A68FB-79FE-4925-A918-C153371F1098}" presName="text_7" presStyleLbl="node1" presStyleIdx="6" presStyleCnt="7">
        <dgm:presLayoutVars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CA58BE80-7FF2-4646-B685-1DDCF4662A80}" type="pres">
      <dgm:prSet presAssocID="{692A68FB-79FE-4925-A918-C153371F1098}" presName="accent_7" presStyleCnt="0"/>
      <dgm:spPr/>
      <dgm:t>
        <a:bodyPr/>
        <a:lstStyle/>
        <a:p>
          <a:endParaRPr lang="el-GR"/>
        </a:p>
      </dgm:t>
    </dgm:pt>
    <dgm:pt modelId="{E44789B7-9F02-4F23-AFD3-FD136D83ACF6}" type="pres">
      <dgm:prSet presAssocID="{692A68FB-79FE-4925-A918-C153371F1098}" presName="accentRepeatNode" presStyleLbl="solidFgAcc1" presStyleIdx="6" presStyleCnt="7"/>
      <dgm:spPr/>
      <dgm:t>
        <a:bodyPr/>
        <a:lstStyle/>
        <a:p>
          <a:endParaRPr lang="el-GR"/>
        </a:p>
      </dgm:t>
    </dgm:pt>
  </dgm:ptLst>
  <dgm:cxnLst>
    <dgm:cxn modelId="{91223E49-A184-4F3A-AB32-A5C75992098C}" srcId="{B22B94CC-2938-4E8F-AF89-F23D616FFCC2}" destId="{692A68FB-79FE-4925-A918-C153371F1098}" srcOrd="6" destOrd="0" parTransId="{A2513BCD-3D7C-4AFA-BBA9-135C4DEA079B}" sibTransId="{5D11ED64-CB00-4A0C-9C66-BBFBEB0FF284}"/>
    <dgm:cxn modelId="{F15DF7F9-1DB5-4123-B992-961A26E8FC05}" srcId="{B22B94CC-2938-4E8F-AF89-F23D616FFCC2}" destId="{D3306D39-68B8-4A96-9A07-DB8ED67A4AB8}" srcOrd="2" destOrd="0" parTransId="{183BE418-D100-4816-A41B-86B3B6AAB510}" sibTransId="{EA2D31EE-7121-4FB1-881F-56DD609092EE}"/>
    <dgm:cxn modelId="{73AB0D36-BF1A-41E3-9E13-3CD769C4F9D4}" srcId="{B22B94CC-2938-4E8F-AF89-F23D616FFCC2}" destId="{BBAF918C-7C2C-4CB3-969A-0E2FD28B05D5}" srcOrd="1" destOrd="0" parTransId="{ED481B4A-47B3-431C-AF08-AAE9E3D48066}" sibTransId="{E341423F-1EBC-46A5-AFFB-F6D6F7F0D29A}"/>
    <dgm:cxn modelId="{064F25CA-FCE4-4A26-80BB-77C00D9F9035}" type="presOf" srcId="{2563710A-C846-4770-9D20-60EBD157E72F}" destId="{12B23ED9-BD49-4E45-9D59-AA5E3D6AF3A7}" srcOrd="0" destOrd="0" presId="urn:microsoft.com/office/officeart/2008/layout/VerticalCurvedList"/>
    <dgm:cxn modelId="{D9B88E37-4ABE-4AFC-8011-0CB53DCD7508}" type="presOf" srcId="{9B462872-A836-4213-BF01-39F42C2ECA75}" destId="{D52073F4-4CC0-4CF2-A883-DFB8B53437DC}" srcOrd="0" destOrd="0" presId="urn:microsoft.com/office/officeart/2008/layout/VerticalCurvedList"/>
    <dgm:cxn modelId="{9B647137-F15D-4307-BD57-6881072153AD}" type="presOf" srcId="{692A68FB-79FE-4925-A918-C153371F1098}" destId="{1DC8DA0B-D5F4-46AB-A574-14F97F5F8759}" srcOrd="0" destOrd="0" presId="urn:microsoft.com/office/officeart/2008/layout/VerticalCurvedList"/>
    <dgm:cxn modelId="{1B0C9F4E-9B25-411C-AA11-5EA662293B2A}" type="presOf" srcId="{B22B94CC-2938-4E8F-AF89-F23D616FFCC2}" destId="{75473500-DEF6-4401-BACE-075B47950FCC}" srcOrd="0" destOrd="0" presId="urn:microsoft.com/office/officeart/2008/layout/VerticalCurvedList"/>
    <dgm:cxn modelId="{423456D5-515E-4822-A2D8-1C4970B05F57}" srcId="{B22B94CC-2938-4E8F-AF89-F23D616FFCC2}" destId="{13886C36-E43C-41BD-B059-5A5ADC082483}" srcOrd="0" destOrd="0" parTransId="{ECFDDCD3-3860-427E-9E61-12A024876954}" sibTransId="{90598EDB-5A60-420B-96BE-33DE31BAAEEF}"/>
    <dgm:cxn modelId="{DE266EC1-8E46-4AF6-9952-643357E4EC6D}" type="presOf" srcId="{13886C36-E43C-41BD-B059-5A5ADC082483}" destId="{15D1CC3A-7D63-48E6-AEE3-DFE474646EC9}" srcOrd="0" destOrd="0" presId="urn:microsoft.com/office/officeart/2008/layout/VerticalCurvedList"/>
    <dgm:cxn modelId="{F4382E81-5D0F-4CF3-BA76-D79E2794EA6E}" type="presOf" srcId="{FB9A8675-BBD7-4C87-B634-B303C6B7E1AD}" destId="{58C6E8A4-3971-4F0B-BD50-E85E41B2877E}" srcOrd="0" destOrd="0" presId="urn:microsoft.com/office/officeart/2008/layout/VerticalCurvedList"/>
    <dgm:cxn modelId="{20EC1723-C68B-4D60-982E-CB3F771D5EF8}" srcId="{B22B94CC-2938-4E8F-AF89-F23D616FFCC2}" destId="{9B462872-A836-4213-BF01-39F42C2ECA75}" srcOrd="3" destOrd="0" parTransId="{BD4F2B36-3D05-4481-96C6-E962310DBC02}" sibTransId="{3C7F962A-0561-4F56-9E9F-8EA8BA1AD510}"/>
    <dgm:cxn modelId="{729FFE81-848B-4D4D-B6FA-194A469F44E7}" srcId="{B22B94CC-2938-4E8F-AF89-F23D616FFCC2}" destId="{FB9A8675-BBD7-4C87-B634-B303C6B7E1AD}" srcOrd="4" destOrd="0" parTransId="{76431C2E-6077-4D4F-B2B2-71891CDB08E1}" sibTransId="{D742D50D-6E13-4D56-BB68-98A3ECF3AB13}"/>
    <dgm:cxn modelId="{83772D88-1B2B-40EF-82C3-ACC7344F7063}" type="presOf" srcId="{90598EDB-5A60-420B-96BE-33DE31BAAEEF}" destId="{458F0A97-330A-49FB-9FD7-22DB4F8DECAD}" srcOrd="0" destOrd="0" presId="urn:microsoft.com/office/officeart/2008/layout/VerticalCurvedList"/>
    <dgm:cxn modelId="{9E136962-B521-4B5F-95B9-EB2A6EB3F54D}" type="presOf" srcId="{D3306D39-68B8-4A96-9A07-DB8ED67A4AB8}" destId="{66F55350-E090-42D9-8DAF-6DB42B70C00A}" srcOrd="0" destOrd="0" presId="urn:microsoft.com/office/officeart/2008/layout/VerticalCurvedList"/>
    <dgm:cxn modelId="{094702AF-4A50-464C-ABA9-EF6047ADC10C}" srcId="{B22B94CC-2938-4E8F-AF89-F23D616FFCC2}" destId="{2563710A-C846-4770-9D20-60EBD157E72F}" srcOrd="5" destOrd="0" parTransId="{C6C9EC00-6EED-44E1-937C-097ED59E63E5}" sibTransId="{8F0483DB-6DE2-440C-84E6-3CD122BE6DCD}"/>
    <dgm:cxn modelId="{01D7AD5D-A814-4701-B654-02912AA07D46}" type="presOf" srcId="{BBAF918C-7C2C-4CB3-969A-0E2FD28B05D5}" destId="{1FA81E23-B182-4C6B-A93E-FF1F290F4049}" srcOrd="0" destOrd="0" presId="urn:microsoft.com/office/officeart/2008/layout/VerticalCurvedList"/>
    <dgm:cxn modelId="{34B7DB6A-9BF2-4751-84C6-B1276A03194C}" type="presParOf" srcId="{75473500-DEF6-4401-BACE-075B47950FCC}" destId="{98018B31-1D59-4D1A-A731-479DD1215C24}" srcOrd="0" destOrd="0" presId="urn:microsoft.com/office/officeart/2008/layout/VerticalCurvedList"/>
    <dgm:cxn modelId="{AC2EAEF2-F513-4933-BD8B-7BA81DBD39C0}" type="presParOf" srcId="{98018B31-1D59-4D1A-A731-479DD1215C24}" destId="{25BDFC13-A13F-45D8-BA9D-0A3D6B11F649}" srcOrd="0" destOrd="0" presId="urn:microsoft.com/office/officeart/2008/layout/VerticalCurvedList"/>
    <dgm:cxn modelId="{CD240FAC-0FB0-4BB2-824D-18AEFF0906F3}" type="presParOf" srcId="{25BDFC13-A13F-45D8-BA9D-0A3D6B11F649}" destId="{C2F9F525-87C0-44B1-BAA6-A442700B8E71}" srcOrd="0" destOrd="0" presId="urn:microsoft.com/office/officeart/2008/layout/VerticalCurvedList"/>
    <dgm:cxn modelId="{14624135-8B61-4FC9-9981-513B499FAEE0}" type="presParOf" srcId="{25BDFC13-A13F-45D8-BA9D-0A3D6B11F649}" destId="{458F0A97-330A-49FB-9FD7-22DB4F8DECAD}" srcOrd="1" destOrd="0" presId="urn:microsoft.com/office/officeart/2008/layout/VerticalCurvedList"/>
    <dgm:cxn modelId="{7962C471-7FD3-43C1-869F-B64DC4683964}" type="presParOf" srcId="{25BDFC13-A13F-45D8-BA9D-0A3D6B11F649}" destId="{98B2FF4F-BE02-4A56-8FAF-CB819C69B1EA}" srcOrd="2" destOrd="0" presId="urn:microsoft.com/office/officeart/2008/layout/VerticalCurvedList"/>
    <dgm:cxn modelId="{6ADC52BF-50FF-484D-8F3F-9E3156107D63}" type="presParOf" srcId="{25BDFC13-A13F-45D8-BA9D-0A3D6B11F649}" destId="{628CB2C8-3922-4A5C-A746-3DC639FD285A}" srcOrd="3" destOrd="0" presId="urn:microsoft.com/office/officeart/2008/layout/VerticalCurvedList"/>
    <dgm:cxn modelId="{68FFE316-AFAD-46D0-9C8D-D8BB583D6E02}" type="presParOf" srcId="{98018B31-1D59-4D1A-A731-479DD1215C24}" destId="{15D1CC3A-7D63-48E6-AEE3-DFE474646EC9}" srcOrd="1" destOrd="0" presId="urn:microsoft.com/office/officeart/2008/layout/VerticalCurvedList"/>
    <dgm:cxn modelId="{74061560-036B-4673-9AFA-19C065096E67}" type="presParOf" srcId="{98018B31-1D59-4D1A-A731-479DD1215C24}" destId="{993D1D9B-87E1-47EA-BBFC-CEBA5F1326C5}" srcOrd="2" destOrd="0" presId="urn:microsoft.com/office/officeart/2008/layout/VerticalCurvedList"/>
    <dgm:cxn modelId="{8D5FA840-59CB-4A41-8D88-4A7F423C3BD6}" type="presParOf" srcId="{993D1D9B-87E1-47EA-BBFC-CEBA5F1326C5}" destId="{ACF4D0BF-C056-4972-98BE-F866382DB32F}" srcOrd="0" destOrd="0" presId="urn:microsoft.com/office/officeart/2008/layout/VerticalCurvedList"/>
    <dgm:cxn modelId="{33D58EB2-6FDA-4B3A-AECD-EE05FA814170}" type="presParOf" srcId="{98018B31-1D59-4D1A-A731-479DD1215C24}" destId="{1FA81E23-B182-4C6B-A93E-FF1F290F4049}" srcOrd="3" destOrd="0" presId="urn:microsoft.com/office/officeart/2008/layout/VerticalCurvedList"/>
    <dgm:cxn modelId="{73DEA5FF-42E7-48EA-9EA0-BD2A882B3F09}" type="presParOf" srcId="{98018B31-1D59-4D1A-A731-479DD1215C24}" destId="{A8380C3B-7569-44B9-B871-A2665F35E06D}" srcOrd="4" destOrd="0" presId="urn:microsoft.com/office/officeart/2008/layout/VerticalCurvedList"/>
    <dgm:cxn modelId="{EC437337-2066-4878-8341-40A2C521EDDD}" type="presParOf" srcId="{A8380C3B-7569-44B9-B871-A2665F35E06D}" destId="{8C36CE32-E231-4D80-8700-A9420C4F03F6}" srcOrd="0" destOrd="0" presId="urn:microsoft.com/office/officeart/2008/layout/VerticalCurvedList"/>
    <dgm:cxn modelId="{8B593BC8-FC55-41E9-970A-469F0ED73BBD}" type="presParOf" srcId="{98018B31-1D59-4D1A-A731-479DD1215C24}" destId="{66F55350-E090-42D9-8DAF-6DB42B70C00A}" srcOrd="5" destOrd="0" presId="urn:microsoft.com/office/officeart/2008/layout/VerticalCurvedList"/>
    <dgm:cxn modelId="{D174A8EB-8642-49A2-A907-DB207D73B1C7}" type="presParOf" srcId="{98018B31-1D59-4D1A-A731-479DD1215C24}" destId="{1DB7D9ED-70E3-4E13-8C7C-D1B82F5D242E}" srcOrd="6" destOrd="0" presId="urn:microsoft.com/office/officeart/2008/layout/VerticalCurvedList"/>
    <dgm:cxn modelId="{38453A66-D20E-41AF-9BC6-AFD3737451A1}" type="presParOf" srcId="{1DB7D9ED-70E3-4E13-8C7C-D1B82F5D242E}" destId="{7DC4E78D-6A3B-412B-91B6-B94D002D72CA}" srcOrd="0" destOrd="0" presId="urn:microsoft.com/office/officeart/2008/layout/VerticalCurvedList"/>
    <dgm:cxn modelId="{F44C985A-5D12-4618-8C9A-A1823B806C0C}" type="presParOf" srcId="{98018B31-1D59-4D1A-A731-479DD1215C24}" destId="{D52073F4-4CC0-4CF2-A883-DFB8B53437DC}" srcOrd="7" destOrd="0" presId="urn:microsoft.com/office/officeart/2008/layout/VerticalCurvedList"/>
    <dgm:cxn modelId="{E3CB75AE-9531-48D1-AB7C-EEFBC351A692}" type="presParOf" srcId="{98018B31-1D59-4D1A-A731-479DD1215C24}" destId="{78FAF3E2-472B-4350-B991-3E2F2E3D4113}" srcOrd="8" destOrd="0" presId="urn:microsoft.com/office/officeart/2008/layout/VerticalCurvedList"/>
    <dgm:cxn modelId="{5CF7CCC1-B827-4893-A03C-D03906204551}" type="presParOf" srcId="{78FAF3E2-472B-4350-B991-3E2F2E3D4113}" destId="{32C76A9C-2003-401F-ACBE-CF3A02A2A03A}" srcOrd="0" destOrd="0" presId="urn:microsoft.com/office/officeart/2008/layout/VerticalCurvedList"/>
    <dgm:cxn modelId="{B838BC0D-F2D5-4F13-91E6-F440FA3AAB04}" type="presParOf" srcId="{98018B31-1D59-4D1A-A731-479DD1215C24}" destId="{58C6E8A4-3971-4F0B-BD50-E85E41B2877E}" srcOrd="9" destOrd="0" presId="urn:microsoft.com/office/officeart/2008/layout/VerticalCurvedList"/>
    <dgm:cxn modelId="{C33E4A76-044D-49DF-BC0A-F67C1EE337AF}" type="presParOf" srcId="{98018B31-1D59-4D1A-A731-479DD1215C24}" destId="{906536C4-C5D3-48BC-A36B-8BE6BC1B7EC0}" srcOrd="10" destOrd="0" presId="urn:microsoft.com/office/officeart/2008/layout/VerticalCurvedList"/>
    <dgm:cxn modelId="{4835CDAD-3104-45A7-A1F8-445FC49864B5}" type="presParOf" srcId="{906536C4-C5D3-48BC-A36B-8BE6BC1B7EC0}" destId="{1332BB02-5F67-444F-A5B3-64744DBD26E7}" srcOrd="0" destOrd="0" presId="urn:microsoft.com/office/officeart/2008/layout/VerticalCurvedList"/>
    <dgm:cxn modelId="{416A2964-E20D-4ED9-93F1-70A49D9DFD11}" type="presParOf" srcId="{98018B31-1D59-4D1A-A731-479DD1215C24}" destId="{12B23ED9-BD49-4E45-9D59-AA5E3D6AF3A7}" srcOrd="11" destOrd="0" presId="urn:microsoft.com/office/officeart/2008/layout/VerticalCurvedList"/>
    <dgm:cxn modelId="{5BE1FD96-14FB-412A-A185-6C4115AE1D2A}" type="presParOf" srcId="{98018B31-1D59-4D1A-A731-479DD1215C24}" destId="{94250451-54E9-488A-B8BF-45817F9C6FF4}" srcOrd="12" destOrd="0" presId="urn:microsoft.com/office/officeart/2008/layout/VerticalCurvedList"/>
    <dgm:cxn modelId="{3C623E27-6625-4BD1-8745-1D16BDCE6A15}" type="presParOf" srcId="{94250451-54E9-488A-B8BF-45817F9C6FF4}" destId="{EAE3F883-0DF6-4D70-BCC2-5AFAD124777C}" srcOrd="0" destOrd="0" presId="urn:microsoft.com/office/officeart/2008/layout/VerticalCurvedList"/>
    <dgm:cxn modelId="{C85CDD61-B673-4C0F-9C7B-55D8EB4151BA}" type="presParOf" srcId="{98018B31-1D59-4D1A-A731-479DD1215C24}" destId="{1DC8DA0B-D5F4-46AB-A574-14F97F5F8759}" srcOrd="13" destOrd="0" presId="urn:microsoft.com/office/officeart/2008/layout/VerticalCurvedList"/>
    <dgm:cxn modelId="{A4501A44-6DAC-4B19-A51D-148B79D249DA}" type="presParOf" srcId="{98018B31-1D59-4D1A-A731-479DD1215C24}" destId="{CA58BE80-7FF2-4646-B685-1DDCF4662A80}" srcOrd="14" destOrd="0" presId="urn:microsoft.com/office/officeart/2008/layout/VerticalCurvedList"/>
    <dgm:cxn modelId="{5DEAA86C-3379-4C2C-8DA1-096EE2BBE31F}" type="presParOf" srcId="{CA58BE80-7FF2-4646-B685-1DDCF4662A80}" destId="{E44789B7-9F02-4F23-AFD3-FD136D83ACF6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2F56D622-39FB-4990-9A82-29B549A3CDFD}" type="doc">
      <dgm:prSet loTypeId="urn:microsoft.com/office/officeart/2005/8/layout/radial1" loCatId="cycle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el-GR"/>
        </a:p>
      </dgm:t>
    </dgm:pt>
    <dgm:pt modelId="{4DC69E2B-1EEC-4E32-96B5-0C4BE9D0E954}">
      <dgm:prSet phldrT="[Κείμενο]" custT="1"/>
      <dgm:spPr>
        <a:gradFill rotWithShape="0">
          <a:gsLst>
            <a:gs pos="0">
              <a:schemeClr val="tx2">
                <a:lumMod val="60000"/>
                <a:lumOff val="40000"/>
                <a:alpha val="70000"/>
              </a:schemeClr>
            </a:gs>
            <a:gs pos="35000">
              <a:schemeClr val="tx2">
                <a:lumMod val="60000"/>
                <a:lumOff val="40000"/>
                <a:alpha val="70000"/>
              </a:schemeClr>
            </a:gs>
            <a:gs pos="100000">
              <a:schemeClr val="tx2">
                <a:lumMod val="60000"/>
                <a:lumOff val="40000"/>
                <a:alpha val="60000"/>
              </a:schemeClr>
            </a:gs>
          </a:gsLst>
        </a:gradFill>
      </dgm:spPr>
      <dgm:t>
        <a:bodyPr/>
        <a:lstStyle/>
        <a:p>
          <a:r>
            <a:rPr lang="el-GR" sz="1600" b="1" cap="all" spc="0" smtClean="0">
              <a:ln w="9000" cmpd="sng">
                <a:prstDash val="solid"/>
              </a:ln>
              <a:effectLst>
                <a:reflection blurRad="12700" stA="28000" endPos="45000" dist="1000" dir="5400000" sy="-100000" algn="bl" rotWithShape="0"/>
              </a:effectLst>
            </a:rPr>
            <a:t>οπσ</a:t>
          </a:r>
          <a:endParaRPr lang="en-US" sz="1600" b="1" cap="all" spc="0" smtClean="0">
            <a:ln w="9000" cmpd="sng">
              <a:prstDash val="solid"/>
            </a:ln>
            <a:effectLst>
              <a:reflection blurRad="12700" stA="28000" endPos="45000" dist="1000" dir="5400000" sy="-100000" algn="bl" rotWithShape="0"/>
            </a:effectLst>
          </a:endParaRPr>
        </a:p>
        <a:p>
          <a:r>
            <a:rPr lang="en-US" sz="1600" b="1" cap="all" spc="0" smtClean="0">
              <a:ln w="9000" cmpd="sng">
                <a:prstDash val="solid"/>
              </a:ln>
              <a:effectLst>
                <a:reflection blurRad="12700" stA="28000" endPos="45000" dist="1000" dir="5400000" sy="-100000" algn="bl" rotWithShape="0"/>
              </a:effectLst>
            </a:rPr>
            <a:t>2014-2020</a:t>
          </a:r>
          <a:endParaRPr lang="el-GR" sz="1600" b="1" cap="all" spc="0" dirty="0">
            <a:ln w="9000" cmpd="sng">
              <a:prstDash val="solid"/>
            </a:ln>
            <a:effectLst>
              <a:reflection blurRad="12700" stA="28000" endPos="45000" dist="1000" dir="5400000" sy="-100000" algn="bl" rotWithShape="0"/>
            </a:effectLst>
          </a:endParaRPr>
        </a:p>
      </dgm:t>
    </dgm:pt>
    <dgm:pt modelId="{85BDDC07-9FD7-46FD-8FE5-092E86002DE6}" type="parTrans" cxnId="{9D3326C4-9510-42CF-B0F3-817C59BCCBA8}">
      <dgm:prSet/>
      <dgm:spPr/>
      <dgm:t>
        <a:bodyPr/>
        <a:lstStyle/>
        <a:p>
          <a:endParaRPr lang="el-GR" sz="1000"/>
        </a:p>
      </dgm:t>
    </dgm:pt>
    <dgm:pt modelId="{E4100856-D116-4ED0-843C-413895B7C7AB}" type="sibTrans" cxnId="{9D3326C4-9510-42CF-B0F3-817C59BCCBA8}">
      <dgm:prSet/>
      <dgm:spPr/>
      <dgm:t>
        <a:bodyPr/>
        <a:lstStyle/>
        <a:p>
          <a:endParaRPr lang="el-GR" sz="1000"/>
        </a:p>
      </dgm:t>
    </dgm:pt>
    <dgm:pt modelId="{1DEABB4D-FAAF-4AB9-ADC4-9B8D6D64ACCD}">
      <dgm:prSet phldrT="[Κείμενο]" custT="1"/>
      <dgm:spPr/>
      <dgm:t>
        <a:bodyPr/>
        <a:lstStyle/>
        <a:p>
          <a:r>
            <a:rPr lang="el-GR" sz="1200" b="1" dirty="0" smtClean="0"/>
            <a:t>ΟΠΣ ΠΔΕ,</a:t>
          </a:r>
        </a:p>
        <a:p>
          <a:r>
            <a:rPr lang="el-GR" sz="1200" b="1" dirty="0" smtClean="0"/>
            <a:t>ΠΣΥΠΠΟΔΕ</a:t>
          </a:r>
        </a:p>
      </dgm:t>
    </dgm:pt>
    <dgm:pt modelId="{2777EAB3-FA71-4083-8120-1F435693813E}" type="parTrans" cxnId="{0F5A148B-5CF0-4833-B031-8E598BE94C8B}">
      <dgm:prSet custT="1"/>
      <dgm:spPr/>
      <dgm:t>
        <a:bodyPr/>
        <a:lstStyle/>
        <a:p>
          <a:endParaRPr lang="el-GR" sz="1000"/>
        </a:p>
      </dgm:t>
    </dgm:pt>
    <dgm:pt modelId="{BEE4A51A-193B-4D0C-94B5-9CFA0925BEE5}" type="sibTrans" cxnId="{0F5A148B-5CF0-4833-B031-8E598BE94C8B}">
      <dgm:prSet/>
      <dgm:spPr/>
      <dgm:t>
        <a:bodyPr/>
        <a:lstStyle/>
        <a:p>
          <a:endParaRPr lang="el-GR" sz="1000"/>
        </a:p>
      </dgm:t>
    </dgm:pt>
    <dgm:pt modelId="{43ACE78B-99FA-4729-8069-EEFA4440F705}">
      <dgm:prSet phldrT="[Κείμενο]" custT="1"/>
      <dgm:spPr/>
      <dgm:t>
        <a:bodyPr/>
        <a:lstStyle/>
        <a:p>
          <a:r>
            <a:rPr lang="el-GR" sz="1200" b="1" dirty="0" smtClean="0"/>
            <a:t>ΠΣ ΚΡΑΤΙΚΩΝ ΕΝΙΣΧΥΣΕΩΝ</a:t>
          </a:r>
          <a:endParaRPr lang="el-GR" sz="1200" b="1" dirty="0"/>
        </a:p>
      </dgm:t>
    </dgm:pt>
    <dgm:pt modelId="{8BED9262-AB5F-4764-85ED-8706665D2FFE}" type="parTrans" cxnId="{3DDCF7D9-5CB1-4DF5-A708-9DB3762EB59F}">
      <dgm:prSet custT="1"/>
      <dgm:spPr/>
      <dgm:t>
        <a:bodyPr/>
        <a:lstStyle/>
        <a:p>
          <a:endParaRPr lang="el-GR" sz="1000"/>
        </a:p>
      </dgm:t>
    </dgm:pt>
    <dgm:pt modelId="{9F02EB90-7BE3-47DB-BF50-13DD8B6903F4}" type="sibTrans" cxnId="{3DDCF7D9-5CB1-4DF5-A708-9DB3762EB59F}">
      <dgm:prSet/>
      <dgm:spPr/>
      <dgm:t>
        <a:bodyPr/>
        <a:lstStyle/>
        <a:p>
          <a:endParaRPr lang="el-GR" sz="1000"/>
        </a:p>
      </dgm:t>
    </dgm:pt>
    <dgm:pt modelId="{F004E74E-5E01-45CE-8129-05EFC1886446}">
      <dgm:prSet phldrT="[Κείμενο]" custT="1"/>
      <dgm:spPr/>
      <dgm:t>
        <a:bodyPr/>
        <a:lstStyle/>
        <a:p>
          <a:r>
            <a:rPr lang="el-GR" sz="1200" b="1" dirty="0" smtClean="0"/>
            <a:t>ΟΠΣ</a:t>
          </a:r>
          <a:br>
            <a:rPr lang="el-GR" sz="1200" b="1" dirty="0" smtClean="0"/>
          </a:br>
          <a:r>
            <a:rPr lang="el-GR" sz="1200" b="1" dirty="0" smtClean="0"/>
            <a:t>Αγροτικής Ανάπτυξης</a:t>
          </a:r>
          <a:endParaRPr lang="el-GR" sz="1200" b="1" dirty="0"/>
        </a:p>
      </dgm:t>
    </dgm:pt>
    <dgm:pt modelId="{A3FD7E2C-4C70-4ACD-81A0-AA7956093139}" type="parTrans" cxnId="{A56675DE-7E1A-4EF6-A03B-A74655424954}">
      <dgm:prSet custT="1"/>
      <dgm:spPr/>
      <dgm:t>
        <a:bodyPr/>
        <a:lstStyle/>
        <a:p>
          <a:endParaRPr lang="el-GR" sz="1000"/>
        </a:p>
      </dgm:t>
    </dgm:pt>
    <dgm:pt modelId="{A94B74DA-1AE5-4C29-B970-2B38F9DE7DE2}" type="sibTrans" cxnId="{A56675DE-7E1A-4EF6-A03B-A74655424954}">
      <dgm:prSet/>
      <dgm:spPr/>
      <dgm:t>
        <a:bodyPr/>
        <a:lstStyle/>
        <a:p>
          <a:endParaRPr lang="el-GR" sz="1000"/>
        </a:p>
      </dgm:t>
    </dgm:pt>
    <dgm:pt modelId="{046301C9-AFDB-44A4-8E6E-336AE2217EB6}">
      <dgm:prSet phldrT="[Κείμενο]" custT="1"/>
      <dgm:spPr/>
      <dgm:t>
        <a:bodyPr/>
        <a:lstStyle/>
        <a:p>
          <a:r>
            <a:rPr lang="el-GR" sz="1200" b="1" dirty="0" smtClean="0"/>
            <a:t>ΕΘΝΙΚΟ ΣΥΣΤΗΜΑ ΗΛΕΚΤΡΟΝΙΚΩΝ ΔΗΜΟΣΙΩΝ ΣΥΜΒΑΣΕΩΝ</a:t>
          </a:r>
          <a:endParaRPr lang="el-GR" sz="1200" b="1" dirty="0"/>
        </a:p>
      </dgm:t>
    </dgm:pt>
    <dgm:pt modelId="{BC24E363-B429-4A9F-811E-8DD96016CB04}" type="parTrans" cxnId="{25B23A5D-51CB-4F69-9AC9-6E8EA4F64D9E}">
      <dgm:prSet custT="1"/>
      <dgm:spPr/>
      <dgm:t>
        <a:bodyPr/>
        <a:lstStyle/>
        <a:p>
          <a:endParaRPr lang="el-GR" sz="1000"/>
        </a:p>
      </dgm:t>
    </dgm:pt>
    <dgm:pt modelId="{AC4E21A2-9368-44EA-B2A7-A5EAD4023234}" type="sibTrans" cxnId="{25B23A5D-51CB-4F69-9AC9-6E8EA4F64D9E}">
      <dgm:prSet/>
      <dgm:spPr/>
      <dgm:t>
        <a:bodyPr/>
        <a:lstStyle/>
        <a:p>
          <a:endParaRPr lang="el-GR" sz="1000"/>
        </a:p>
      </dgm:t>
    </dgm:pt>
    <dgm:pt modelId="{79FCC6DD-B44F-47EF-8494-BF8AD3774BE8}">
      <dgm:prSet phldrT="[Κείμενο]" custT="1"/>
      <dgm:spPr/>
      <dgm:t>
        <a:bodyPr/>
        <a:lstStyle/>
        <a:p>
          <a:r>
            <a:rPr lang="el-GR" sz="1200" b="1" dirty="0" smtClean="0"/>
            <a:t>ΚΕΝΤΡΙΚΟ ΗΛΕΚΤΡΟΝΙΚΟ ΜΗΤΡΩΟ ΔΗΜΟΣΙΩΝ ΣΥΜΒΑΣΕΩΝ</a:t>
          </a:r>
          <a:endParaRPr lang="el-GR" sz="1200" b="1" dirty="0"/>
        </a:p>
      </dgm:t>
    </dgm:pt>
    <dgm:pt modelId="{DAAAECB8-F84C-4F86-BE87-988393160CC5}" type="parTrans" cxnId="{4B65415D-EF2E-4663-935C-154A65EAFE3A}">
      <dgm:prSet custT="1"/>
      <dgm:spPr/>
      <dgm:t>
        <a:bodyPr/>
        <a:lstStyle/>
        <a:p>
          <a:endParaRPr lang="el-GR" sz="1000"/>
        </a:p>
      </dgm:t>
    </dgm:pt>
    <dgm:pt modelId="{4475FADA-82E1-4BD8-8D38-5BCE5CA75BDA}" type="sibTrans" cxnId="{4B65415D-EF2E-4663-935C-154A65EAFE3A}">
      <dgm:prSet/>
      <dgm:spPr/>
      <dgm:t>
        <a:bodyPr/>
        <a:lstStyle/>
        <a:p>
          <a:endParaRPr lang="el-GR" sz="1000"/>
        </a:p>
      </dgm:t>
    </dgm:pt>
    <dgm:pt modelId="{4BD97506-4C08-409C-BC2D-2385E96B38BF}">
      <dgm:prSet phldrT="[Κείμενο]" custT="1"/>
      <dgm:spPr/>
      <dgm:t>
        <a:bodyPr/>
        <a:lstStyle/>
        <a:p>
          <a:r>
            <a:rPr lang="el-GR" sz="1200" b="1" dirty="0" smtClean="0"/>
            <a:t>ΗΛΕΚΤΡΟΝΙΚΟ ΠΕΡΙΒΑΛΛΟΝΤΙΚΟ ΜΗΤΡΩΟ</a:t>
          </a:r>
          <a:endParaRPr lang="el-GR" sz="1200" b="1" dirty="0"/>
        </a:p>
      </dgm:t>
    </dgm:pt>
    <dgm:pt modelId="{C170761D-827D-48BF-BF16-CBD56174D129}" type="parTrans" cxnId="{CD4557DB-B317-4DAE-A1E6-33A51837F16C}">
      <dgm:prSet custT="1"/>
      <dgm:spPr/>
      <dgm:t>
        <a:bodyPr/>
        <a:lstStyle/>
        <a:p>
          <a:endParaRPr lang="el-GR" sz="1000"/>
        </a:p>
      </dgm:t>
    </dgm:pt>
    <dgm:pt modelId="{0BE4731D-06D0-4C6B-9210-7EAFEADD4B45}" type="sibTrans" cxnId="{CD4557DB-B317-4DAE-A1E6-33A51837F16C}">
      <dgm:prSet/>
      <dgm:spPr/>
      <dgm:t>
        <a:bodyPr/>
        <a:lstStyle/>
        <a:p>
          <a:endParaRPr lang="el-GR" sz="1000"/>
        </a:p>
      </dgm:t>
    </dgm:pt>
    <dgm:pt modelId="{199D4569-3F79-4C7F-9CBA-52F244DAB42F}">
      <dgm:prSet phldrT="[Κείμενο]" custT="1"/>
      <dgm:spPr/>
      <dgm:t>
        <a:bodyPr/>
        <a:lstStyle/>
        <a:p>
          <a:r>
            <a:rPr lang="el-GR" sz="1200" b="1" dirty="0" smtClean="0"/>
            <a:t>ΠΛΗΡΟΦΟΡΙΑΚΑ ΣΥΣΤΗΜΑΤΑ ΔΙΚΑΙΟΥΧΩΝ (ΟΑΕΔ..)</a:t>
          </a:r>
          <a:endParaRPr lang="el-GR" sz="1200" b="1" dirty="0"/>
        </a:p>
      </dgm:t>
    </dgm:pt>
    <dgm:pt modelId="{77B6BE07-9E05-4832-A3E9-A41BB061C0B6}" type="parTrans" cxnId="{73ED9905-4D1A-4408-8566-E4763E59CFA8}">
      <dgm:prSet/>
      <dgm:spPr/>
      <dgm:t>
        <a:bodyPr/>
        <a:lstStyle/>
        <a:p>
          <a:endParaRPr lang="el-GR"/>
        </a:p>
      </dgm:t>
    </dgm:pt>
    <dgm:pt modelId="{037C97DD-CFD1-4E40-B071-85EAD28074ED}" type="sibTrans" cxnId="{73ED9905-4D1A-4408-8566-E4763E59CFA8}">
      <dgm:prSet/>
      <dgm:spPr/>
      <dgm:t>
        <a:bodyPr/>
        <a:lstStyle/>
        <a:p>
          <a:endParaRPr lang="el-GR"/>
        </a:p>
      </dgm:t>
    </dgm:pt>
    <dgm:pt modelId="{657F0C43-2E8F-42F8-B7FD-F6585234D2A6}">
      <dgm:prSet phldrT="[Κείμενο]" custT="1"/>
      <dgm:spPr/>
      <dgm:t>
        <a:bodyPr/>
        <a:lstStyle/>
        <a:p>
          <a:r>
            <a:rPr lang="el-GR" sz="1200" b="1" dirty="0" smtClean="0"/>
            <a:t>ΔΙΑΥΓΕΙΑ</a:t>
          </a:r>
          <a:endParaRPr lang="el-GR" sz="1200" b="1" dirty="0"/>
        </a:p>
      </dgm:t>
    </dgm:pt>
    <dgm:pt modelId="{BAE250FD-68D3-45E3-9283-36C6636597C4}" type="parTrans" cxnId="{74F4B83D-2445-4D85-9F76-AC9793596A2E}">
      <dgm:prSet/>
      <dgm:spPr/>
      <dgm:t>
        <a:bodyPr/>
        <a:lstStyle/>
        <a:p>
          <a:endParaRPr lang="el-GR"/>
        </a:p>
      </dgm:t>
    </dgm:pt>
    <dgm:pt modelId="{FDEF50BA-54A8-44FF-847E-47E40089192E}" type="sibTrans" cxnId="{74F4B83D-2445-4D85-9F76-AC9793596A2E}">
      <dgm:prSet/>
      <dgm:spPr/>
      <dgm:t>
        <a:bodyPr/>
        <a:lstStyle/>
        <a:p>
          <a:endParaRPr lang="el-GR"/>
        </a:p>
      </dgm:t>
    </dgm:pt>
    <dgm:pt modelId="{B9DF0942-AC74-490C-BE5F-E88303CAD834}">
      <dgm:prSet phldrT="[Κείμενο]" custT="1"/>
      <dgm:spPr/>
      <dgm:t>
        <a:bodyPr/>
        <a:lstStyle/>
        <a:p>
          <a:r>
            <a:rPr lang="en-US" sz="1200" b="1" dirty="0" smtClean="0"/>
            <a:t>TAXIS</a:t>
          </a:r>
          <a:endParaRPr lang="el-GR" sz="1200" b="1" dirty="0"/>
        </a:p>
      </dgm:t>
    </dgm:pt>
    <dgm:pt modelId="{4C674D04-6C50-4C7C-A609-3264CD6A4F20}" type="parTrans" cxnId="{B6A0C927-C33C-457B-9267-5909ED545575}">
      <dgm:prSet/>
      <dgm:spPr/>
      <dgm:t>
        <a:bodyPr/>
        <a:lstStyle/>
        <a:p>
          <a:endParaRPr lang="el-GR"/>
        </a:p>
      </dgm:t>
    </dgm:pt>
    <dgm:pt modelId="{7B181FEC-97D4-48C6-B695-636785ED0E6F}" type="sibTrans" cxnId="{B6A0C927-C33C-457B-9267-5909ED545575}">
      <dgm:prSet/>
      <dgm:spPr/>
      <dgm:t>
        <a:bodyPr/>
        <a:lstStyle/>
        <a:p>
          <a:endParaRPr lang="el-GR"/>
        </a:p>
      </dgm:t>
    </dgm:pt>
    <dgm:pt modelId="{7A662930-94F6-443D-8DE7-CF11EF82269F}">
      <dgm:prSet phldrT="[Κείμενο]" custT="1"/>
      <dgm:spPr/>
      <dgm:t>
        <a:bodyPr/>
        <a:lstStyle/>
        <a:p>
          <a:r>
            <a:rPr lang="en-US" sz="1200" b="1" dirty="0" smtClean="0"/>
            <a:t>SFC</a:t>
          </a:r>
          <a:endParaRPr lang="el-GR" sz="1200" b="1" dirty="0"/>
        </a:p>
      </dgm:t>
    </dgm:pt>
    <dgm:pt modelId="{BAE4EBC1-EFFA-4920-808E-64285A20B86B}" type="parTrans" cxnId="{2661D173-3C5D-410E-AFF9-83ED74CD652E}">
      <dgm:prSet/>
      <dgm:spPr/>
      <dgm:t>
        <a:bodyPr/>
        <a:lstStyle/>
        <a:p>
          <a:endParaRPr lang="el-GR"/>
        </a:p>
      </dgm:t>
    </dgm:pt>
    <dgm:pt modelId="{00CEDE8D-95BC-4989-B660-903E75A97945}" type="sibTrans" cxnId="{2661D173-3C5D-410E-AFF9-83ED74CD652E}">
      <dgm:prSet/>
      <dgm:spPr/>
      <dgm:t>
        <a:bodyPr/>
        <a:lstStyle/>
        <a:p>
          <a:endParaRPr lang="el-GR"/>
        </a:p>
      </dgm:t>
    </dgm:pt>
    <dgm:pt modelId="{EFB450CD-36B9-415E-8B11-8704AAE24B74}" type="pres">
      <dgm:prSet presAssocID="{2F56D622-39FB-4990-9A82-29B549A3CDFD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l-GR"/>
        </a:p>
      </dgm:t>
    </dgm:pt>
    <dgm:pt modelId="{8AE0E7AC-10C2-4CD8-B39C-92882F4E12B6}" type="pres">
      <dgm:prSet presAssocID="{4DC69E2B-1EEC-4E32-96B5-0C4BE9D0E954}" presName="centerShape" presStyleLbl="node0" presStyleIdx="0" presStyleCnt="1" custScaleX="154943" custScaleY="154943"/>
      <dgm:spPr>
        <a:prstGeom prst="can">
          <a:avLst/>
        </a:prstGeom>
      </dgm:spPr>
      <dgm:t>
        <a:bodyPr/>
        <a:lstStyle/>
        <a:p>
          <a:endParaRPr lang="el-GR"/>
        </a:p>
      </dgm:t>
    </dgm:pt>
    <dgm:pt modelId="{978037F5-A43F-4B73-B14E-00339AFCCDA9}" type="pres">
      <dgm:prSet presAssocID="{2777EAB3-FA71-4083-8120-1F435693813E}" presName="Name9" presStyleLbl="parChTrans1D2" presStyleIdx="0" presStyleCnt="10"/>
      <dgm:spPr/>
      <dgm:t>
        <a:bodyPr/>
        <a:lstStyle/>
        <a:p>
          <a:endParaRPr lang="el-GR"/>
        </a:p>
      </dgm:t>
    </dgm:pt>
    <dgm:pt modelId="{376E68BC-8081-457F-8127-920B4358893C}" type="pres">
      <dgm:prSet presAssocID="{2777EAB3-FA71-4083-8120-1F435693813E}" presName="connTx" presStyleLbl="parChTrans1D2" presStyleIdx="0" presStyleCnt="10"/>
      <dgm:spPr/>
      <dgm:t>
        <a:bodyPr/>
        <a:lstStyle/>
        <a:p>
          <a:endParaRPr lang="el-GR"/>
        </a:p>
      </dgm:t>
    </dgm:pt>
    <dgm:pt modelId="{9242700A-A481-4D81-BD13-5F74264E7092}" type="pres">
      <dgm:prSet presAssocID="{1DEABB4D-FAAF-4AB9-ADC4-9B8D6D64ACCD}" presName="node" presStyleLbl="node1" presStyleIdx="0" presStyleCnt="10" custScaleX="136129" custScaleY="111378">
        <dgm:presLayoutVars>
          <dgm:bulletEnabled val="1"/>
        </dgm:presLayoutVars>
      </dgm:prSet>
      <dgm:spPr>
        <a:prstGeom prst="roundRect">
          <a:avLst/>
        </a:prstGeom>
      </dgm:spPr>
      <dgm:t>
        <a:bodyPr/>
        <a:lstStyle/>
        <a:p>
          <a:endParaRPr lang="el-GR"/>
        </a:p>
      </dgm:t>
    </dgm:pt>
    <dgm:pt modelId="{494F2473-6F21-4B71-9238-E52B7A52A3A7}" type="pres">
      <dgm:prSet presAssocID="{8BED9262-AB5F-4764-85ED-8706665D2FFE}" presName="Name9" presStyleLbl="parChTrans1D2" presStyleIdx="1" presStyleCnt="10"/>
      <dgm:spPr/>
      <dgm:t>
        <a:bodyPr/>
        <a:lstStyle/>
        <a:p>
          <a:endParaRPr lang="el-GR"/>
        </a:p>
      </dgm:t>
    </dgm:pt>
    <dgm:pt modelId="{2819554A-A59F-4649-8FC7-849EF679FCE2}" type="pres">
      <dgm:prSet presAssocID="{8BED9262-AB5F-4764-85ED-8706665D2FFE}" presName="connTx" presStyleLbl="parChTrans1D2" presStyleIdx="1" presStyleCnt="10"/>
      <dgm:spPr/>
      <dgm:t>
        <a:bodyPr/>
        <a:lstStyle/>
        <a:p>
          <a:endParaRPr lang="el-GR"/>
        </a:p>
      </dgm:t>
    </dgm:pt>
    <dgm:pt modelId="{9CBA5CAD-29E4-4D46-B76E-E65A623E85F3}" type="pres">
      <dgm:prSet presAssocID="{43ACE78B-99FA-4729-8069-EEFA4440F705}" presName="node" presStyleLbl="node1" presStyleIdx="1" presStyleCnt="10" custScaleX="136129" custScaleY="111378" custRadScaleRad="130962" custRadScaleInc="61961">
        <dgm:presLayoutVars>
          <dgm:bulletEnabled val="1"/>
        </dgm:presLayoutVars>
      </dgm:prSet>
      <dgm:spPr>
        <a:prstGeom prst="roundRect">
          <a:avLst/>
        </a:prstGeom>
      </dgm:spPr>
      <dgm:t>
        <a:bodyPr/>
        <a:lstStyle/>
        <a:p>
          <a:endParaRPr lang="el-GR"/>
        </a:p>
      </dgm:t>
    </dgm:pt>
    <dgm:pt modelId="{F2E00D5F-850B-4B4C-9B4E-20604FE0B756}" type="pres">
      <dgm:prSet presAssocID="{BAE250FD-68D3-45E3-9283-36C6636597C4}" presName="Name9" presStyleLbl="parChTrans1D2" presStyleIdx="2" presStyleCnt="10"/>
      <dgm:spPr/>
      <dgm:t>
        <a:bodyPr/>
        <a:lstStyle/>
        <a:p>
          <a:endParaRPr lang="el-GR"/>
        </a:p>
      </dgm:t>
    </dgm:pt>
    <dgm:pt modelId="{87AA8A09-201F-4924-8E4B-C2E4B4C6587B}" type="pres">
      <dgm:prSet presAssocID="{BAE250FD-68D3-45E3-9283-36C6636597C4}" presName="connTx" presStyleLbl="parChTrans1D2" presStyleIdx="2" presStyleCnt="10"/>
      <dgm:spPr/>
      <dgm:t>
        <a:bodyPr/>
        <a:lstStyle/>
        <a:p>
          <a:endParaRPr lang="el-GR"/>
        </a:p>
      </dgm:t>
    </dgm:pt>
    <dgm:pt modelId="{F957AF41-B9C2-4FE3-BB6F-B515B1CAC0C0}" type="pres">
      <dgm:prSet presAssocID="{657F0C43-2E8F-42F8-B7FD-F6585234D2A6}" presName="node" presStyleLbl="node1" presStyleIdx="2" presStyleCnt="10" custScaleX="136129" custScaleY="111378" custRadScaleRad="141716" custRadScaleInc="32274">
        <dgm:presLayoutVars>
          <dgm:bulletEnabled val="1"/>
        </dgm:presLayoutVars>
      </dgm:prSet>
      <dgm:spPr>
        <a:prstGeom prst="roundRect">
          <a:avLst/>
        </a:prstGeom>
      </dgm:spPr>
      <dgm:t>
        <a:bodyPr/>
        <a:lstStyle/>
        <a:p>
          <a:endParaRPr lang="el-GR"/>
        </a:p>
      </dgm:t>
    </dgm:pt>
    <dgm:pt modelId="{8C33B1BE-2FF0-4B86-9F45-49F6CAE0B9C5}" type="pres">
      <dgm:prSet presAssocID="{4C674D04-6C50-4C7C-A609-3264CD6A4F20}" presName="Name9" presStyleLbl="parChTrans1D2" presStyleIdx="3" presStyleCnt="10"/>
      <dgm:spPr/>
      <dgm:t>
        <a:bodyPr/>
        <a:lstStyle/>
        <a:p>
          <a:endParaRPr lang="el-GR"/>
        </a:p>
      </dgm:t>
    </dgm:pt>
    <dgm:pt modelId="{67780E79-65F0-480C-9D36-336EFDB9ED7D}" type="pres">
      <dgm:prSet presAssocID="{4C674D04-6C50-4C7C-A609-3264CD6A4F20}" presName="connTx" presStyleLbl="parChTrans1D2" presStyleIdx="3" presStyleCnt="10"/>
      <dgm:spPr/>
      <dgm:t>
        <a:bodyPr/>
        <a:lstStyle/>
        <a:p>
          <a:endParaRPr lang="el-GR"/>
        </a:p>
      </dgm:t>
    </dgm:pt>
    <dgm:pt modelId="{053062FF-8CC3-4266-B5A6-C34A2B76503A}" type="pres">
      <dgm:prSet presAssocID="{B9DF0942-AC74-490C-BE5F-E88303CAD834}" presName="node" presStyleLbl="node1" presStyleIdx="3" presStyleCnt="10" custScaleX="136129" custScaleY="111378" custRadScaleRad="149576" custRadScaleInc="-29400">
        <dgm:presLayoutVars>
          <dgm:bulletEnabled val="1"/>
        </dgm:presLayoutVars>
      </dgm:prSet>
      <dgm:spPr>
        <a:prstGeom prst="roundRect">
          <a:avLst/>
        </a:prstGeom>
      </dgm:spPr>
      <dgm:t>
        <a:bodyPr/>
        <a:lstStyle/>
        <a:p>
          <a:endParaRPr lang="el-GR"/>
        </a:p>
      </dgm:t>
    </dgm:pt>
    <dgm:pt modelId="{1B809786-676D-4E91-8BD4-F9A718CBFB73}" type="pres">
      <dgm:prSet presAssocID="{BAE4EBC1-EFFA-4920-808E-64285A20B86B}" presName="Name9" presStyleLbl="parChTrans1D2" presStyleIdx="4" presStyleCnt="10"/>
      <dgm:spPr/>
      <dgm:t>
        <a:bodyPr/>
        <a:lstStyle/>
        <a:p>
          <a:endParaRPr lang="el-GR"/>
        </a:p>
      </dgm:t>
    </dgm:pt>
    <dgm:pt modelId="{344D7EB1-3AA4-4F33-8E0A-553573B6C485}" type="pres">
      <dgm:prSet presAssocID="{BAE4EBC1-EFFA-4920-808E-64285A20B86B}" presName="connTx" presStyleLbl="parChTrans1D2" presStyleIdx="4" presStyleCnt="10"/>
      <dgm:spPr/>
      <dgm:t>
        <a:bodyPr/>
        <a:lstStyle/>
        <a:p>
          <a:endParaRPr lang="el-GR"/>
        </a:p>
      </dgm:t>
    </dgm:pt>
    <dgm:pt modelId="{837C39FF-2421-453B-BF93-AEB80408497C}" type="pres">
      <dgm:prSet presAssocID="{7A662930-94F6-443D-8DE7-CF11EF82269F}" presName="node" presStyleLbl="node1" presStyleIdx="4" presStyleCnt="10" custScaleX="136129" custScaleY="111378" custRadScaleRad="125135" custRadScaleInc="-50510">
        <dgm:presLayoutVars>
          <dgm:bulletEnabled val="1"/>
        </dgm:presLayoutVars>
      </dgm:prSet>
      <dgm:spPr>
        <a:prstGeom prst="roundRect">
          <a:avLst/>
        </a:prstGeom>
      </dgm:spPr>
      <dgm:t>
        <a:bodyPr/>
        <a:lstStyle/>
        <a:p>
          <a:endParaRPr lang="el-GR"/>
        </a:p>
      </dgm:t>
    </dgm:pt>
    <dgm:pt modelId="{039C6F3B-D5DE-41C1-8192-76DD83DE97EF}" type="pres">
      <dgm:prSet presAssocID="{A3FD7E2C-4C70-4ACD-81A0-AA7956093139}" presName="Name9" presStyleLbl="parChTrans1D2" presStyleIdx="5" presStyleCnt="10"/>
      <dgm:spPr/>
      <dgm:t>
        <a:bodyPr/>
        <a:lstStyle/>
        <a:p>
          <a:endParaRPr lang="el-GR"/>
        </a:p>
      </dgm:t>
    </dgm:pt>
    <dgm:pt modelId="{25D36FDD-64A4-4D72-85DB-31A2D529ABDA}" type="pres">
      <dgm:prSet presAssocID="{A3FD7E2C-4C70-4ACD-81A0-AA7956093139}" presName="connTx" presStyleLbl="parChTrans1D2" presStyleIdx="5" presStyleCnt="10"/>
      <dgm:spPr/>
      <dgm:t>
        <a:bodyPr/>
        <a:lstStyle/>
        <a:p>
          <a:endParaRPr lang="el-GR"/>
        </a:p>
      </dgm:t>
    </dgm:pt>
    <dgm:pt modelId="{5F689C7A-B0A2-45FA-9778-6C1272599DA4}" type="pres">
      <dgm:prSet presAssocID="{F004E74E-5E01-45CE-8129-05EFC1886446}" presName="node" presStyleLbl="node1" presStyleIdx="5" presStyleCnt="10" custScaleX="136129" custScaleY="111378" custRadScaleRad="94045" custRadScaleInc="-18520">
        <dgm:presLayoutVars>
          <dgm:bulletEnabled val="1"/>
        </dgm:presLayoutVars>
      </dgm:prSet>
      <dgm:spPr>
        <a:prstGeom prst="roundRect">
          <a:avLst/>
        </a:prstGeom>
      </dgm:spPr>
      <dgm:t>
        <a:bodyPr/>
        <a:lstStyle/>
        <a:p>
          <a:endParaRPr lang="el-GR"/>
        </a:p>
      </dgm:t>
    </dgm:pt>
    <dgm:pt modelId="{D817EDFA-F490-41F2-AC62-D0FAE2481CB9}" type="pres">
      <dgm:prSet presAssocID="{BC24E363-B429-4A9F-811E-8DD96016CB04}" presName="Name9" presStyleLbl="parChTrans1D2" presStyleIdx="6" presStyleCnt="10"/>
      <dgm:spPr/>
      <dgm:t>
        <a:bodyPr/>
        <a:lstStyle/>
        <a:p>
          <a:endParaRPr lang="el-GR"/>
        </a:p>
      </dgm:t>
    </dgm:pt>
    <dgm:pt modelId="{7A55F961-DC13-4E1D-A7BC-38F85C9DFDFA}" type="pres">
      <dgm:prSet presAssocID="{BC24E363-B429-4A9F-811E-8DD96016CB04}" presName="connTx" presStyleLbl="parChTrans1D2" presStyleIdx="6" presStyleCnt="10"/>
      <dgm:spPr/>
      <dgm:t>
        <a:bodyPr/>
        <a:lstStyle/>
        <a:p>
          <a:endParaRPr lang="el-GR"/>
        </a:p>
      </dgm:t>
    </dgm:pt>
    <dgm:pt modelId="{33D54E09-4046-4BDC-9F16-D44768E57438}" type="pres">
      <dgm:prSet presAssocID="{046301C9-AFDB-44A4-8E6E-336AE2217EB6}" presName="node" presStyleLbl="node1" presStyleIdx="6" presStyleCnt="10" custScaleX="136129" custScaleY="111378" custRadScaleRad="129231" custRadScaleInc="60413">
        <dgm:presLayoutVars>
          <dgm:bulletEnabled val="1"/>
        </dgm:presLayoutVars>
      </dgm:prSet>
      <dgm:spPr>
        <a:prstGeom prst="roundRect">
          <a:avLst/>
        </a:prstGeom>
      </dgm:spPr>
      <dgm:t>
        <a:bodyPr/>
        <a:lstStyle/>
        <a:p>
          <a:endParaRPr lang="el-GR"/>
        </a:p>
      </dgm:t>
    </dgm:pt>
    <dgm:pt modelId="{0A349100-F3C6-41A3-B13D-EBCAE6E88220}" type="pres">
      <dgm:prSet presAssocID="{DAAAECB8-F84C-4F86-BE87-988393160CC5}" presName="Name9" presStyleLbl="parChTrans1D2" presStyleIdx="7" presStyleCnt="10"/>
      <dgm:spPr/>
      <dgm:t>
        <a:bodyPr/>
        <a:lstStyle/>
        <a:p>
          <a:endParaRPr lang="el-GR"/>
        </a:p>
      </dgm:t>
    </dgm:pt>
    <dgm:pt modelId="{5CED0794-E61A-460D-8406-C2F153275475}" type="pres">
      <dgm:prSet presAssocID="{DAAAECB8-F84C-4F86-BE87-988393160CC5}" presName="connTx" presStyleLbl="parChTrans1D2" presStyleIdx="7" presStyleCnt="10"/>
      <dgm:spPr/>
      <dgm:t>
        <a:bodyPr/>
        <a:lstStyle/>
        <a:p>
          <a:endParaRPr lang="el-GR"/>
        </a:p>
      </dgm:t>
    </dgm:pt>
    <dgm:pt modelId="{CCE82D0A-B8FF-49E6-8A62-31B6EA73F001}" type="pres">
      <dgm:prSet presAssocID="{79FCC6DD-B44F-47EF-8494-BF8AD3774BE8}" presName="node" presStyleLbl="node1" presStyleIdx="7" presStyleCnt="10" custScaleX="136129" custScaleY="111378" custRadScaleRad="156209" custRadScaleInc="40129">
        <dgm:presLayoutVars>
          <dgm:bulletEnabled val="1"/>
        </dgm:presLayoutVars>
      </dgm:prSet>
      <dgm:spPr>
        <a:prstGeom prst="roundRect">
          <a:avLst/>
        </a:prstGeom>
      </dgm:spPr>
      <dgm:t>
        <a:bodyPr/>
        <a:lstStyle/>
        <a:p>
          <a:endParaRPr lang="el-GR"/>
        </a:p>
      </dgm:t>
    </dgm:pt>
    <dgm:pt modelId="{00C689A0-746C-4580-9873-598BE19E83E8}" type="pres">
      <dgm:prSet presAssocID="{C170761D-827D-48BF-BF16-CBD56174D129}" presName="Name9" presStyleLbl="parChTrans1D2" presStyleIdx="8" presStyleCnt="10"/>
      <dgm:spPr/>
      <dgm:t>
        <a:bodyPr/>
        <a:lstStyle/>
        <a:p>
          <a:endParaRPr lang="el-GR"/>
        </a:p>
      </dgm:t>
    </dgm:pt>
    <dgm:pt modelId="{784524B0-0E9A-4EB0-AC1B-E9675909B22F}" type="pres">
      <dgm:prSet presAssocID="{C170761D-827D-48BF-BF16-CBD56174D129}" presName="connTx" presStyleLbl="parChTrans1D2" presStyleIdx="8" presStyleCnt="10"/>
      <dgm:spPr/>
      <dgm:t>
        <a:bodyPr/>
        <a:lstStyle/>
        <a:p>
          <a:endParaRPr lang="el-GR"/>
        </a:p>
      </dgm:t>
    </dgm:pt>
    <dgm:pt modelId="{AE894757-6EAE-4367-A102-4F00125681E5}" type="pres">
      <dgm:prSet presAssocID="{4BD97506-4C08-409C-BC2D-2385E96B38BF}" presName="node" presStyleLbl="node1" presStyleIdx="8" presStyleCnt="10" custScaleX="159886" custScaleY="111378" custRadScaleRad="150814" custRadScaleInc="-36416">
        <dgm:presLayoutVars>
          <dgm:bulletEnabled val="1"/>
        </dgm:presLayoutVars>
      </dgm:prSet>
      <dgm:spPr>
        <a:prstGeom prst="roundRect">
          <a:avLst/>
        </a:prstGeom>
      </dgm:spPr>
      <dgm:t>
        <a:bodyPr/>
        <a:lstStyle/>
        <a:p>
          <a:endParaRPr lang="el-GR"/>
        </a:p>
      </dgm:t>
    </dgm:pt>
    <dgm:pt modelId="{391A3D57-BF48-4EBB-9EA7-F7D56AE990BF}" type="pres">
      <dgm:prSet presAssocID="{77B6BE07-9E05-4832-A3E9-A41BB061C0B6}" presName="Name9" presStyleLbl="parChTrans1D2" presStyleIdx="9" presStyleCnt="10"/>
      <dgm:spPr/>
      <dgm:t>
        <a:bodyPr/>
        <a:lstStyle/>
        <a:p>
          <a:endParaRPr lang="el-GR"/>
        </a:p>
      </dgm:t>
    </dgm:pt>
    <dgm:pt modelId="{7C1705DE-CF89-4B3C-B34C-C23CA0AE45CD}" type="pres">
      <dgm:prSet presAssocID="{77B6BE07-9E05-4832-A3E9-A41BB061C0B6}" presName="connTx" presStyleLbl="parChTrans1D2" presStyleIdx="9" presStyleCnt="10"/>
      <dgm:spPr/>
      <dgm:t>
        <a:bodyPr/>
        <a:lstStyle/>
        <a:p>
          <a:endParaRPr lang="el-GR"/>
        </a:p>
      </dgm:t>
    </dgm:pt>
    <dgm:pt modelId="{232104E5-3426-42EB-B80A-C60D43257ED2}" type="pres">
      <dgm:prSet presAssocID="{199D4569-3F79-4C7F-9CBA-52F244DAB42F}" presName="node" presStyleLbl="node1" presStyleIdx="9" presStyleCnt="10" custScaleX="141535" custScaleY="111378" custRadScaleRad="127274" custRadScaleInc="-40264">
        <dgm:presLayoutVars>
          <dgm:bulletEnabled val="1"/>
        </dgm:presLayoutVars>
      </dgm:prSet>
      <dgm:spPr>
        <a:prstGeom prst="roundRect">
          <a:avLst/>
        </a:prstGeom>
      </dgm:spPr>
      <dgm:t>
        <a:bodyPr/>
        <a:lstStyle/>
        <a:p>
          <a:endParaRPr lang="el-GR"/>
        </a:p>
      </dgm:t>
    </dgm:pt>
  </dgm:ptLst>
  <dgm:cxnLst>
    <dgm:cxn modelId="{F9B2406A-8F6A-421E-924D-19D84C007CB1}" type="presOf" srcId="{BC24E363-B429-4A9F-811E-8DD96016CB04}" destId="{7A55F961-DC13-4E1D-A7BC-38F85C9DFDFA}" srcOrd="1" destOrd="0" presId="urn:microsoft.com/office/officeart/2005/8/layout/radial1"/>
    <dgm:cxn modelId="{CD4557DB-B317-4DAE-A1E6-33A51837F16C}" srcId="{4DC69E2B-1EEC-4E32-96B5-0C4BE9D0E954}" destId="{4BD97506-4C08-409C-BC2D-2385E96B38BF}" srcOrd="8" destOrd="0" parTransId="{C170761D-827D-48BF-BF16-CBD56174D129}" sibTransId="{0BE4731D-06D0-4C6B-9210-7EAFEADD4B45}"/>
    <dgm:cxn modelId="{D6E1A8BC-733B-4504-A713-1C99DBF45716}" type="presOf" srcId="{8BED9262-AB5F-4764-85ED-8706665D2FFE}" destId="{494F2473-6F21-4B71-9238-E52B7A52A3A7}" srcOrd="0" destOrd="0" presId="urn:microsoft.com/office/officeart/2005/8/layout/radial1"/>
    <dgm:cxn modelId="{00F01513-24AD-4568-9796-66C3ABAB8A8C}" type="presOf" srcId="{046301C9-AFDB-44A4-8E6E-336AE2217EB6}" destId="{33D54E09-4046-4BDC-9F16-D44768E57438}" srcOrd="0" destOrd="0" presId="urn:microsoft.com/office/officeart/2005/8/layout/radial1"/>
    <dgm:cxn modelId="{2075C189-3885-40B7-AEE7-3199130951EE}" type="presOf" srcId="{8BED9262-AB5F-4764-85ED-8706665D2FFE}" destId="{2819554A-A59F-4649-8FC7-849EF679FCE2}" srcOrd="1" destOrd="0" presId="urn:microsoft.com/office/officeart/2005/8/layout/radial1"/>
    <dgm:cxn modelId="{0F5A148B-5CF0-4833-B031-8E598BE94C8B}" srcId="{4DC69E2B-1EEC-4E32-96B5-0C4BE9D0E954}" destId="{1DEABB4D-FAAF-4AB9-ADC4-9B8D6D64ACCD}" srcOrd="0" destOrd="0" parTransId="{2777EAB3-FA71-4083-8120-1F435693813E}" sibTransId="{BEE4A51A-193B-4D0C-94B5-9CFA0925BEE5}"/>
    <dgm:cxn modelId="{B14305BD-E48A-46D0-B6EF-EB06916D4320}" type="presOf" srcId="{4BD97506-4C08-409C-BC2D-2385E96B38BF}" destId="{AE894757-6EAE-4367-A102-4F00125681E5}" srcOrd="0" destOrd="0" presId="urn:microsoft.com/office/officeart/2005/8/layout/radial1"/>
    <dgm:cxn modelId="{74F4B83D-2445-4D85-9F76-AC9793596A2E}" srcId="{4DC69E2B-1EEC-4E32-96B5-0C4BE9D0E954}" destId="{657F0C43-2E8F-42F8-B7FD-F6585234D2A6}" srcOrd="2" destOrd="0" parTransId="{BAE250FD-68D3-45E3-9283-36C6636597C4}" sibTransId="{FDEF50BA-54A8-44FF-847E-47E40089192E}"/>
    <dgm:cxn modelId="{08303C61-C615-4778-A75E-A43D36C6CEC4}" type="presOf" srcId="{BAE4EBC1-EFFA-4920-808E-64285A20B86B}" destId="{344D7EB1-3AA4-4F33-8E0A-553573B6C485}" srcOrd="1" destOrd="0" presId="urn:microsoft.com/office/officeart/2005/8/layout/radial1"/>
    <dgm:cxn modelId="{9D3326C4-9510-42CF-B0F3-817C59BCCBA8}" srcId="{2F56D622-39FB-4990-9A82-29B549A3CDFD}" destId="{4DC69E2B-1EEC-4E32-96B5-0C4BE9D0E954}" srcOrd="0" destOrd="0" parTransId="{85BDDC07-9FD7-46FD-8FE5-092E86002DE6}" sibTransId="{E4100856-D116-4ED0-843C-413895B7C7AB}"/>
    <dgm:cxn modelId="{101225F1-4F44-4D93-B068-1D513D871E5A}" type="presOf" srcId="{BC24E363-B429-4A9F-811E-8DD96016CB04}" destId="{D817EDFA-F490-41F2-AC62-D0FAE2481CB9}" srcOrd="0" destOrd="0" presId="urn:microsoft.com/office/officeart/2005/8/layout/radial1"/>
    <dgm:cxn modelId="{E704079A-11C4-4F4D-9151-EDA5B6D8FA40}" type="presOf" srcId="{BAE250FD-68D3-45E3-9283-36C6636597C4}" destId="{87AA8A09-201F-4924-8E4B-C2E4B4C6587B}" srcOrd="1" destOrd="0" presId="urn:microsoft.com/office/officeart/2005/8/layout/radial1"/>
    <dgm:cxn modelId="{E9B78DDF-A568-4FAF-BA2A-1570D6083B48}" type="presOf" srcId="{1DEABB4D-FAAF-4AB9-ADC4-9B8D6D64ACCD}" destId="{9242700A-A481-4D81-BD13-5F74264E7092}" srcOrd="0" destOrd="0" presId="urn:microsoft.com/office/officeart/2005/8/layout/radial1"/>
    <dgm:cxn modelId="{5BC24314-2EBD-4B38-B9F9-964FBC129035}" type="presOf" srcId="{2777EAB3-FA71-4083-8120-1F435693813E}" destId="{376E68BC-8081-457F-8127-920B4358893C}" srcOrd="1" destOrd="0" presId="urn:microsoft.com/office/officeart/2005/8/layout/radial1"/>
    <dgm:cxn modelId="{C5CF81D1-A1C7-4149-9BA6-9A2A04DE6055}" type="presOf" srcId="{4C674D04-6C50-4C7C-A609-3264CD6A4F20}" destId="{67780E79-65F0-480C-9D36-336EFDB9ED7D}" srcOrd="1" destOrd="0" presId="urn:microsoft.com/office/officeart/2005/8/layout/radial1"/>
    <dgm:cxn modelId="{2C98730E-5E17-4BB4-BC66-DE7432607850}" type="presOf" srcId="{657F0C43-2E8F-42F8-B7FD-F6585234D2A6}" destId="{F957AF41-B9C2-4FE3-BB6F-B515B1CAC0C0}" srcOrd="0" destOrd="0" presId="urn:microsoft.com/office/officeart/2005/8/layout/radial1"/>
    <dgm:cxn modelId="{942F2069-084D-4891-9078-ED5276A8248A}" type="presOf" srcId="{A3FD7E2C-4C70-4ACD-81A0-AA7956093139}" destId="{039C6F3B-D5DE-41C1-8192-76DD83DE97EF}" srcOrd="0" destOrd="0" presId="urn:microsoft.com/office/officeart/2005/8/layout/radial1"/>
    <dgm:cxn modelId="{2DE520CD-1786-4C31-95CB-143187D84F46}" type="presOf" srcId="{4C674D04-6C50-4C7C-A609-3264CD6A4F20}" destId="{8C33B1BE-2FF0-4B86-9F45-49F6CAE0B9C5}" srcOrd="0" destOrd="0" presId="urn:microsoft.com/office/officeart/2005/8/layout/radial1"/>
    <dgm:cxn modelId="{4B65415D-EF2E-4663-935C-154A65EAFE3A}" srcId="{4DC69E2B-1EEC-4E32-96B5-0C4BE9D0E954}" destId="{79FCC6DD-B44F-47EF-8494-BF8AD3774BE8}" srcOrd="7" destOrd="0" parTransId="{DAAAECB8-F84C-4F86-BE87-988393160CC5}" sibTransId="{4475FADA-82E1-4BD8-8D38-5BCE5CA75BDA}"/>
    <dgm:cxn modelId="{C3ED97B7-86F2-45B1-9F2D-DCF16B2D4218}" type="presOf" srcId="{BAE4EBC1-EFFA-4920-808E-64285A20B86B}" destId="{1B809786-676D-4E91-8BD4-F9A718CBFB73}" srcOrd="0" destOrd="0" presId="urn:microsoft.com/office/officeart/2005/8/layout/radial1"/>
    <dgm:cxn modelId="{25B23A5D-51CB-4F69-9AC9-6E8EA4F64D9E}" srcId="{4DC69E2B-1EEC-4E32-96B5-0C4BE9D0E954}" destId="{046301C9-AFDB-44A4-8E6E-336AE2217EB6}" srcOrd="6" destOrd="0" parTransId="{BC24E363-B429-4A9F-811E-8DD96016CB04}" sibTransId="{AC4E21A2-9368-44EA-B2A7-A5EAD4023234}"/>
    <dgm:cxn modelId="{FA008C42-17B9-4382-8BC5-52AB224AA0C2}" type="presOf" srcId="{77B6BE07-9E05-4832-A3E9-A41BB061C0B6}" destId="{7C1705DE-CF89-4B3C-B34C-C23CA0AE45CD}" srcOrd="1" destOrd="0" presId="urn:microsoft.com/office/officeart/2005/8/layout/radial1"/>
    <dgm:cxn modelId="{FC64B650-6782-4D32-87E6-604FB462D390}" type="presOf" srcId="{4DC69E2B-1EEC-4E32-96B5-0C4BE9D0E954}" destId="{8AE0E7AC-10C2-4CD8-B39C-92882F4E12B6}" srcOrd="0" destOrd="0" presId="urn:microsoft.com/office/officeart/2005/8/layout/radial1"/>
    <dgm:cxn modelId="{A56675DE-7E1A-4EF6-A03B-A74655424954}" srcId="{4DC69E2B-1EEC-4E32-96B5-0C4BE9D0E954}" destId="{F004E74E-5E01-45CE-8129-05EFC1886446}" srcOrd="5" destOrd="0" parTransId="{A3FD7E2C-4C70-4ACD-81A0-AA7956093139}" sibTransId="{A94B74DA-1AE5-4C29-B970-2B38F9DE7DE2}"/>
    <dgm:cxn modelId="{BCD0A0EF-2400-4764-B768-4E7A92194800}" type="presOf" srcId="{79FCC6DD-B44F-47EF-8494-BF8AD3774BE8}" destId="{CCE82D0A-B8FF-49E6-8A62-31B6EA73F001}" srcOrd="0" destOrd="0" presId="urn:microsoft.com/office/officeart/2005/8/layout/radial1"/>
    <dgm:cxn modelId="{94D9B006-75A7-437D-96C0-2059B4584344}" type="presOf" srcId="{A3FD7E2C-4C70-4ACD-81A0-AA7956093139}" destId="{25D36FDD-64A4-4D72-85DB-31A2D529ABDA}" srcOrd="1" destOrd="0" presId="urn:microsoft.com/office/officeart/2005/8/layout/radial1"/>
    <dgm:cxn modelId="{85870A89-5F82-4AFD-9FE4-3F0124A95605}" type="presOf" srcId="{F004E74E-5E01-45CE-8129-05EFC1886446}" destId="{5F689C7A-B0A2-45FA-9778-6C1272599DA4}" srcOrd="0" destOrd="0" presId="urn:microsoft.com/office/officeart/2005/8/layout/radial1"/>
    <dgm:cxn modelId="{DC78C743-1D1F-4AFC-9EB5-B43FF60CFEA6}" type="presOf" srcId="{7A662930-94F6-443D-8DE7-CF11EF82269F}" destId="{837C39FF-2421-453B-BF93-AEB80408497C}" srcOrd="0" destOrd="0" presId="urn:microsoft.com/office/officeart/2005/8/layout/radial1"/>
    <dgm:cxn modelId="{F00F75B1-17C9-499E-AEEF-FF4E14526FD9}" type="presOf" srcId="{C170761D-827D-48BF-BF16-CBD56174D129}" destId="{784524B0-0E9A-4EB0-AC1B-E9675909B22F}" srcOrd="1" destOrd="0" presId="urn:microsoft.com/office/officeart/2005/8/layout/radial1"/>
    <dgm:cxn modelId="{A200281A-C3C9-4BE9-A33E-F1A79CA47BEF}" type="presOf" srcId="{43ACE78B-99FA-4729-8069-EEFA4440F705}" destId="{9CBA5CAD-29E4-4D46-B76E-E65A623E85F3}" srcOrd="0" destOrd="0" presId="urn:microsoft.com/office/officeart/2005/8/layout/radial1"/>
    <dgm:cxn modelId="{E65EF866-14DE-479C-885B-BA6379CE5E5A}" type="presOf" srcId="{DAAAECB8-F84C-4F86-BE87-988393160CC5}" destId="{5CED0794-E61A-460D-8406-C2F153275475}" srcOrd="1" destOrd="0" presId="urn:microsoft.com/office/officeart/2005/8/layout/radial1"/>
    <dgm:cxn modelId="{73ED9905-4D1A-4408-8566-E4763E59CFA8}" srcId="{4DC69E2B-1EEC-4E32-96B5-0C4BE9D0E954}" destId="{199D4569-3F79-4C7F-9CBA-52F244DAB42F}" srcOrd="9" destOrd="0" parTransId="{77B6BE07-9E05-4832-A3E9-A41BB061C0B6}" sibTransId="{037C97DD-CFD1-4E40-B071-85EAD28074ED}"/>
    <dgm:cxn modelId="{DAAF7E35-229A-4AE1-8B40-F888FE14FE76}" type="presOf" srcId="{2777EAB3-FA71-4083-8120-1F435693813E}" destId="{978037F5-A43F-4B73-B14E-00339AFCCDA9}" srcOrd="0" destOrd="0" presId="urn:microsoft.com/office/officeart/2005/8/layout/radial1"/>
    <dgm:cxn modelId="{82D56072-AA9C-47F0-8050-D7F851B67452}" type="presOf" srcId="{BAE250FD-68D3-45E3-9283-36C6636597C4}" destId="{F2E00D5F-850B-4B4C-9B4E-20604FE0B756}" srcOrd="0" destOrd="0" presId="urn:microsoft.com/office/officeart/2005/8/layout/radial1"/>
    <dgm:cxn modelId="{E6EABAA1-D5FF-468C-B03E-B3CDBFCC869C}" type="presOf" srcId="{2F56D622-39FB-4990-9A82-29B549A3CDFD}" destId="{EFB450CD-36B9-415E-8B11-8704AAE24B74}" srcOrd="0" destOrd="0" presId="urn:microsoft.com/office/officeart/2005/8/layout/radial1"/>
    <dgm:cxn modelId="{0C6A1FED-CF0A-416B-9A44-059F93825DF3}" type="presOf" srcId="{77B6BE07-9E05-4832-A3E9-A41BB061C0B6}" destId="{391A3D57-BF48-4EBB-9EA7-F7D56AE990BF}" srcOrd="0" destOrd="0" presId="urn:microsoft.com/office/officeart/2005/8/layout/radial1"/>
    <dgm:cxn modelId="{27EB761D-D469-4332-B607-F4C93916DE68}" type="presOf" srcId="{DAAAECB8-F84C-4F86-BE87-988393160CC5}" destId="{0A349100-F3C6-41A3-B13D-EBCAE6E88220}" srcOrd="0" destOrd="0" presId="urn:microsoft.com/office/officeart/2005/8/layout/radial1"/>
    <dgm:cxn modelId="{B6A0C927-C33C-457B-9267-5909ED545575}" srcId="{4DC69E2B-1EEC-4E32-96B5-0C4BE9D0E954}" destId="{B9DF0942-AC74-490C-BE5F-E88303CAD834}" srcOrd="3" destOrd="0" parTransId="{4C674D04-6C50-4C7C-A609-3264CD6A4F20}" sibTransId="{7B181FEC-97D4-48C6-B695-636785ED0E6F}"/>
    <dgm:cxn modelId="{14B9DA7C-5AFD-4522-A9E0-57306182B891}" type="presOf" srcId="{B9DF0942-AC74-490C-BE5F-E88303CAD834}" destId="{053062FF-8CC3-4266-B5A6-C34A2B76503A}" srcOrd="0" destOrd="0" presId="urn:microsoft.com/office/officeart/2005/8/layout/radial1"/>
    <dgm:cxn modelId="{4CBB2D72-A415-472C-8F16-38B6B39DF683}" type="presOf" srcId="{199D4569-3F79-4C7F-9CBA-52F244DAB42F}" destId="{232104E5-3426-42EB-B80A-C60D43257ED2}" srcOrd="0" destOrd="0" presId="urn:microsoft.com/office/officeart/2005/8/layout/radial1"/>
    <dgm:cxn modelId="{2661D173-3C5D-410E-AFF9-83ED74CD652E}" srcId="{4DC69E2B-1EEC-4E32-96B5-0C4BE9D0E954}" destId="{7A662930-94F6-443D-8DE7-CF11EF82269F}" srcOrd="4" destOrd="0" parTransId="{BAE4EBC1-EFFA-4920-808E-64285A20B86B}" sibTransId="{00CEDE8D-95BC-4989-B660-903E75A97945}"/>
    <dgm:cxn modelId="{34FC568B-3FBB-476A-B378-0513E58C9A71}" type="presOf" srcId="{C170761D-827D-48BF-BF16-CBD56174D129}" destId="{00C689A0-746C-4580-9873-598BE19E83E8}" srcOrd="0" destOrd="0" presId="urn:microsoft.com/office/officeart/2005/8/layout/radial1"/>
    <dgm:cxn modelId="{3DDCF7D9-5CB1-4DF5-A708-9DB3762EB59F}" srcId="{4DC69E2B-1EEC-4E32-96B5-0C4BE9D0E954}" destId="{43ACE78B-99FA-4729-8069-EEFA4440F705}" srcOrd="1" destOrd="0" parTransId="{8BED9262-AB5F-4764-85ED-8706665D2FFE}" sibTransId="{9F02EB90-7BE3-47DB-BF50-13DD8B6903F4}"/>
    <dgm:cxn modelId="{019B42CF-D319-475A-B726-E91D3B4C05A9}" type="presParOf" srcId="{EFB450CD-36B9-415E-8B11-8704AAE24B74}" destId="{8AE0E7AC-10C2-4CD8-B39C-92882F4E12B6}" srcOrd="0" destOrd="0" presId="urn:microsoft.com/office/officeart/2005/8/layout/radial1"/>
    <dgm:cxn modelId="{6C14138C-99A2-420B-944F-74E10E3FAEA0}" type="presParOf" srcId="{EFB450CD-36B9-415E-8B11-8704AAE24B74}" destId="{978037F5-A43F-4B73-B14E-00339AFCCDA9}" srcOrd="1" destOrd="0" presId="urn:microsoft.com/office/officeart/2005/8/layout/radial1"/>
    <dgm:cxn modelId="{CE145545-1CC9-419D-86E7-AF7D15F9425E}" type="presParOf" srcId="{978037F5-A43F-4B73-B14E-00339AFCCDA9}" destId="{376E68BC-8081-457F-8127-920B4358893C}" srcOrd="0" destOrd="0" presId="urn:microsoft.com/office/officeart/2005/8/layout/radial1"/>
    <dgm:cxn modelId="{48470A76-218E-43BA-83A1-499572BA14E4}" type="presParOf" srcId="{EFB450CD-36B9-415E-8B11-8704AAE24B74}" destId="{9242700A-A481-4D81-BD13-5F74264E7092}" srcOrd="2" destOrd="0" presId="urn:microsoft.com/office/officeart/2005/8/layout/radial1"/>
    <dgm:cxn modelId="{6297C1F4-1CF3-498E-A603-DFDA15F8C607}" type="presParOf" srcId="{EFB450CD-36B9-415E-8B11-8704AAE24B74}" destId="{494F2473-6F21-4B71-9238-E52B7A52A3A7}" srcOrd="3" destOrd="0" presId="urn:microsoft.com/office/officeart/2005/8/layout/radial1"/>
    <dgm:cxn modelId="{C7894A64-D915-4CE2-B003-6C55B6AE243B}" type="presParOf" srcId="{494F2473-6F21-4B71-9238-E52B7A52A3A7}" destId="{2819554A-A59F-4649-8FC7-849EF679FCE2}" srcOrd="0" destOrd="0" presId="urn:microsoft.com/office/officeart/2005/8/layout/radial1"/>
    <dgm:cxn modelId="{454EA600-014F-47E5-A531-DAA6E9EE17FE}" type="presParOf" srcId="{EFB450CD-36B9-415E-8B11-8704AAE24B74}" destId="{9CBA5CAD-29E4-4D46-B76E-E65A623E85F3}" srcOrd="4" destOrd="0" presId="urn:microsoft.com/office/officeart/2005/8/layout/radial1"/>
    <dgm:cxn modelId="{7BA3BA05-E375-49C1-95F0-3DA21B739E0B}" type="presParOf" srcId="{EFB450CD-36B9-415E-8B11-8704AAE24B74}" destId="{F2E00D5F-850B-4B4C-9B4E-20604FE0B756}" srcOrd="5" destOrd="0" presId="urn:microsoft.com/office/officeart/2005/8/layout/radial1"/>
    <dgm:cxn modelId="{363314C3-3A79-4A60-A0AC-8C88EBBC5675}" type="presParOf" srcId="{F2E00D5F-850B-4B4C-9B4E-20604FE0B756}" destId="{87AA8A09-201F-4924-8E4B-C2E4B4C6587B}" srcOrd="0" destOrd="0" presId="urn:microsoft.com/office/officeart/2005/8/layout/radial1"/>
    <dgm:cxn modelId="{084F5C50-B5E8-46F5-882F-7C5C84A2C8D1}" type="presParOf" srcId="{EFB450CD-36B9-415E-8B11-8704AAE24B74}" destId="{F957AF41-B9C2-4FE3-BB6F-B515B1CAC0C0}" srcOrd="6" destOrd="0" presId="urn:microsoft.com/office/officeart/2005/8/layout/radial1"/>
    <dgm:cxn modelId="{71B6000F-CADC-4208-AE87-5BD598829EDB}" type="presParOf" srcId="{EFB450CD-36B9-415E-8B11-8704AAE24B74}" destId="{8C33B1BE-2FF0-4B86-9F45-49F6CAE0B9C5}" srcOrd="7" destOrd="0" presId="urn:microsoft.com/office/officeart/2005/8/layout/radial1"/>
    <dgm:cxn modelId="{CE7D02D7-1C29-488E-8D9A-7262581E7F64}" type="presParOf" srcId="{8C33B1BE-2FF0-4B86-9F45-49F6CAE0B9C5}" destId="{67780E79-65F0-480C-9D36-336EFDB9ED7D}" srcOrd="0" destOrd="0" presId="urn:microsoft.com/office/officeart/2005/8/layout/radial1"/>
    <dgm:cxn modelId="{466CCF55-0316-4785-98FB-431C928D422E}" type="presParOf" srcId="{EFB450CD-36B9-415E-8B11-8704AAE24B74}" destId="{053062FF-8CC3-4266-B5A6-C34A2B76503A}" srcOrd="8" destOrd="0" presId="urn:microsoft.com/office/officeart/2005/8/layout/radial1"/>
    <dgm:cxn modelId="{B942B6F0-72A3-47D0-AEBB-8F6C5D4FE16B}" type="presParOf" srcId="{EFB450CD-36B9-415E-8B11-8704AAE24B74}" destId="{1B809786-676D-4E91-8BD4-F9A718CBFB73}" srcOrd="9" destOrd="0" presId="urn:microsoft.com/office/officeart/2005/8/layout/radial1"/>
    <dgm:cxn modelId="{6DDDB89A-6EB9-4162-B0FF-052F7CDEB4AE}" type="presParOf" srcId="{1B809786-676D-4E91-8BD4-F9A718CBFB73}" destId="{344D7EB1-3AA4-4F33-8E0A-553573B6C485}" srcOrd="0" destOrd="0" presId="urn:microsoft.com/office/officeart/2005/8/layout/radial1"/>
    <dgm:cxn modelId="{21C86875-8120-4DF0-B3BB-5B6C0355EFA2}" type="presParOf" srcId="{EFB450CD-36B9-415E-8B11-8704AAE24B74}" destId="{837C39FF-2421-453B-BF93-AEB80408497C}" srcOrd="10" destOrd="0" presId="urn:microsoft.com/office/officeart/2005/8/layout/radial1"/>
    <dgm:cxn modelId="{2C206C55-6165-4BCF-83C8-3FD483CADC78}" type="presParOf" srcId="{EFB450CD-36B9-415E-8B11-8704AAE24B74}" destId="{039C6F3B-D5DE-41C1-8192-76DD83DE97EF}" srcOrd="11" destOrd="0" presId="urn:microsoft.com/office/officeart/2005/8/layout/radial1"/>
    <dgm:cxn modelId="{D8B182DB-5613-4763-B848-98F0FF687B6E}" type="presParOf" srcId="{039C6F3B-D5DE-41C1-8192-76DD83DE97EF}" destId="{25D36FDD-64A4-4D72-85DB-31A2D529ABDA}" srcOrd="0" destOrd="0" presId="urn:microsoft.com/office/officeart/2005/8/layout/radial1"/>
    <dgm:cxn modelId="{D1294875-BF92-439B-8EBD-3EDA898069D2}" type="presParOf" srcId="{EFB450CD-36B9-415E-8B11-8704AAE24B74}" destId="{5F689C7A-B0A2-45FA-9778-6C1272599DA4}" srcOrd="12" destOrd="0" presId="urn:microsoft.com/office/officeart/2005/8/layout/radial1"/>
    <dgm:cxn modelId="{48481746-D60D-4476-A3A1-5C8360072A52}" type="presParOf" srcId="{EFB450CD-36B9-415E-8B11-8704AAE24B74}" destId="{D817EDFA-F490-41F2-AC62-D0FAE2481CB9}" srcOrd="13" destOrd="0" presId="urn:microsoft.com/office/officeart/2005/8/layout/radial1"/>
    <dgm:cxn modelId="{D5DA53A3-59DA-4C37-8F85-836EF7E7C105}" type="presParOf" srcId="{D817EDFA-F490-41F2-AC62-D0FAE2481CB9}" destId="{7A55F961-DC13-4E1D-A7BC-38F85C9DFDFA}" srcOrd="0" destOrd="0" presId="urn:microsoft.com/office/officeart/2005/8/layout/radial1"/>
    <dgm:cxn modelId="{EB3A7585-648D-4924-A429-7B9165AB62A9}" type="presParOf" srcId="{EFB450CD-36B9-415E-8B11-8704AAE24B74}" destId="{33D54E09-4046-4BDC-9F16-D44768E57438}" srcOrd="14" destOrd="0" presId="urn:microsoft.com/office/officeart/2005/8/layout/radial1"/>
    <dgm:cxn modelId="{342CB422-3E94-44F4-B975-09C3D904C2B3}" type="presParOf" srcId="{EFB450CD-36B9-415E-8B11-8704AAE24B74}" destId="{0A349100-F3C6-41A3-B13D-EBCAE6E88220}" srcOrd="15" destOrd="0" presId="urn:microsoft.com/office/officeart/2005/8/layout/radial1"/>
    <dgm:cxn modelId="{F23AC2F4-0119-4426-99D9-B40845FF3F3B}" type="presParOf" srcId="{0A349100-F3C6-41A3-B13D-EBCAE6E88220}" destId="{5CED0794-E61A-460D-8406-C2F153275475}" srcOrd="0" destOrd="0" presId="urn:microsoft.com/office/officeart/2005/8/layout/radial1"/>
    <dgm:cxn modelId="{2921FA13-486C-432F-A708-15E6D7D67087}" type="presParOf" srcId="{EFB450CD-36B9-415E-8B11-8704AAE24B74}" destId="{CCE82D0A-B8FF-49E6-8A62-31B6EA73F001}" srcOrd="16" destOrd="0" presId="urn:microsoft.com/office/officeart/2005/8/layout/radial1"/>
    <dgm:cxn modelId="{8E9AEFC7-A530-469A-9500-C1982ED7907E}" type="presParOf" srcId="{EFB450CD-36B9-415E-8B11-8704AAE24B74}" destId="{00C689A0-746C-4580-9873-598BE19E83E8}" srcOrd="17" destOrd="0" presId="urn:microsoft.com/office/officeart/2005/8/layout/radial1"/>
    <dgm:cxn modelId="{D8B6FAFB-41A6-4870-9B5B-919934A029D0}" type="presParOf" srcId="{00C689A0-746C-4580-9873-598BE19E83E8}" destId="{784524B0-0E9A-4EB0-AC1B-E9675909B22F}" srcOrd="0" destOrd="0" presId="urn:microsoft.com/office/officeart/2005/8/layout/radial1"/>
    <dgm:cxn modelId="{DC0619E2-75AA-457B-9581-5B1B56C68E9D}" type="presParOf" srcId="{EFB450CD-36B9-415E-8B11-8704AAE24B74}" destId="{AE894757-6EAE-4367-A102-4F00125681E5}" srcOrd="18" destOrd="0" presId="urn:microsoft.com/office/officeart/2005/8/layout/radial1"/>
    <dgm:cxn modelId="{622796E7-9DA9-4C1D-8DB6-19BEF897C0AF}" type="presParOf" srcId="{EFB450CD-36B9-415E-8B11-8704AAE24B74}" destId="{391A3D57-BF48-4EBB-9EA7-F7D56AE990BF}" srcOrd="19" destOrd="0" presId="urn:microsoft.com/office/officeart/2005/8/layout/radial1"/>
    <dgm:cxn modelId="{D4F603A6-CBA8-44A7-828D-58430CD2013F}" type="presParOf" srcId="{391A3D57-BF48-4EBB-9EA7-F7D56AE990BF}" destId="{7C1705DE-CF89-4B3C-B34C-C23CA0AE45CD}" srcOrd="0" destOrd="0" presId="urn:microsoft.com/office/officeart/2005/8/layout/radial1"/>
    <dgm:cxn modelId="{79F8CAE4-9A87-44CD-AF22-DF4C99B53A41}" type="presParOf" srcId="{EFB450CD-36B9-415E-8B11-8704AAE24B74}" destId="{232104E5-3426-42EB-B80A-C60D43257ED2}" srcOrd="20" destOrd="0" presId="urn:microsoft.com/office/officeart/2005/8/layout/radial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ED288021-91A0-419E-95CE-AB02221F348B}" type="doc">
      <dgm:prSet loTypeId="urn:microsoft.com/office/officeart/2005/8/layout/vList2" loCatId="list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el-GR"/>
        </a:p>
      </dgm:t>
    </dgm:pt>
    <dgm:pt modelId="{ECF984D2-9E0A-48BC-86E5-ACFE6DDB07C0}">
      <dgm:prSet phldrT="[Κείμενο]"/>
      <dgm:spPr/>
      <dgm:t>
        <a:bodyPr/>
        <a:lstStyle/>
        <a:p>
          <a:pPr rtl="0"/>
          <a:r>
            <a:rPr lang="el-GR" dirty="0" smtClean="0"/>
            <a:t>- Συνθήκες και Κανόνες σε επίπεδο Εφαρμογής</a:t>
          </a:r>
          <a:endParaRPr lang="el-GR" dirty="0"/>
        </a:p>
      </dgm:t>
    </dgm:pt>
    <dgm:pt modelId="{849AD24E-C722-425C-B218-9AED2E4C577D}" type="parTrans" cxnId="{C0504A48-6B4B-4B53-9C0F-E0DCC14F719C}">
      <dgm:prSet/>
      <dgm:spPr/>
      <dgm:t>
        <a:bodyPr/>
        <a:lstStyle/>
        <a:p>
          <a:endParaRPr lang="el-GR"/>
        </a:p>
      </dgm:t>
    </dgm:pt>
    <dgm:pt modelId="{17A66AFE-18DA-4461-80F5-B7756BFF3A00}" type="sibTrans" cxnId="{C0504A48-6B4B-4B53-9C0F-E0DCC14F719C}">
      <dgm:prSet/>
      <dgm:spPr/>
      <dgm:t>
        <a:bodyPr/>
        <a:lstStyle/>
        <a:p>
          <a:endParaRPr lang="el-GR"/>
        </a:p>
      </dgm:t>
    </dgm:pt>
    <dgm:pt modelId="{CEC3F2B3-0999-4D0F-AC62-9C40F4E91E4D}">
      <dgm:prSet/>
      <dgm:spPr/>
      <dgm:t>
        <a:bodyPr/>
        <a:lstStyle/>
        <a:p>
          <a:pPr rtl="0"/>
          <a:r>
            <a:rPr lang="el-GR" dirty="0" smtClean="0"/>
            <a:t>- Δικτυακή προστασία</a:t>
          </a:r>
          <a:endParaRPr lang="el-GR" dirty="0"/>
        </a:p>
      </dgm:t>
    </dgm:pt>
    <dgm:pt modelId="{A6186A19-36E1-4F17-820D-5912CA038ABD}" type="parTrans" cxnId="{9C7EA814-A3B6-4900-9FA2-FDD6C84086B3}">
      <dgm:prSet/>
      <dgm:spPr/>
      <dgm:t>
        <a:bodyPr/>
        <a:lstStyle/>
        <a:p>
          <a:endParaRPr lang="el-GR"/>
        </a:p>
      </dgm:t>
    </dgm:pt>
    <dgm:pt modelId="{F52495FF-D21A-43D6-B9DC-06C91063228F}" type="sibTrans" cxnId="{9C7EA814-A3B6-4900-9FA2-FDD6C84086B3}">
      <dgm:prSet/>
      <dgm:spPr/>
      <dgm:t>
        <a:bodyPr/>
        <a:lstStyle/>
        <a:p>
          <a:endParaRPr lang="el-GR"/>
        </a:p>
      </dgm:t>
    </dgm:pt>
    <dgm:pt modelId="{07183A59-DDAB-4F9A-B466-9CD51DF694CB}">
      <dgm:prSet/>
      <dgm:spPr/>
      <dgm:t>
        <a:bodyPr/>
        <a:lstStyle/>
        <a:p>
          <a:pPr rtl="0"/>
          <a:r>
            <a:rPr lang="el-GR" dirty="0" smtClean="0"/>
            <a:t>- Προσωποποιημένη πρόσβαση σε επίπεδο Βάσης Δεδομένων</a:t>
          </a:r>
          <a:endParaRPr lang="el-GR" dirty="0"/>
        </a:p>
      </dgm:t>
    </dgm:pt>
    <dgm:pt modelId="{DE5818A6-8997-4868-9D04-058191D78440}" type="parTrans" cxnId="{C38EBB03-61A2-4B77-AF2F-5108D161CA5E}">
      <dgm:prSet/>
      <dgm:spPr/>
      <dgm:t>
        <a:bodyPr/>
        <a:lstStyle/>
        <a:p>
          <a:endParaRPr lang="el-GR"/>
        </a:p>
      </dgm:t>
    </dgm:pt>
    <dgm:pt modelId="{9A37B045-8714-4D89-945A-15D38B8F5F63}" type="sibTrans" cxnId="{C38EBB03-61A2-4B77-AF2F-5108D161CA5E}">
      <dgm:prSet/>
      <dgm:spPr/>
      <dgm:t>
        <a:bodyPr/>
        <a:lstStyle/>
        <a:p>
          <a:endParaRPr lang="el-GR"/>
        </a:p>
      </dgm:t>
    </dgm:pt>
    <dgm:pt modelId="{DD5BC361-74CC-4FE0-956C-4CB737C777C5}" type="pres">
      <dgm:prSet presAssocID="{ED288021-91A0-419E-95CE-AB02221F348B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l-GR"/>
        </a:p>
      </dgm:t>
    </dgm:pt>
    <dgm:pt modelId="{62BFC2CF-28E1-4FB2-9CD2-A25A99928561}" type="pres">
      <dgm:prSet presAssocID="{ECF984D2-9E0A-48BC-86E5-ACFE6DDB07C0}" presName="parentText" presStyleLbl="node1" presStyleIdx="0" presStyleCnt="3" custLinFactY="-4350" custLinFactNeighborY="-100000">
        <dgm:presLayoutVars>
          <dgm:chMax val="0"/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921D7454-9C74-4DC2-9250-71B1B5F04539}" type="pres">
      <dgm:prSet presAssocID="{17A66AFE-18DA-4461-80F5-B7756BFF3A00}" presName="spacer" presStyleCnt="0"/>
      <dgm:spPr/>
    </dgm:pt>
    <dgm:pt modelId="{8BFFFFDF-95DA-4B46-88AC-908F2DCF3516}" type="pres">
      <dgm:prSet presAssocID="{CEC3F2B3-0999-4D0F-AC62-9C40F4E91E4D}" presName="parentText" presStyleLbl="node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5C2164D2-973E-4169-A33F-7F030BE8A439}" type="pres">
      <dgm:prSet presAssocID="{F52495FF-D21A-43D6-B9DC-06C91063228F}" presName="spacer" presStyleCnt="0"/>
      <dgm:spPr/>
    </dgm:pt>
    <dgm:pt modelId="{ADDF9357-5B7D-4924-A107-7F8D07DA17B8}" type="pres">
      <dgm:prSet presAssocID="{07183A59-DDAB-4F9A-B466-9CD51DF694CB}" presName="parentText" presStyleLbl="node1" presStyleIdx="2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l-GR"/>
        </a:p>
      </dgm:t>
    </dgm:pt>
  </dgm:ptLst>
  <dgm:cxnLst>
    <dgm:cxn modelId="{C0504A48-6B4B-4B53-9C0F-E0DCC14F719C}" srcId="{ED288021-91A0-419E-95CE-AB02221F348B}" destId="{ECF984D2-9E0A-48BC-86E5-ACFE6DDB07C0}" srcOrd="0" destOrd="0" parTransId="{849AD24E-C722-425C-B218-9AED2E4C577D}" sibTransId="{17A66AFE-18DA-4461-80F5-B7756BFF3A00}"/>
    <dgm:cxn modelId="{CCDCC9E1-3283-41A7-A773-3ED0EEA29A69}" type="presOf" srcId="{07183A59-DDAB-4F9A-B466-9CD51DF694CB}" destId="{ADDF9357-5B7D-4924-A107-7F8D07DA17B8}" srcOrd="0" destOrd="0" presId="urn:microsoft.com/office/officeart/2005/8/layout/vList2"/>
    <dgm:cxn modelId="{31939897-DF9C-431D-B35B-B63B3E44E8C6}" type="presOf" srcId="{ED288021-91A0-419E-95CE-AB02221F348B}" destId="{DD5BC361-74CC-4FE0-956C-4CB737C777C5}" srcOrd="0" destOrd="0" presId="urn:microsoft.com/office/officeart/2005/8/layout/vList2"/>
    <dgm:cxn modelId="{76954D20-F8C1-42D8-9F7B-1F2ADA775634}" type="presOf" srcId="{CEC3F2B3-0999-4D0F-AC62-9C40F4E91E4D}" destId="{8BFFFFDF-95DA-4B46-88AC-908F2DCF3516}" srcOrd="0" destOrd="0" presId="urn:microsoft.com/office/officeart/2005/8/layout/vList2"/>
    <dgm:cxn modelId="{C38EBB03-61A2-4B77-AF2F-5108D161CA5E}" srcId="{ED288021-91A0-419E-95CE-AB02221F348B}" destId="{07183A59-DDAB-4F9A-B466-9CD51DF694CB}" srcOrd="2" destOrd="0" parTransId="{DE5818A6-8997-4868-9D04-058191D78440}" sibTransId="{9A37B045-8714-4D89-945A-15D38B8F5F63}"/>
    <dgm:cxn modelId="{9C7EA814-A3B6-4900-9FA2-FDD6C84086B3}" srcId="{ED288021-91A0-419E-95CE-AB02221F348B}" destId="{CEC3F2B3-0999-4D0F-AC62-9C40F4E91E4D}" srcOrd="1" destOrd="0" parTransId="{A6186A19-36E1-4F17-820D-5912CA038ABD}" sibTransId="{F52495FF-D21A-43D6-B9DC-06C91063228F}"/>
    <dgm:cxn modelId="{5330B6DF-A7B6-4EAC-88E5-0CE2BC995B3D}" type="presOf" srcId="{ECF984D2-9E0A-48BC-86E5-ACFE6DDB07C0}" destId="{62BFC2CF-28E1-4FB2-9CD2-A25A99928561}" srcOrd="0" destOrd="0" presId="urn:microsoft.com/office/officeart/2005/8/layout/vList2"/>
    <dgm:cxn modelId="{E1CD6FFA-0049-41F1-B552-C3194E9FF723}" type="presParOf" srcId="{DD5BC361-74CC-4FE0-956C-4CB737C777C5}" destId="{62BFC2CF-28E1-4FB2-9CD2-A25A99928561}" srcOrd="0" destOrd="0" presId="urn:microsoft.com/office/officeart/2005/8/layout/vList2"/>
    <dgm:cxn modelId="{69557A18-5361-470C-B895-8D2D94CDED03}" type="presParOf" srcId="{DD5BC361-74CC-4FE0-956C-4CB737C777C5}" destId="{921D7454-9C74-4DC2-9250-71B1B5F04539}" srcOrd="1" destOrd="0" presId="urn:microsoft.com/office/officeart/2005/8/layout/vList2"/>
    <dgm:cxn modelId="{73A73450-4A83-448A-8141-188BD291444C}" type="presParOf" srcId="{DD5BC361-74CC-4FE0-956C-4CB737C777C5}" destId="{8BFFFFDF-95DA-4B46-88AC-908F2DCF3516}" srcOrd="2" destOrd="0" presId="urn:microsoft.com/office/officeart/2005/8/layout/vList2"/>
    <dgm:cxn modelId="{946E2821-C246-48CE-8CCC-06226870C1D4}" type="presParOf" srcId="{DD5BC361-74CC-4FE0-956C-4CB737C777C5}" destId="{5C2164D2-973E-4169-A33F-7F030BE8A439}" srcOrd="3" destOrd="0" presId="urn:microsoft.com/office/officeart/2005/8/layout/vList2"/>
    <dgm:cxn modelId="{BC07941E-6651-490C-A2D7-5D21BD02AD2F}" type="presParOf" srcId="{DD5BC361-74CC-4FE0-956C-4CB737C777C5}" destId="{ADDF9357-5B7D-4924-A107-7F8D07DA17B8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2BFF34BF-F8BE-4561-8250-07E5A8BC1867}" type="doc">
      <dgm:prSet loTypeId="urn:microsoft.com/office/officeart/2008/layout/VerticalCurvedList" loCatId="list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el-GR"/>
        </a:p>
      </dgm:t>
    </dgm:pt>
    <dgm:pt modelId="{D6A24E77-BCC0-4F84-855B-CB23DFB9E9D7}">
      <dgm:prSet/>
      <dgm:spPr/>
      <dgm:t>
        <a:bodyPr/>
        <a:lstStyle/>
        <a:p>
          <a:pPr algn="l" rtl="0"/>
          <a:r>
            <a:rPr lang="el-GR" dirty="0" smtClean="0"/>
            <a:t>Διαδικασία </a:t>
          </a:r>
          <a:r>
            <a:rPr lang="el-GR" dirty="0" err="1" smtClean="0"/>
            <a:t>Αυθεντικοποίησης</a:t>
          </a:r>
          <a:r>
            <a:rPr lang="el-GR" dirty="0" smtClean="0"/>
            <a:t> προσαρμοσμένη στις επιχειρησιακές ανάγκες</a:t>
          </a:r>
          <a:endParaRPr lang="el-GR" dirty="0"/>
        </a:p>
      </dgm:t>
    </dgm:pt>
    <dgm:pt modelId="{B2EB99EA-7417-4136-8979-87ABD5557E0A}" type="parTrans" cxnId="{AD1668CD-0174-4DE2-A68C-3EB22C464AFD}">
      <dgm:prSet/>
      <dgm:spPr/>
      <dgm:t>
        <a:bodyPr/>
        <a:lstStyle/>
        <a:p>
          <a:endParaRPr lang="el-GR"/>
        </a:p>
      </dgm:t>
    </dgm:pt>
    <dgm:pt modelId="{8D8055C7-B298-4A5B-8866-C53D437937C0}" type="sibTrans" cxnId="{AD1668CD-0174-4DE2-A68C-3EB22C464AFD}">
      <dgm:prSet/>
      <dgm:spPr/>
      <dgm:t>
        <a:bodyPr/>
        <a:lstStyle/>
        <a:p>
          <a:endParaRPr lang="el-GR"/>
        </a:p>
      </dgm:t>
    </dgm:pt>
    <dgm:pt modelId="{136D5CA7-3248-4FE8-9590-B6670D2544C3}">
      <dgm:prSet/>
      <dgm:spPr/>
      <dgm:t>
        <a:bodyPr/>
        <a:lstStyle/>
        <a:p>
          <a:pPr algn="l" rtl="0"/>
          <a:r>
            <a:rPr lang="el-GR" dirty="0" smtClean="0"/>
            <a:t>Νέα τεχνολογικά πρότυπα</a:t>
          </a:r>
          <a:endParaRPr lang="el-GR" dirty="0"/>
        </a:p>
      </dgm:t>
    </dgm:pt>
    <dgm:pt modelId="{47BF831F-B1E2-4642-A169-68F784B8246E}" type="parTrans" cxnId="{07983BBC-7D63-456D-9043-48E60C66B887}">
      <dgm:prSet/>
      <dgm:spPr/>
      <dgm:t>
        <a:bodyPr/>
        <a:lstStyle/>
        <a:p>
          <a:endParaRPr lang="el-GR"/>
        </a:p>
      </dgm:t>
    </dgm:pt>
    <dgm:pt modelId="{3A1EDCF4-847D-4E69-8939-7C19E1B872A4}" type="sibTrans" cxnId="{07983BBC-7D63-456D-9043-48E60C66B887}">
      <dgm:prSet/>
      <dgm:spPr/>
      <dgm:t>
        <a:bodyPr/>
        <a:lstStyle/>
        <a:p>
          <a:endParaRPr lang="el-GR"/>
        </a:p>
      </dgm:t>
    </dgm:pt>
    <dgm:pt modelId="{42FE7FEB-DC29-4177-AAFF-3C581E45A4B1}">
      <dgm:prSet/>
      <dgm:spPr/>
      <dgm:t>
        <a:bodyPr/>
        <a:lstStyle/>
        <a:p>
          <a:pPr algn="l" rtl="0"/>
          <a:r>
            <a:rPr lang="el-GR" dirty="0" smtClean="0"/>
            <a:t>Διαδικασίες Ασφάλειας: </a:t>
          </a:r>
          <a:br>
            <a:rPr lang="el-GR" dirty="0" smtClean="0"/>
          </a:br>
          <a:r>
            <a:rPr lang="el-GR" dirty="0" smtClean="0"/>
            <a:t>-</a:t>
          </a:r>
          <a:r>
            <a:rPr lang="en-US" dirty="0" smtClean="0"/>
            <a:t> </a:t>
          </a:r>
          <a:r>
            <a:rPr lang="el-GR" dirty="0" smtClean="0"/>
            <a:t>ISO 27001:2005 </a:t>
          </a:r>
          <a:br>
            <a:rPr lang="el-GR" dirty="0" smtClean="0"/>
          </a:br>
          <a:r>
            <a:rPr lang="el-GR" dirty="0" smtClean="0"/>
            <a:t>- 17 Πολιτικές Ασφάλειας</a:t>
          </a:r>
          <a:endParaRPr lang="el-GR" dirty="0"/>
        </a:p>
      </dgm:t>
    </dgm:pt>
    <dgm:pt modelId="{9745043C-659E-4DC5-8096-1AA4CB4C4B13}" type="parTrans" cxnId="{3E79CB43-C1D8-4FC0-AF81-087AD18D5001}">
      <dgm:prSet/>
      <dgm:spPr/>
      <dgm:t>
        <a:bodyPr/>
        <a:lstStyle/>
        <a:p>
          <a:endParaRPr lang="el-GR"/>
        </a:p>
      </dgm:t>
    </dgm:pt>
    <dgm:pt modelId="{6DD8AF41-49F7-4AEA-AB8D-C9CE09B6A761}" type="sibTrans" cxnId="{3E79CB43-C1D8-4FC0-AF81-087AD18D5001}">
      <dgm:prSet/>
      <dgm:spPr/>
      <dgm:t>
        <a:bodyPr/>
        <a:lstStyle/>
        <a:p>
          <a:endParaRPr lang="el-GR"/>
        </a:p>
      </dgm:t>
    </dgm:pt>
    <dgm:pt modelId="{35CB9B8B-EB06-415D-8C2C-934A3FA8333B}">
      <dgm:prSet/>
      <dgm:spPr/>
      <dgm:t>
        <a:bodyPr/>
        <a:lstStyle/>
        <a:p>
          <a:pPr algn="l" rtl="0"/>
          <a:r>
            <a:rPr lang="el-GR" dirty="0" smtClean="0"/>
            <a:t>Σχεδιασμός Αρχιτεκτονικής Ασφαλείας σε πολλαπλά επίπεδα:</a:t>
          </a:r>
          <a:endParaRPr lang="el-GR" dirty="0"/>
        </a:p>
      </dgm:t>
    </dgm:pt>
    <dgm:pt modelId="{A6ADE728-DEC1-40B5-9ED6-7312F22796B8}" type="sibTrans" cxnId="{A9AB203A-E577-4C68-AD98-89E94C16ED54}">
      <dgm:prSet/>
      <dgm:spPr/>
      <dgm:t>
        <a:bodyPr/>
        <a:lstStyle/>
        <a:p>
          <a:endParaRPr lang="el-GR"/>
        </a:p>
      </dgm:t>
    </dgm:pt>
    <dgm:pt modelId="{ED3AC9A5-E749-4BDA-9B1B-DA059ED00D47}" type="parTrans" cxnId="{A9AB203A-E577-4C68-AD98-89E94C16ED54}">
      <dgm:prSet/>
      <dgm:spPr/>
      <dgm:t>
        <a:bodyPr/>
        <a:lstStyle/>
        <a:p>
          <a:endParaRPr lang="el-GR"/>
        </a:p>
      </dgm:t>
    </dgm:pt>
    <dgm:pt modelId="{196C3BA4-F9CA-4003-B777-DA2D78B8023B}" type="pres">
      <dgm:prSet presAssocID="{2BFF34BF-F8BE-4561-8250-07E5A8BC1867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el-GR"/>
        </a:p>
      </dgm:t>
    </dgm:pt>
    <dgm:pt modelId="{FD9825FE-EC39-4E41-B261-B44B76CF15EA}" type="pres">
      <dgm:prSet presAssocID="{2BFF34BF-F8BE-4561-8250-07E5A8BC1867}" presName="Name1" presStyleCnt="0"/>
      <dgm:spPr/>
    </dgm:pt>
    <dgm:pt modelId="{378FD654-7D2D-4B86-96A4-FC63D4E66A2D}" type="pres">
      <dgm:prSet presAssocID="{2BFF34BF-F8BE-4561-8250-07E5A8BC1867}" presName="cycle" presStyleCnt="0"/>
      <dgm:spPr/>
    </dgm:pt>
    <dgm:pt modelId="{231B3EDD-A751-43A9-83CD-08F1BF4ED270}" type="pres">
      <dgm:prSet presAssocID="{2BFF34BF-F8BE-4561-8250-07E5A8BC1867}" presName="srcNode" presStyleLbl="node1" presStyleIdx="0" presStyleCnt="4"/>
      <dgm:spPr/>
    </dgm:pt>
    <dgm:pt modelId="{28246A30-BB84-40ED-B0D3-7A1460ED3B61}" type="pres">
      <dgm:prSet presAssocID="{2BFF34BF-F8BE-4561-8250-07E5A8BC1867}" presName="conn" presStyleLbl="parChTrans1D2" presStyleIdx="0" presStyleCnt="1"/>
      <dgm:spPr/>
      <dgm:t>
        <a:bodyPr/>
        <a:lstStyle/>
        <a:p>
          <a:endParaRPr lang="el-GR"/>
        </a:p>
      </dgm:t>
    </dgm:pt>
    <dgm:pt modelId="{A975C46D-F73E-4A19-92A4-7F4BD7B23E74}" type="pres">
      <dgm:prSet presAssocID="{2BFF34BF-F8BE-4561-8250-07E5A8BC1867}" presName="extraNode" presStyleLbl="node1" presStyleIdx="0" presStyleCnt="4"/>
      <dgm:spPr/>
    </dgm:pt>
    <dgm:pt modelId="{854DF20D-60C1-4668-ABF3-F2FFF230AB38}" type="pres">
      <dgm:prSet presAssocID="{2BFF34BF-F8BE-4561-8250-07E5A8BC1867}" presName="dstNode" presStyleLbl="node1" presStyleIdx="0" presStyleCnt="4"/>
      <dgm:spPr/>
    </dgm:pt>
    <dgm:pt modelId="{71CED9A5-ECE2-47B1-8B5A-10DA6858DED3}" type="pres">
      <dgm:prSet presAssocID="{D6A24E77-BCC0-4F84-855B-CB23DFB9E9D7}" presName="text_1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F6E8105D-3595-4131-AF7A-76FA96158CCE}" type="pres">
      <dgm:prSet presAssocID="{D6A24E77-BCC0-4F84-855B-CB23DFB9E9D7}" presName="accent_1" presStyleCnt="0"/>
      <dgm:spPr/>
    </dgm:pt>
    <dgm:pt modelId="{255D0214-086B-460F-9FAB-24BB20DB6344}" type="pres">
      <dgm:prSet presAssocID="{D6A24E77-BCC0-4F84-855B-CB23DFB9E9D7}" presName="accentRepeatNode" presStyleLbl="solidFgAcc1" presStyleIdx="0" presStyleCnt="4"/>
      <dgm:spPr/>
    </dgm:pt>
    <dgm:pt modelId="{A30AC345-98F7-4BA5-B18B-965B82638417}" type="pres">
      <dgm:prSet presAssocID="{35CB9B8B-EB06-415D-8C2C-934A3FA8333B}" presName="text_2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43DB3DB8-631F-4035-8492-C2476186DC45}" type="pres">
      <dgm:prSet presAssocID="{35CB9B8B-EB06-415D-8C2C-934A3FA8333B}" presName="accent_2" presStyleCnt="0"/>
      <dgm:spPr/>
    </dgm:pt>
    <dgm:pt modelId="{62BD652C-EEC8-4AFC-B6DD-C792B97F64F6}" type="pres">
      <dgm:prSet presAssocID="{35CB9B8B-EB06-415D-8C2C-934A3FA8333B}" presName="accentRepeatNode" presStyleLbl="solidFgAcc1" presStyleIdx="1" presStyleCnt="4"/>
      <dgm:spPr/>
    </dgm:pt>
    <dgm:pt modelId="{65C356DB-DF61-43EB-9196-6CCC5624641C}" type="pres">
      <dgm:prSet presAssocID="{136D5CA7-3248-4FE8-9590-B6670D2544C3}" presName="text_3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131E9626-11F9-4016-B424-44D50412C14B}" type="pres">
      <dgm:prSet presAssocID="{136D5CA7-3248-4FE8-9590-B6670D2544C3}" presName="accent_3" presStyleCnt="0"/>
      <dgm:spPr/>
    </dgm:pt>
    <dgm:pt modelId="{B28DACAC-A7EC-401A-90D9-A264283099C3}" type="pres">
      <dgm:prSet presAssocID="{136D5CA7-3248-4FE8-9590-B6670D2544C3}" presName="accentRepeatNode" presStyleLbl="solidFgAcc1" presStyleIdx="2" presStyleCnt="4"/>
      <dgm:spPr/>
    </dgm:pt>
    <dgm:pt modelId="{E74AE304-A320-4EFA-89C6-D767A56FB33A}" type="pres">
      <dgm:prSet presAssocID="{42FE7FEB-DC29-4177-AAFF-3C581E45A4B1}" presName="text_4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C4985ADF-93FE-4D2E-BB0B-5DC22CDEFA79}" type="pres">
      <dgm:prSet presAssocID="{42FE7FEB-DC29-4177-AAFF-3C581E45A4B1}" presName="accent_4" presStyleCnt="0"/>
      <dgm:spPr/>
    </dgm:pt>
    <dgm:pt modelId="{DC3E76B5-DEE9-47B3-A112-C25381614468}" type="pres">
      <dgm:prSet presAssocID="{42FE7FEB-DC29-4177-AAFF-3C581E45A4B1}" presName="accentRepeatNode" presStyleLbl="solidFgAcc1" presStyleIdx="3" presStyleCnt="4"/>
      <dgm:spPr/>
    </dgm:pt>
  </dgm:ptLst>
  <dgm:cxnLst>
    <dgm:cxn modelId="{12F9548C-B071-40FF-BD9A-0A636513E9EF}" type="presOf" srcId="{35CB9B8B-EB06-415D-8C2C-934A3FA8333B}" destId="{A30AC345-98F7-4BA5-B18B-965B82638417}" srcOrd="0" destOrd="0" presId="urn:microsoft.com/office/officeart/2008/layout/VerticalCurvedList"/>
    <dgm:cxn modelId="{A9AB203A-E577-4C68-AD98-89E94C16ED54}" srcId="{2BFF34BF-F8BE-4561-8250-07E5A8BC1867}" destId="{35CB9B8B-EB06-415D-8C2C-934A3FA8333B}" srcOrd="1" destOrd="0" parTransId="{ED3AC9A5-E749-4BDA-9B1B-DA059ED00D47}" sibTransId="{A6ADE728-DEC1-40B5-9ED6-7312F22796B8}"/>
    <dgm:cxn modelId="{3D787023-7D71-4BEC-8FDC-23BEE5B801E2}" type="presOf" srcId="{2BFF34BF-F8BE-4561-8250-07E5A8BC1867}" destId="{196C3BA4-F9CA-4003-B777-DA2D78B8023B}" srcOrd="0" destOrd="0" presId="urn:microsoft.com/office/officeart/2008/layout/VerticalCurvedList"/>
    <dgm:cxn modelId="{CDD87F91-E9E1-419C-8F09-58CCA82DBA16}" type="presOf" srcId="{8D8055C7-B298-4A5B-8866-C53D437937C0}" destId="{28246A30-BB84-40ED-B0D3-7A1460ED3B61}" srcOrd="0" destOrd="0" presId="urn:microsoft.com/office/officeart/2008/layout/VerticalCurvedList"/>
    <dgm:cxn modelId="{07983BBC-7D63-456D-9043-48E60C66B887}" srcId="{2BFF34BF-F8BE-4561-8250-07E5A8BC1867}" destId="{136D5CA7-3248-4FE8-9590-B6670D2544C3}" srcOrd="2" destOrd="0" parTransId="{47BF831F-B1E2-4642-A169-68F784B8246E}" sibTransId="{3A1EDCF4-847D-4E69-8939-7C19E1B872A4}"/>
    <dgm:cxn modelId="{E59894AB-E115-4959-A4A7-310C237935A7}" type="presOf" srcId="{136D5CA7-3248-4FE8-9590-B6670D2544C3}" destId="{65C356DB-DF61-43EB-9196-6CCC5624641C}" srcOrd="0" destOrd="0" presId="urn:microsoft.com/office/officeart/2008/layout/VerticalCurvedList"/>
    <dgm:cxn modelId="{F713E2E5-0BBA-4EA0-984D-CCD501922E78}" type="presOf" srcId="{D6A24E77-BCC0-4F84-855B-CB23DFB9E9D7}" destId="{71CED9A5-ECE2-47B1-8B5A-10DA6858DED3}" srcOrd="0" destOrd="0" presId="urn:microsoft.com/office/officeart/2008/layout/VerticalCurvedList"/>
    <dgm:cxn modelId="{4536C87B-FBBA-4C93-AFA2-C6926DB77327}" type="presOf" srcId="{42FE7FEB-DC29-4177-AAFF-3C581E45A4B1}" destId="{E74AE304-A320-4EFA-89C6-D767A56FB33A}" srcOrd="0" destOrd="0" presId="urn:microsoft.com/office/officeart/2008/layout/VerticalCurvedList"/>
    <dgm:cxn modelId="{AD1668CD-0174-4DE2-A68C-3EB22C464AFD}" srcId="{2BFF34BF-F8BE-4561-8250-07E5A8BC1867}" destId="{D6A24E77-BCC0-4F84-855B-CB23DFB9E9D7}" srcOrd="0" destOrd="0" parTransId="{B2EB99EA-7417-4136-8979-87ABD5557E0A}" sibTransId="{8D8055C7-B298-4A5B-8866-C53D437937C0}"/>
    <dgm:cxn modelId="{3E79CB43-C1D8-4FC0-AF81-087AD18D5001}" srcId="{2BFF34BF-F8BE-4561-8250-07E5A8BC1867}" destId="{42FE7FEB-DC29-4177-AAFF-3C581E45A4B1}" srcOrd="3" destOrd="0" parTransId="{9745043C-659E-4DC5-8096-1AA4CB4C4B13}" sibTransId="{6DD8AF41-49F7-4AEA-AB8D-C9CE09B6A761}"/>
    <dgm:cxn modelId="{0A92B8F9-BB34-4842-9D94-DE0D2DCA5CC2}" type="presParOf" srcId="{196C3BA4-F9CA-4003-B777-DA2D78B8023B}" destId="{FD9825FE-EC39-4E41-B261-B44B76CF15EA}" srcOrd="0" destOrd="0" presId="urn:microsoft.com/office/officeart/2008/layout/VerticalCurvedList"/>
    <dgm:cxn modelId="{ECC59A29-DDE3-481D-BFA8-FCCEADF1285D}" type="presParOf" srcId="{FD9825FE-EC39-4E41-B261-B44B76CF15EA}" destId="{378FD654-7D2D-4B86-96A4-FC63D4E66A2D}" srcOrd="0" destOrd="0" presId="urn:microsoft.com/office/officeart/2008/layout/VerticalCurvedList"/>
    <dgm:cxn modelId="{930558F4-C664-4FD1-8353-325123208E82}" type="presParOf" srcId="{378FD654-7D2D-4B86-96A4-FC63D4E66A2D}" destId="{231B3EDD-A751-43A9-83CD-08F1BF4ED270}" srcOrd="0" destOrd="0" presId="urn:microsoft.com/office/officeart/2008/layout/VerticalCurvedList"/>
    <dgm:cxn modelId="{DBB2BF85-2A03-4A90-BBEC-3CE7AD8B74F0}" type="presParOf" srcId="{378FD654-7D2D-4B86-96A4-FC63D4E66A2D}" destId="{28246A30-BB84-40ED-B0D3-7A1460ED3B61}" srcOrd="1" destOrd="0" presId="urn:microsoft.com/office/officeart/2008/layout/VerticalCurvedList"/>
    <dgm:cxn modelId="{3CAE6757-8326-4B9B-BEE0-77CF0BB09AB1}" type="presParOf" srcId="{378FD654-7D2D-4B86-96A4-FC63D4E66A2D}" destId="{A975C46D-F73E-4A19-92A4-7F4BD7B23E74}" srcOrd="2" destOrd="0" presId="urn:microsoft.com/office/officeart/2008/layout/VerticalCurvedList"/>
    <dgm:cxn modelId="{36621DF6-47F9-4260-A3B9-D1D004295385}" type="presParOf" srcId="{378FD654-7D2D-4B86-96A4-FC63D4E66A2D}" destId="{854DF20D-60C1-4668-ABF3-F2FFF230AB38}" srcOrd="3" destOrd="0" presId="urn:microsoft.com/office/officeart/2008/layout/VerticalCurvedList"/>
    <dgm:cxn modelId="{170EEDA1-0496-47EC-A9B9-512F7E5B7BA1}" type="presParOf" srcId="{FD9825FE-EC39-4E41-B261-B44B76CF15EA}" destId="{71CED9A5-ECE2-47B1-8B5A-10DA6858DED3}" srcOrd="1" destOrd="0" presId="urn:microsoft.com/office/officeart/2008/layout/VerticalCurvedList"/>
    <dgm:cxn modelId="{6BBE5F65-7476-428A-A7BF-98A6269BCEAD}" type="presParOf" srcId="{FD9825FE-EC39-4E41-B261-B44B76CF15EA}" destId="{F6E8105D-3595-4131-AF7A-76FA96158CCE}" srcOrd="2" destOrd="0" presId="urn:microsoft.com/office/officeart/2008/layout/VerticalCurvedList"/>
    <dgm:cxn modelId="{A5918B91-DDB5-4F98-BB53-E69364A30AA5}" type="presParOf" srcId="{F6E8105D-3595-4131-AF7A-76FA96158CCE}" destId="{255D0214-086B-460F-9FAB-24BB20DB6344}" srcOrd="0" destOrd="0" presId="urn:microsoft.com/office/officeart/2008/layout/VerticalCurvedList"/>
    <dgm:cxn modelId="{347A771A-774B-46A5-A3F0-22D5C51B4CB1}" type="presParOf" srcId="{FD9825FE-EC39-4E41-B261-B44B76CF15EA}" destId="{A30AC345-98F7-4BA5-B18B-965B82638417}" srcOrd="3" destOrd="0" presId="urn:microsoft.com/office/officeart/2008/layout/VerticalCurvedList"/>
    <dgm:cxn modelId="{AF3BDCD9-348C-4E72-ACDB-B36AC0DE12BE}" type="presParOf" srcId="{FD9825FE-EC39-4E41-B261-B44B76CF15EA}" destId="{43DB3DB8-631F-4035-8492-C2476186DC45}" srcOrd="4" destOrd="0" presId="urn:microsoft.com/office/officeart/2008/layout/VerticalCurvedList"/>
    <dgm:cxn modelId="{E4AF0349-E7C8-4B15-A8C3-ECF853064659}" type="presParOf" srcId="{43DB3DB8-631F-4035-8492-C2476186DC45}" destId="{62BD652C-EEC8-4AFC-B6DD-C792B97F64F6}" srcOrd="0" destOrd="0" presId="urn:microsoft.com/office/officeart/2008/layout/VerticalCurvedList"/>
    <dgm:cxn modelId="{2C1663D2-136F-4454-80B1-80C585D9A424}" type="presParOf" srcId="{FD9825FE-EC39-4E41-B261-B44B76CF15EA}" destId="{65C356DB-DF61-43EB-9196-6CCC5624641C}" srcOrd="5" destOrd="0" presId="urn:microsoft.com/office/officeart/2008/layout/VerticalCurvedList"/>
    <dgm:cxn modelId="{6FEA8661-3A97-4DE6-A246-DE259A12D4B7}" type="presParOf" srcId="{FD9825FE-EC39-4E41-B261-B44B76CF15EA}" destId="{131E9626-11F9-4016-B424-44D50412C14B}" srcOrd="6" destOrd="0" presId="urn:microsoft.com/office/officeart/2008/layout/VerticalCurvedList"/>
    <dgm:cxn modelId="{0FDA4A80-1F24-4DDF-AA08-A040BBEDB9B5}" type="presParOf" srcId="{131E9626-11F9-4016-B424-44D50412C14B}" destId="{B28DACAC-A7EC-401A-90D9-A264283099C3}" srcOrd="0" destOrd="0" presId="urn:microsoft.com/office/officeart/2008/layout/VerticalCurvedList"/>
    <dgm:cxn modelId="{CB027BA6-44A2-4475-8F67-A0B5B78F8E9F}" type="presParOf" srcId="{FD9825FE-EC39-4E41-B261-B44B76CF15EA}" destId="{E74AE304-A320-4EFA-89C6-D767A56FB33A}" srcOrd="7" destOrd="0" presId="urn:microsoft.com/office/officeart/2008/layout/VerticalCurvedList"/>
    <dgm:cxn modelId="{77A787B0-C1C7-4491-B5EB-83D31110E384}" type="presParOf" srcId="{FD9825FE-EC39-4E41-B261-B44B76CF15EA}" destId="{C4985ADF-93FE-4D2E-BB0B-5DC22CDEFA79}" srcOrd="8" destOrd="0" presId="urn:microsoft.com/office/officeart/2008/layout/VerticalCurvedList"/>
    <dgm:cxn modelId="{A14F997A-1BDF-4B3D-BA76-AF372BB6847B}" type="presParOf" srcId="{C4985ADF-93FE-4D2E-BB0B-5DC22CDEFA79}" destId="{DC3E76B5-DEE9-47B3-A112-C25381614468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0FE5A93-A9F1-4833-97CB-151FC62E5D33}">
      <dsp:nvSpPr>
        <dsp:cNvPr id="0" name=""/>
        <dsp:cNvSpPr/>
      </dsp:nvSpPr>
      <dsp:spPr>
        <a:xfrm>
          <a:off x="-3255141" y="-500815"/>
          <a:ext cx="3881950" cy="3881950"/>
        </a:xfrm>
        <a:prstGeom prst="blockArc">
          <a:avLst>
            <a:gd name="adj1" fmla="val 18900000"/>
            <a:gd name="adj2" fmla="val 2700000"/>
            <a:gd name="adj3" fmla="val 556"/>
          </a:avLst>
        </a:pr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41A765D-21E0-4338-BBA7-2CBBD2532AE8}">
      <dsp:nvSpPr>
        <dsp:cNvPr id="0" name=""/>
        <dsp:cNvSpPr/>
      </dsp:nvSpPr>
      <dsp:spPr>
        <a:xfrm>
          <a:off x="275159" y="179962"/>
          <a:ext cx="5376381" cy="360155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85873" tIns="45720" rIns="45720" bIns="45720" numCol="1" spcCol="1270" anchor="ctr" anchorCtr="0">
          <a:noAutofit/>
        </a:bodyPr>
        <a:lstStyle/>
        <a:p>
          <a:pPr lvl="0" algn="l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8</a:t>
          </a:r>
          <a:r>
            <a:rPr lang="el-GR" sz="1800" kern="1200" dirty="0" smtClean="0"/>
            <a:t>.000 χρήστες δικαιούχων – </a:t>
          </a:r>
          <a:r>
            <a:rPr lang="en-US" sz="1800" kern="1200" dirty="0" smtClean="0"/>
            <a:t>1.500</a:t>
          </a:r>
          <a:r>
            <a:rPr lang="el-GR" sz="1800" kern="1200" dirty="0" smtClean="0"/>
            <a:t>  διαχειριστικών</a:t>
          </a:r>
          <a:endParaRPr lang="el-GR" sz="1800" kern="1200" dirty="0"/>
        </a:p>
      </dsp:txBody>
      <dsp:txXfrm>
        <a:off x="275159" y="179962"/>
        <a:ext cx="5376381" cy="360155"/>
      </dsp:txXfrm>
    </dsp:sp>
    <dsp:sp modelId="{F633A2F2-D861-4680-9008-2A36E6776DEB}">
      <dsp:nvSpPr>
        <dsp:cNvPr id="0" name=""/>
        <dsp:cNvSpPr/>
      </dsp:nvSpPr>
      <dsp:spPr>
        <a:xfrm>
          <a:off x="50062" y="134942"/>
          <a:ext cx="450194" cy="450194"/>
        </a:xfrm>
        <a:prstGeom prst="ellipse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/>
      </dsp:style>
    </dsp:sp>
    <dsp:sp modelId="{7E77261D-3108-4F6D-96E7-CC769326681A}">
      <dsp:nvSpPr>
        <dsp:cNvPr id="0" name=""/>
        <dsp:cNvSpPr/>
      </dsp:nvSpPr>
      <dsp:spPr>
        <a:xfrm>
          <a:off x="533235" y="720022"/>
          <a:ext cx="5118304" cy="360155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85873" tIns="45720" rIns="45720" bIns="45720" numCol="1" spcCol="1270" anchor="ctr" anchorCtr="0">
          <a:noAutofit/>
        </a:bodyPr>
        <a:lstStyle/>
        <a:p>
          <a:pPr lvl="0" algn="l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1800" kern="1200" dirty="0" smtClean="0"/>
            <a:t>1</a:t>
          </a:r>
          <a:r>
            <a:rPr lang="en-US" sz="1800" kern="1200" dirty="0" smtClean="0"/>
            <a:t>4</a:t>
          </a:r>
          <a:r>
            <a:rPr lang="el-GR" sz="1800" kern="1200" dirty="0" smtClean="0"/>
            <a:t>0.000 έργα (ΚΕ &amp; ΠΚΕ)</a:t>
          </a:r>
          <a:endParaRPr lang="el-GR" sz="1800" kern="1200" dirty="0"/>
        </a:p>
      </dsp:txBody>
      <dsp:txXfrm>
        <a:off x="533235" y="720022"/>
        <a:ext cx="5118304" cy="360155"/>
      </dsp:txXfrm>
    </dsp:sp>
    <dsp:sp modelId="{BD03E45D-7780-4697-B8D8-72E3857E001F}">
      <dsp:nvSpPr>
        <dsp:cNvPr id="0" name=""/>
        <dsp:cNvSpPr/>
      </dsp:nvSpPr>
      <dsp:spPr>
        <a:xfrm>
          <a:off x="308138" y="675002"/>
          <a:ext cx="450194" cy="450194"/>
        </a:xfrm>
        <a:prstGeom prst="ellipse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/>
      </dsp:style>
    </dsp:sp>
    <dsp:sp modelId="{F4483B90-7B09-4F16-AA72-9141EF56F1EA}">
      <dsp:nvSpPr>
        <dsp:cNvPr id="0" name=""/>
        <dsp:cNvSpPr/>
      </dsp:nvSpPr>
      <dsp:spPr>
        <a:xfrm>
          <a:off x="612444" y="1260082"/>
          <a:ext cx="5039095" cy="360155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85873" tIns="45720" rIns="45720" bIns="45720" numCol="1" spcCol="1270" anchor="ctr" anchorCtr="0">
          <a:noAutofit/>
        </a:bodyPr>
        <a:lstStyle/>
        <a:p>
          <a:pPr lvl="0" algn="l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1800" kern="1200" dirty="0" smtClean="0"/>
            <a:t>400 Αιτήματα πληρωμής προς Ε.Ε.</a:t>
          </a:r>
          <a:endParaRPr lang="el-GR" sz="1800" kern="1200" dirty="0"/>
        </a:p>
      </dsp:txBody>
      <dsp:txXfrm>
        <a:off x="612444" y="1260082"/>
        <a:ext cx="5039095" cy="360155"/>
      </dsp:txXfrm>
    </dsp:sp>
    <dsp:sp modelId="{75A0E140-70A4-423A-B07E-FB88B69DC7EA}">
      <dsp:nvSpPr>
        <dsp:cNvPr id="0" name=""/>
        <dsp:cNvSpPr/>
      </dsp:nvSpPr>
      <dsp:spPr>
        <a:xfrm>
          <a:off x="387347" y="1215062"/>
          <a:ext cx="450194" cy="450194"/>
        </a:xfrm>
        <a:prstGeom prst="ellipse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/>
      </dsp:style>
    </dsp:sp>
    <dsp:sp modelId="{B2A37175-A60B-469F-8433-E1B756E6F451}">
      <dsp:nvSpPr>
        <dsp:cNvPr id="0" name=""/>
        <dsp:cNvSpPr/>
      </dsp:nvSpPr>
      <dsp:spPr>
        <a:xfrm>
          <a:off x="533235" y="1800142"/>
          <a:ext cx="5118304" cy="360155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85873" tIns="45720" rIns="45720" bIns="45720" numCol="1" spcCol="1270" anchor="ctr" anchorCtr="0">
          <a:noAutofit/>
        </a:bodyPr>
        <a:lstStyle/>
        <a:p>
          <a:pPr lvl="0" algn="l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5.000 </a:t>
          </a:r>
          <a:r>
            <a:rPr lang="el-GR" sz="1800" kern="1200" dirty="0" smtClean="0"/>
            <a:t>αναφορές ανά έτος</a:t>
          </a:r>
          <a:endParaRPr lang="el-GR" sz="1800" kern="1200" dirty="0"/>
        </a:p>
      </dsp:txBody>
      <dsp:txXfrm>
        <a:off x="533235" y="1800142"/>
        <a:ext cx="5118304" cy="360155"/>
      </dsp:txXfrm>
    </dsp:sp>
    <dsp:sp modelId="{E5459102-2DEA-4BDE-8D98-1CB3E9B4B8F2}">
      <dsp:nvSpPr>
        <dsp:cNvPr id="0" name=""/>
        <dsp:cNvSpPr/>
      </dsp:nvSpPr>
      <dsp:spPr>
        <a:xfrm>
          <a:off x="308138" y="1755122"/>
          <a:ext cx="450194" cy="450194"/>
        </a:xfrm>
        <a:prstGeom prst="ellipse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/>
      </dsp:style>
    </dsp:sp>
    <dsp:sp modelId="{A6DA0D0E-85D3-4512-B1F6-B8B779FED78D}">
      <dsp:nvSpPr>
        <dsp:cNvPr id="0" name=""/>
        <dsp:cNvSpPr/>
      </dsp:nvSpPr>
      <dsp:spPr>
        <a:xfrm>
          <a:off x="275159" y="2340202"/>
          <a:ext cx="5376381" cy="360155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85873" tIns="45720" rIns="45720" bIns="45720" numCol="1" spcCol="1270" anchor="ctr" anchorCtr="0">
          <a:noAutofit/>
        </a:bodyPr>
        <a:lstStyle/>
        <a:p>
          <a:pPr lvl="0" algn="l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1800" kern="1200" smtClean="0"/>
            <a:t>20.000 συνημμένα έγγραφα</a:t>
          </a:r>
          <a:endParaRPr lang="el-GR" sz="1800" kern="1200"/>
        </a:p>
      </dsp:txBody>
      <dsp:txXfrm>
        <a:off x="275159" y="2340202"/>
        <a:ext cx="5376381" cy="360155"/>
      </dsp:txXfrm>
    </dsp:sp>
    <dsp:sp modelId="{8FA4AB8A-A3DC-4F7E-9FF4-A7202805C2DA}">
      <dsp:nvSpPr>
        <dsp:cNvPr id="0" name=""/>
        <dsp:cNvSpPr/>
      </dsp:nvSpPr>
      <dsp:spPr>
        <a:xfrm>
          <a:off x="50062" y="2295182"/>
          <a:ext cx="450194" cy="450194"/>
        </a:xfrm>
        <a:prstGeom prst="ellipse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7DA738E-D834-467E-B646-6FD3C790D9B5}">
      <dsp:nvSpPr>
        <dsp:cNvPr id="0" name=""/>
        <dsp:cNvSpPr/>
      </dsp:nvSpPr>
      <dsp:spPr>
        <a:xfrm>
          <a:off x="-5758492" y="-799582"/>
          <a:ext cx="6855750" cy="6855750"/>
        </a:xfrm>
        <a:prstGeom prst="blockArc">
          <a:avLst>
            <a:gd name="adj1" fmla="val 18900000"/>
            <a:gd name="adj2" fmla="val 2700000"/>
            <a:gd name="adj3" fmla="val 315"/>
          </a:avLst>
        </a:pr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977C9DB-2A4F-46BB-9141-E1C4FF16D01D}">
      <dsp:nvSpPr>
        <dsp:cNvPr id="0" name=""/>
        <dsp:cNvSpPr/>
      </dsp:nvSpPr>
      <dsp:spPr>
        <a:xfrm>
          <a:off x="408828" y="350003"/>
          <a:ext cx="3594108" cy="536187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25599" tIns="40640" rIns="40640" bIns="40640" numCol="1" spcCol="1270" anchor="ctr" anchorCtr="0">
          <a:noAutofit/>
        </a:bodyPr>
        <a:lstStyle/>
        <a:p>
          <a:pPr lvl="0" algn="l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1600" kern="1200" smtClean="0"/>
            <a:t>Παρακολούθηση σε επίπεδο διαδικασίας</a:t>
          </a:r>
          <a:endParaRPr lang="el-GR" sz="1600" kern="1200"/>
        </a:p>
      </dsp:txBody>
      <dsp:txXfrm>
        <a:off x="408828" y="350003"/>
        <a:ext cx="3594108" cy="536187"/>
      </dsp:txXfrm>
    </dsp:sp>
    <dsp:sp modelId="{83FEFC93-F877-429A-A005-8DBA3C7A7ACD}">
      <dsp:nvSpPr>
        <dsp:cNvPr id="0" name=""/>
        <dsp:cNvSpPr/>
      </dsp:nvSpPr>
      <dsp:spPr>
        <a:xfrm>
          <a:off x="73711" y="282979"/>
          <a:ext cx="670234" cy="670234"/>
        </a:xfrm>
        <a:prstGeom prst="ellipse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/>
      </dsp:style>
    </dsp:sp>
    <dsp:sp modelId="{BA3CE811-9706-4895-ABA7-80CC0EAE3C1E}">
      <dsp:nvSpPr>
        <dsp:cNvPr id="0" name=""/>
        <dsp:cNvSpPr/>
      </dsp:nvSpPr>
      <dsp:spPr>
        <a:xfrm>
          <a:off x="849880" y="1154183"/>
          <a:ext cx="3153056" cy="536187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25599" tIns="40640" rIns="40640" bIns="40640" numCol="1" spcCol="1270" anchor="ctr" anchorCtr="0">
          <a:noAutofit/>
        </a:bodyPr>
        <a:lstStyle/>
        <a:p>
          <a:pPr lvl="0" algn="l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1600" kern="1200" smtClean="0"/>
            <a:t>Απεικόνιση σε πραγματικό χρόνο</a:t>
          </a:r>
          <a:endParaRPr lang="el-GR" sz="1600" kern="1200"/>
        </a:p>
      </dsp:txBody>
      <dsp:txXfrm>
        <a:off x="849880" y="1154183"/>
        <a:ext cx="3153056" cy="536187"/>
      </dsp:txXfrm>
    </dsp:sp>
    <dsp:sp modelId="{37A36585-4ACF-4B18-B4AB-5CA478A69F65}">
      <dsp:nvSpPr>
        <dsp:cNvPr id="0" name=""/>
        <dsp:cNvSpPr/>
      </dsp:nvSpPr>
      <dsp:spPr>
        <a:xfrm>
          <a:off x="514762" y="1087159"/>
          <a:ext cx="670234" cy="670234"/>
        </a:xfrm>
        <a:prstGeom prst="ellipse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/>
      </dsp:style>
    </dsp:sp>
    <dsp:sp modelId="{056E5FFB-C054-480D-8FE6-422EA3C5107F}">
      <dsp:nvSpPr>
        <dsp:cNvPr id="0" name=""/>
        <dsp:cNvSpPr/>
      </dsp:nvSpPr>
      <dsp:spPr>
        <a:xfrm>
          <a:off x="1051561" y="1958362"/>
          <a:ext cx="2951375" cy="536187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25599" tIns="40640" rIns="40640" bIns="40640" numCol="1" spcCol="1270" anchor="ctr" anchorCtr="0">
          <a:noAutofit/>
        </a:bodyPr>
        <a:lstStyle/>
        <a:p>
          <a:pPr lvl="0" algn="l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1600" kern="1200" dirty="0" smtClean="0"/>
            <a:t>Διαμόρφωση κανόνων κατά την εκτέλεση της διαδικασίας</a:t>
          </a:r>
          <a:endParaRPr lang="el-GR" sz="1600" kern="1200" dirty="0"/>
        </a:p>
      </dsp:txBody>
      <dsp:txXfrm>
        <a:off x="1051561" y="1958362"/>
        <a:ext cx="2951375" cy="536187"/>
      </dsp:txXfrm>
    </dsp:sp>
    <dsp:sp modelId="{F4382717-CE8C-45B2-8C47-C11D5E680C1B}">
      <dsp:nvSpPr>
        <dsp:cNvPr id="0" name=""/>
        <dsp:cNvSpPr/>
      </dsp:nvSpPr>
      <dsp:spPr>
        <a:xfrm>
          <a:off x="716444" y="1891339"/>
          <a:ext cx="670234" cy="670234"/>
        </a:xfrm>
        <a:prstGeom prst="ellipse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/>
      </dsp:style>
    </dsp:sp>
    <dsp:sp modelId="{BF57FD26-F46E-4C21-8A09-5E5E0AF66368}">
      <dsp:nvSpPr>
        <dsp:cNvPr id="0" name=""/>
        <dsp:cNvSpPr/>
      </dsp:nvSpPr>
      <dsp:spPr>
        <a:xfrm>
          <a:off x="1051561" y="2762033"/>
          <a:ext cx="2951375" cy="536187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25599" tIns="40640" rIns="40640" bIns="40640" numCol="1" spcCol="1270" anchor="ctr" anchorCtr="0">
          <a:noAutofit/>
        </a:bodyPr>
        <a:lstStyle/>
        <a:p>
          <a:pPr lvl="0" algn="l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1600" kern="1200" smtClean="0"/>
            <a:t>Θέση προτεραιοτήτων και εναλλακτικής δρομολόγησης</a:t>
          </a:r>
          <a:endParaRPr lang="el-GR" sz="1600" kern="1200"/>
        </a:p>
      </dsp:txBody>
      <dsp:txXfrm>
        <a:off x="1051561" y="2762033"/>
        <a:ext cx="2951375" cy="536187"/>
      </dsp:txXfrm>
    </dsp:sp>
    <dsp:sp modelId="{19020CB8-66DE-4168-9C12-28E919A160ED}">
      <dsp:nvSpPr>
        <dsp:cNvPr id="0" name=""/>
        <dsp:cNvSpPr/>
      </dsp:nvSpPr>
      <dsp:spPr>
        <a:xfrm>
          <a:off x="716444" y="2695009"/>
          <a:ext cx="670234" cy="670234"/>
        </a:xfrm>
        <a:prstGeom prst="ellipse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/>
      </dsp:style>
    </dsp:sp>
    <dsp:sp modelId="{CB5B4DD1-43BE-41C3-A564-D0F6C998B396}">
      <dsp:nvSpPr>
        <dsp:cNvPr id="0" name=""/>
        <dsp:cNvSpPr/>
      </dsp:nvSpPr>
      <dsp:spPr>
        <a:xfrm>
          <a:off x="849880" y="3566213"/>
          <a:ext cx="3153056" cy="536187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25599" tIns="40640" rIns="40640" bIns="40640" numCol="1" spcCol="1270" anchor="ctr" anchorCtr="0">
          <a:noAutofit/>
        </a:bodyPr>
        <a:lstStyle/>
        <a:p>
          <a:pPr lvl="0" algn="l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1600" kern="1200" smtClean="0"/>
            <a:t>Επικαιροποίηση διαδικασιών με βέλτιστο τρόπο</a:t>
          </a:r>
          <a:endParaRPr lang="el-GR" sz="1600" kern="1200"/>
        </a:p>
      </dsp:txBody>
      <dsp:txXfrm>
        <a:off x="849880" y="3566213"/>
        <a:ext cx="3153056" cy="536187"/>
      </dsp:txXfrm>
    </dsp:sp>
    <dsp:sp modelId="{64A175D7-6ABC-4F26-867A-38A5F00D27DE}">
      <dsp:nvSpPr>
        <dsp:cNvPr id="0" name=""/>
        <dsp:cNvSpPr/>
      </dsp:nvSpPr>
      <dsp:spPr>
        <a:xfrm>
          <a:off x="514762" y="3499189"/>
          <a:ext cx="670234" cy="670234"/>
        </a:xfrm>
        <a:prstGeom prst="ellipse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/>
      </dsp:style>
    </dsp:sp>
    <dsp:sp modelId="{33E53F6A-EE96-4FDA-8A56-F599CDEBB56A}">
      <dsp:nvSpPr>
        <dsp:cNvPr id="0" name=""/>
        <dsp:cNvSpPr/>
      </dsp:nvSpPr>
      <dsp:spPr>
        <a:xfrm>
          <a:off x="408828" y="4370392"/>
          <a:ext cx="3594108" cy="536187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25599" tIns="40640" rIns="40640" bIns="40640" numCol="1" spcCol="1270" anchor="ctr" anchorCtr="0">
          <a:noAutofit/>
        </a:bodyPr>
        <a:lstStyle/>
        <a:p>
          <a:pPr lvl="0" algn="l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1600" kern="1200" smtClean="0"/>
            <a:t>Εξομοίωση και βελτιστοποίηση</a:t>
          </a:r>
          <a:endParaRPr lang="el-GR" sz="1600" kern="1200"/>
        </a:p>
      </dsp:txBody>
      <dsp:txXfrm>
        <a:off x="408828" y="4370392"/>
        <a:ext cx="3594108" cy="536187"/>
      </dsp:txXfrm>
    </dsp:sp>
    <dsp:sp modelId="{E9BB9195-6B77-468F-9C56-5B6FFFCDB1CF}">
      <dsp:nvSpPr>
        <dsp:cNvPr id="0" name=""/>
        <dsp:cNvSpPr/>
      </dsp:nvSpPr>
      <dsp:spPr>
        <a:xfrm>
          <a:off x="73711" y="4303369"/>
          <a:ext cx="670234" cy="670234"/>
        </a:xfrm>
        <a:prstGeom prst="ellipse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1A6F412-49B4-4FEF-9EAE-57D73EC7A604}">
      <dsp:nvSpPr>
        <dsp:cNvPr id="0" name=""/>
        <dsp:cNvSpPr/>
      </dsp:nvSpPr>
      <dsp:spPr>
        <a:xfrm>
          <a:off x="-6254765" y="-786065"/>
          <a:ext cx="7450666" cy="7450666"/>
        </a:xfrm>
        <a:prstGeom prst="blockArc">
          <a:avLst>
            <a:gd name="adj1" fmla="val 18900000"/>
            <a:gd name="adj2" fmla="val 2700000"/>
            <a:gd name="adj3" fmla="val 290"/>
          </a:avLst>
        </a:pr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CDBB2B6-C53F-4BF7-8C40-F43129E80045}">
      <dsp:nvSpPr>
        <dsp:cNvPr id="0" name=""/>
        <dsp:cNvSpPr/>
      </dsp:nvSpPr>
      <dsp:spPr>
        <a:xfrm>
          <a:off x="388323" y="423109"/>
          <a:ext cx="3966268" cy="503076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399317" tIns="38100" rIns="38100" bIns="38100" numCol="1" spcCol="1270" anchor="ctr" anchorCtr="0">
          <a:noAutofit/>
        </a:bodyPr>
        <a:lstStyle/>
        <a:p>
          <a:pPr lvl="0" algn="l" defTabSz="6667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1500" kern="1200" dirty="0" smtClean="0"/>
            <a:t>Πληροφόρηση προς τον Πολίτη - Διαφάνεια</a:t>
          </a:r>
          <a:endParaRPr lang="el-GR" sz="1500" kern="1200" dirty="0"/>
        </a:p>
      </dsp:txBody>
      <dsp:txXfrm>
        <a:off x="388323" y="423109"/>
        <a:ext cx="3966268" cy="503076"/>
      </dsp:txXfrm>
    </dsp:sp>
    <dsp:sp modelId="{EC67429F-803F-4ED4-8543-3230F6EDCC52}">
      <dsp:nvSpPr>
        <dsp:cNvPr id="0" name=""/>
        <dsp:cNvSpPr/>
      </dsp:nvSpPr>
      <dsp:spPr>
        <a:xfrm>
          <a:off x="73900" y="360224"/>
          <a:ext cx="628845" cy="628845"/>
        </a:xfrm>
        <a:prstGeom prst="ellipse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/>
      </dsp:style>
    </dsp:sp>
    <dsp:sp modelId="{4365DD99-79E9-42BE-A773-24DFB57DCB61}">
      <dsp:nvSpPr>
        <dsp:cNvPr id="0" name=""/>
        <dsp:cNvSpPr/>
      </dsp:nvSpPr>
      <dsp:spPr>
        <a:xfrm>
          <a:off x="843904" y="1178166"/>
          <a:ext cx="3510687" cy="503076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399317" tIns="38100" rIns="38100" bIns="38100" numCol="1" spcCol="1270" anchor="ctr" anchorCtr="0">
          <a:noAutofit/>
        </a:bodyPr>
        <a:lstStyle/>
        <a:p>
          <a:pPr lvl="0" algn="l" defTabSz="6667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1500" kern="1200" dirty="0" err="1" smtClean="0"/>
            <a:t>Χωροθέτηση</a:t>
          </a:r>
          <a:r>
            <a:rPr lang="el-GR" sz="1500" kern="1200" dirty="0" smtClean="0"/>
            <a:t> πράξεων σε επίπεδο δήμου- νομού- περιφέρειας</a:t>
          </a:r>
          <a:endParaRPr lang="el-GR" sz="1500" kern="1200" dirty="0"/>
        </a:p>
      </dsp:txBody>
      <dsp:txXfrm>
        <a:off x="843904" y="1178166"/>
        <a:ext cx="3510687" cy="503076"/>
      </dsp:txXfrm>
    </dsp:sp>
    <dsp:sp modelId="{9F790E9F-0FEE-4041-B754-2FB3751EC953}">
      <dsp:nvSpPr>
        <dsp:cNvPr id="0" name=""/>
        <dsp:cNvSpPr/>
      </dsp:nvSpPr>
      <dsp:spPr>
        <a:xfrm>
          <a:off x="529481" y="1115282"/>
          <a:ext cx="628845" cy="628845"/>
        </a:xfrm>
        <a:prstGeom prst="ellipse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/>
      </dsp:style>
    </dsp:sp>
    <dsp:sp modelId="{9C6258B3-E4B8-4412-8418-A686F4CA105D}">
      <dsp:nvSpPr>
        <dsp:cNvPr id="0" name=""/>
        <dsp:cNvSpPr/>
      </dsp:nvSpPr>
      <dsp:spPr>
        <a:xfrm>
          <a:off x="1093560" y="1932671"/>
          <a:ext cx="3261030" cy="503076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399317" tIns="38100" rIns="38100" bIns="38100" numCol="1" spcCol="1270" anchor="ctr" anchorCtr="0">
          <a:noAutofit/>
        </a:bodyPr>
        <a:lstStyle/>
        <a:p>
          <a:pPr lvl="0" algn="l" defTabSz="6667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1500" kern="1200" dirty="0" smtClean="0"/>
            <a:t>Απεικόνιση πράξεων σε χάρτη με γεωγραφικές συντεταγμένες</a:t>
          </a:r>
          <a:endParaRPr lang="el-GR" sz="1500" kern="1200" dirty="0"/>
        </a:p>
      </dsp:txBody>
      <dsp:txXfrm>
        <a:off x="1093560" y="1932671"/>
        <a:ext cx="3261030" cy="503076"/>
      </dsp:txXfrm>
    </dsp:sp>
    <dsp:sp modelId="{82DC1660-017C-4993-AF6F-52159AD19141}">
      <dsp:nvSpPr>
        <dsp:cNvPr id="0" name=""/>
        <dsp:cNvSpPr/>
      </dsp:nvSpPr>
      <dsp:spPr>
        <a:xfrm>
          <a:off x="779137" y="1869786"/>
          <a:ext cx="628845" cy="628845"/>
        </a:xfrm>
        <a:prstGeom prst="ellipse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/>
      </dsp:style>
    </dsp:sp>
    <dsp:sp modelId="{A6E1FAE9-BF77-49E4-9EEA-282CAA521BAD}">
      <dsp:nvSpPr>
        <dsp:cNvPr id="0" name=""/>
        <dsp:cNvSpPr/>
      </dsp:nvSpPr>
      <dsp:spPr>
        <a:xfrm>
          <a:off x="1173273" y="2687729"/>
          <a:ext cx="3181317" cy="503076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399317" tIns="38100" rIns="38100" bIns="38100" numCol="1" spcCol="1270" anchor="ctr" anchorCtr="0">
          <a:noAutofit/>
        </a:bodyPr>
        <a:lstStyle/>
        <a:p>
          <a:pPr lvl="0" algn="l" defTabSz="6667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1500" kern="1200" dirty="0" smtClean="0"/>
            <a:t>Έγγραφα</a:t>
          </a:r>
          <a:r>
            <a:rPr lang="en-US" sz="1500" kern="1200" dirty="0" smtClean="0"/>
            <a:t> – </a:t>
          </a:r>
          <a:r>
            <a:rPr lang="el-GR" sz="1500" kern="1200" dirty="0" smtClean="0"/>
            <a:t>Φωτογραφίες πράξης</a:t>
          </a:r>
          <a:endParaRPr lang="el-GR" sz="1500" kern="1200" dirty="0"/>
        </a:p>
      </dsp:txBody>
      <dsp:txXfrm>
        <a:off x="1173273" y="2687729"/>
        <a:ext cx="3181317" cy="503076"/>
      </dsp:txXfrm>
    </dsp:sp>
    <dsp:sp modelId="{8D4C5865-6229-4E57-A316-9750955B9D01}">
      <dsp:nvSpPr>
        <dsp:cNvPr id="0" name=""/>
        <dsp:cNvSpPr/>
      </dsp:nvSpPr>
      <dsp:spPr>
        <a:xfrm>
          <a:off x="858850" y="2624844"/>
          <a:ext cx="628845" cy="628845"/>
        </a:xfrm>
        <a:prstGeom prst="ellipse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/>
      </dsp:style>
    </dsp:sp>
    <dsp:sp modelId="{CC614D84-4E64-4C8A-8281-82ECDD4BAA50}">
      <dsp:nvSpPr>
        <dsp:cNvPr id="0" name=""/>
        <dsp:cNvSpPr/>
      </dsp:nvSpPr>
      <dsp:spPr>
        <a:xfrm>
          <a:off x="1093560" y="3442787"/>
          <a:ext cx="3261030" cy="503076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399317" tIns="38100" rIns="38100" bIns="38100" numCol="1" spcCol="1270" anchor="ctr" anchorCtr="0">
          <a:noAutofit/>
        </a:bodyPr>
        <a:lstStyle/>
        <a:p>
          <a:pPr lvl="0" algn="l" defTabSz="6667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1500" kern="1200" dirty="0" err="1" smtClean="0"/>
            <a:t>Επικαιροποίηση</a:t>
          </a:r>
          <a:r>
            <a:rPr lang="el-GR" sz="1500" kern="1200" dirty="0" smtClean="0"/>
            <a:t> στοιχείων Πράξεων σε καθημερινή βάση</a:t>
          </a:r>
          <a:endParaRPr lang="el-GR" sz="1500" kern="1200" dirty="0"/>
        </a:p>
      </dsp:txBody>
      <dsp:txXfrm>
        <a:off x="1093560" y="3442787"/>
        <a:ext cx="3261030" cy="503076"/>
      </dsp:txXfrm>
    </dsp:sp>
    <dsp:sp modelId="{72B46597-CE0E-48EF-9D3F-AE13F80807D7}">
      <dsp:nvSpPr>
        <dsp:cNvPr id="0" name=""/>
        <dsp:cNvSpPr/>
      </dsp:nvSpPr>
      <dsp:spPr>
        <a:xfrm>
          <a:off x="779137" y="3379902"/>
          <a:ext cx="628845" cy="628845"/>
        </a:xfrm>
        <a:prstGeom prst="ellipse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/>
      </dsp:style>
    </dsp:sp>
    <dsp:sp modelId="{29CA2086-F2A2-48FF-8A33-14803C59FC34}">
      <dsp:nvSpPr>
        <dsp:cNvPr id="0" name=""/>
        <dsp:cNvSpPr/>
      </dsp:nvSpPr>
      <dsp:spPr>
        <a:xfrm>
          <a:off x="843904" y="4197291"/>
          <a:ext cx="3510687" cy="503076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399317" tIns="38100" rIns="38100" bIns="38100" numCol="1" spcCol="1270" anchor="ctr" anchorCtr="0">
          <a:noAutofit/>
        </a:bodyPr>
        <a:lstStyle/>
        <a:p>
          <a:pPr lvl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1500" kern="1200" dirty="0" smtClean="0">
              <a:solidFill>
                <a:schemeClr val="tx1"/>
              </a:solidFill>
            </a:rPr>
            <a:t>Προηγμένη Αναζήτηση</a:t>
          </a:r>
          <a:endParaRPr lang="el-GR" sz="1500" kern="1200" dirty="0">
            <a:solidFill>
              <a:schemeClr val="tx1"/>
            </a:solidFill>
          </a:endParaRPr>
        </a:p>
      </dsp:txBody>
      <dsp:txXfrm>
        <a:off x="843904" y="4197291"/>
        <a:ext cx="3510687" cy="503076"/>
      </dsp:txXfrm>
    </dsp:sp>
    <dsp:sp modelId="{8DBC8FF1-8F02-4CBC-8B56-45A36B08E323}">
      <dsp:nvSpPr>
        <dsp:cNvPr id="0" name=""/>
        <dsp:cNvSpPr/>
      </dsp:nvSpPr>
      <dsp:spPr>
        <a:xfrm>
          <a:off x="529481" y="4134406"/>
          <a:ext cx="628845" cy="628845"/>
        </a:xfrm>
        <a:prstGeom prst="ellipse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/>
      </dsp:style>
    </dsp:sp>
    <dsp:sp modelId="{DF70B3F6-5E01-4479-A75B-105B9726851A}">
      <dsp:nvSpPr>
        <dsp:cNvPr id="0" name=""/>
        <dsp:cNvSpPr/>
      </dsp:nvSpPr>
      <dsp:spPr>
        <a:xfrm>
          <a:off x="388323" y="4952349"/>
          <a:ext cx="3966268" cy="503076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399317" tIns="38100" rIns="38100" bIns="38100" numCol="1" spcCol="1270" anchor="ctr" anchorCtr="0">
          <a:noAutofit/>
        </a:bodyPr>
        <a:lstStyle/>
        <a:p>
          <a:pPr lvl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1500" kern="1200" smtClean="0">
              <a:solidFill>
                <a:schemeClr val="tx1"/>
              </a:solidFill>
            </a:rPr>
            <a:t>Ανοιχτά Δεδομένα και Υπηρεσίες σε μηχαναγνώσιμη μορφή</a:t>
          </a:r>
          <a:endParaRPr lang="el-GR" sz="1500" kern="1200" dirty="0">
            <a:solidFill>
              <a:schemeClr val="tx1"/>
            </a:solidFill>
          </a:endParaRPr>
        </a:p>
      </dsp:txBody>
      <dsp:txXfrm>
        <a:off x="388323" y="4952349"/>
        <a:ext cx="3966268" cy="503076"/>
      </dsp:txXfrm>
    </dsp:sp>
    <dsp:sp modelId="{87051D47-CAFE-42DC-8DCF-70AAC2BD0EC9}">
      <dsp:nvSpPr>
        <dsp:cNvPr id="0" name=""/>
        <dsp:cNvSpPr/>
      </dsp:nvSpPr>
      <dsp:spPr>
        <a:xfrm>
          <a:off x="73900" y="4889464"/>
          <a:ext cx="628845" cy="628845"/>
        </a:xfrm>
        <a:prstGeom prst="ellipse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1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9F62422-AECA-459E-A52D-B446D2180B88}">
      <dsp:nvSpPr>
        <dsp:cNvPr id="0" name=""/>
        <dsp:cNvSpPr/>
      </dsp:nvSpPr>
      <dsp:spPr>
        <a:xfrm>
          <a:off x="-5939756" y="-909532"/>
          <a:ext cx="7075648" cy="7075648"/>
        </a:xfrm>
        <a:prstGeom prst="blockArc">
          <a:avLst>
            <a:gd name="adj1" fmla="val 18900000"/>
            <a:gd name="adj2" fmla="val 2700000"/>
            <a:gd name="adj3" fmla="val 305"/>
          </a:avLst>
        </a:pr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5E76DD3-3815-4734-80C1-5E6FB52229F2}">
      <dsp:nvSpPr>
        <dsp:cNvPr id="0" name=""/>
        <dsp:cNvSpPr/>
      </dsp:nvSpPr>
      <dsp:spPr>
        <a:xfrm>
          <a:off x="368749" y="238964"/>
          <a:ext cx="8705075" cy="477718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379189" tIns="43180" rIns="43180" bIns="43180" numCol="1" spcCol="1270" anchor="ctr" anchorCtr="0">
          <a:noAutofit/>
        </a:bodyPr>
        <a:lstStyle/>
        <a:p>
          <a:pPr lvl="0" algn="l" defTabSz="7556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1700" kern="1200" dirty="0" smtClean="0"/>
            <a:t>Ένας μοναδικός κωδικός MIS για όλη την πορεία του έργου</a:t>
          </a:r>
          <a:endParaRPr lang="el-GR" sz="1700" kern="1200" dirty="0"/>
        </a:p>
      </dsp:txBody>
      <dsp:txXfrm>
        <a:off x="368749" y="238964"/>
        <a:ext cx="8705075" cy="477718"/>
      </dsp:txXfrm>
    </dsp:sp>
    <dsp:sp modelId="{1546C9E8-3510-45A0-BAA4-59C88E142823}">
      <dsp:nvSpPr>
        <dsp:cNvPr id="0" name=""/>
        <dsp:cNvSpPr/>
      </dsp:nvSpPr>
      <dsp:spPr>
        <a:xfrm>
          <a:off x="70175" y="179249"/>
          <a:ext cx="597147" cy="597147"/>
        </a:xfrm>
        <a:prstGeom prst="ellipse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/>
      </dsp:style>
    </dsp:sp>
    <dsp:sp modelId="{8D30DB00-0805-40E4-8486-387C05B073E4}">
      <dsp:nvSpPr>
        <dsp:cNvPr id="0" name=""/>
        <dsp:cNvSpPr/>
      </dsp:nvSpPr>
      <dsp:spPr>
        <a:xfrm>
          <a:off x="801366" y="955962"/>
          <a:ext cx="8272458" cy="477718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379189" tIns="43180" rIns="43180" bIns="43180" numCol="1" spcCol="1270" anchor="ctr" anchorCtr="0">
          <a:noAutofit/>
        </a:bodyPr>
        <a:lstStyle/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1700" kern="1200" dirty="0" smtClean="0"/>
            <a:t>Ενιαίο, φιλικό και ευέλικτο περιβάλλον για όλα τα δελτία και τις διαδικασίες</a:t>
          </a:r>
        </a:p>
      </dsp:txBody>
      <dsp:txXfrm>
        <a:off x="801366" y="955962"/>
        <a:ext cx="8272458" cy="477718"/>
      </dsp:txXfrm>
    </dsp:sp>
    <dsp:sp modelId="{35BC3CB0-522D-49B7-99D2-D057568EFF3A}">
      <dsp:nvSpPr>
        <dsp:cNvPr id="0" name=""/>
        <dsp:cNvSpPr/>
      </dsp:nvSpPr>
      <dsp:spPr>
        <a:xfrm>
          <a:off x="502792" y="896247"/>
          <a:ext cx="597147" cy="597147"/>
        </a:xfrm>
        <a:prstGeom prst="ellipse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/>
      </dsp:style>
    </dsp:sp>
    <dsp:sp modelId="{8843B4FC-51B3-445A-8A64-024BA0BFD95E}">
      <dsp:nvSpPr>
        <dsp:cNvPr id="0" name=""/>
        <dsp:cNvSpPr/>
      </dsp:nvSpPr>
      <dsp:spPr>
        <a:xfrm>
          <a:off x="1038438" y="1672434"/>
          <a:ext cx="8035386" cy="477718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379189" tIns="43180" rIns="43180" bIns="43180" numCol="1" spcCol="1270" anchor="ctr" anchorCtr="0">
          <a:noAutofit/>
        </a:bodyPr>
        <a:lstStyle/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1700" kern="1200" dirty="0" err="1" smtClean="0"/>
            <a:t>Προσυμπληρωμένες</a:t>
          </a:r>
          <a:r>
            <a:rPr lang="el-GR" sz="1700" kern="1200" dirty="0" smtClean="0"/>
            <a:t> δαπάνες από το e-ΠΔΕ (πολύ σύντομα διαθέσιμο)</a:t>
          </a:r>
        </a:p>
      </dsp:txBody>
      <dsp:txXfrm>
        <a:off x="1038438" y="1672434"/>
        <a:ext cx="8035386" cy="477718"/>
      </dsp:txXfrm>
    </dsp:sp>
    <dsp:sp modelId="{8A765CA7-4E21-42B6-8F5B-56A317ACE8A7}">
      <dsp:nvSpPr>
        <dsp:cNvPr id="0" name=""/>
        <dsp:cNvSpPr/>
      </dsp:nvSpPr>
      <dsp:spPr>
        <a:xfrm>
          <a:off x="739864" y="1612719"/>
          <a:ext cx="597147" cy="597147"/>
        </a:xfrm>
        <a:prstGeom prst="ellipse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/>
      </dsp:style>
    </dsp:sp>
    <dsp:sp modelId="{2A405EF9-7497-4449-9232-D0C3ADBC46F9}">
      <dsp:nvSpPr>
        <dsp:cNvPr id="0" name=""/>
        <dsp:cNvSpPr/>
      </dsp:nvSpPr>
      <dsp:spPr>
        <a:xfrm>
          <a:off x="1114132" y="2389432"/>
          <a:ext cx="7959691" cy="477718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379189" tIns="43180" rIns="43180" bIns="43180" numCol="1" spcCol="1270" anchor="ctr" anchorCtr="0">
          <a:noAutofit/>
        </a:bodyPr>
        <a:lstStyle/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1700" kern="1200" dirty="0" smtClean="0"/>
            <a:t>Διαλειτουργικότητα =&gt; άμεση πληροφόρηση &amp; λιγότερη συμπλήρωση (πχ ΕΣΗΔΗΣ)</a:t>
          </a:r>
        </a:p>
      </dsp:txBody>
      <dsp:txXfrm>
        <a:off x="1114132" y="2389432"/>
        <a:ext cx="7959691" cy="477718"/>
      </dsp:txXfrm>
    </dsp:sp>
    <dsp:sp modelId="{FF2C6185-C452-4BD8-B320-7C7FCE608E2A}">
      <dsp:nvSpPr>
        <dsp:cNvPr id="0" name=""/>
        <dsp:cNvSpPr/>
      </dsp:nvSpPr>
      <dsp:spPr>
        <a:xfrm>
          <a:off x="815559" y="2329718"/>
          <a:ext cx="597147" cy="597147"/>
        </a:xfrm>
        <a:prstGeom prst="ellipse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/>
      </dsp:style>
    </dsp:sp>
    <dsp:sp modelId="{3BAEFF0E-60A0-4171-8CA1-BD148B9BAB52}">
      <dsp:nvSpPr>
        <dsp:cNvPr id="0" name=""/>
        <dsp:cNvSpPr/>
      </dsp:nvSpPr>
      <dsp:spPr>
        <a:xfrm>
          <a:off x="1038438" y="3106430"/>
          <a:ext cx="8035386" cy="477718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379189" tIns="43180" rIns="43180" bIns="43180" numCol="1" spcCol="1270" anchor="ctr" anchorCtr="0">
          <a:noAutofit/>
        </a:bodyPr>
        <a:lstStyle/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1700" kern="1200" dirty="0" smtClean="0"/>
            <a:t>Αναφορές και εκτυπώσεις  που εξάγονται σε πολλές μορφές (pdf, xls, doc)</a:t>
          </a:r>
        </a:p>
      </dsp:txBody>
      <dsp:txXfrm>
        <a:off x="1038438" y="3106430"/>
        <a:ext cx="8035386" cy="477718"/>
      </dsp:txXfrm>
    </dsp:sp>
    <dsp:sp modelId="{7F93DDB7-E839-4CF7-A6B9-F9CC9A6D412C}">
      <dsp:nvSpPr>
        <dsp:cNvPr id="0" name=""/>
        <dsp:cNvSpPr/>
      </dsp:nvSpPr>
      <dsp:spPr>
        <a:xfrm>
          <a:off x="739864" y="3046716"/>
          <a:ext cx="597147" cy="597147"/>
        </a:xfrm>
        <a:prstGeom prst="ellipse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/>
      </dsp:style>
    </dsp:sp>
    <dsp:sp modelId="{AC22134B-0E83-4B2C-8225-CBD60B4E761D}">
      <dsp:nvSpPr>
        <dsp:cNvPr id="0" name=""/>
        <dsp:cNvSpPr/>
      </dsp:nvSpPr>
      <dsp:spPr>
        <a:xfrm>
          <a:off x="801366" y="3822903"/>
          <a:ext cx="8272458" cy="477718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379189" tIns="43180" rIns="43180" bIns="43180" numCol="1" spcCol="1270" anchor="ctr" anchorCtr="0">
          <a:noAutofit/>
        </a:bodyPr>
        <a:lstStyle/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1700" kern="1200" dirty="0" smtClean="0"/>
            <a:t>Ανασχεδιασμός Δομών Δεδομένων για μέγιστη ταχύτητα και ακεραιότητα</a:t>
          </a:r>
        </a:p>
      </dsp:txBody>
      <dsp:txXfrm>
        <a:off x="801366" y="3822903"/>
        <a:ext cx="8272458" cy="477718"/>
      </dsp:txXfrm>
    </dsp:sp>
    <dsp:sp modelId="{64A78732-1E52-46EF-9ED7-535511AE829D}">
      <dsp:nvSpPr>
        <dsp:cNvPr id="0" name=""/>
        <dsp:cNvSpPr/>
      </dsp:nvSpPr>
      <dsp:spPr>
        <a:xfrm>
          <a:off x="502792" y="3763188"/>
          <a:ext cx="597147" cy="597147"/>
        </a:xfrm>
        <a:prstGeom prst="ellipse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/>
      </dsp:style>
    </dsp:sp>
    <dsp:sp modelId="{D4F80653-65BC-4477-9F6F-33C08178FA9B}">
      <dsp:nvSpPr>
        <dsp:cNvPr id="0" name=""/>
        <dsp:cNvSpPr/>
      </dsp:nvSpPr>
      <dsp:spPr>
        <a:xfrm>
          <a:off x="368749" y="4539901"/>
          <a:ext cx="8705075" cy="477718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379189" tIns="43180" rIns="43180" bIns="43180" numCol="1" spcCol="1270" anchor="ctr" anchorCtr="0">
          <a:noAutofit/>
        </a:bodyPr>
        <a:lstStyle/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1700" kern="1200" dirty="0" smtClean="0"/>
            <a:t>Πλήρης υποστήριξη της Ηλεκτρονικής Διακίνησης δελτίων &amp; εγγράφων</a:t>
          </a:r>
        </a:p>
      </dsp:txBody>
      <dsp:txXfrm>
        <a:off x="368749" y="4539901"/>
        <a:ext cx="8705075" cy="477718"/>
      </dsp:txXfrm>
    </dsp:sp>
    <dsp:sp modelId="{2322BBD5-4508-496B-87DC-8ABC76267BFF}">
      <dsp:nvSpPr>
        <dsp:cNvPr id="0" name=""/>
        <dsp:cNvSpPr/>
      </dsp:nvSpPr>
      <dsp:spPr>
        <a:xfrm>
          <a:off x="70175" y="4480186"/>
          <a:ext cx="597147" cy="597147"/>
        </a:xfrm>
        <a:prstGeom prst="ellipse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1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9F62422-AECA-459E-A52D-B446D2180B88}">
      <dsp:nvSpPr>
        <dsp:cNvPr id="0" name=""/>
        <dsp:cNvSpPr/>
      </dsp:nvSpPr>
      <dsp:spPr>
        <a:xfrm>
          <a:off x="-5884802" y="-900593"/>
          <a:ext cx="7005797" cy="7005797"/>
        </a:xfrm>
        <a:prstGeom prst="blockArc">
          <a:avLst>
            <a:gd name="adj1" fmla="val 18900000"/>
            <a:gd name="adj2" fmla="val 2700000"/>
            <a:gd name="adj3" fmla="val 308"/>
          </a:avLst>
        </a:pr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5E76DD3-3815-4734-80C1-5E6FB52229F2}">
      <dsp:nvSpPr>
        <dsp:cNvPr id="0" name=""/>
        <dsp:cNvSpPr/>
      </dsp:nvSpPr>
      <dsp:spPr>
        <a:xfrm>
          <a:off x="489937" y="325184"/>
          <a:ext cx="7105713" cy="650784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516560" tIns="48260" rIns="48260" bIns="48260" numCol="1" spcCol="1270" anchor="ctr" anchorCtr="0">
          <a:noAutofit/>
        </a:bodyPr>
        <a:lstStyle/>
        <a:p>
          <a:pPr lvl="0" algn="l" defTabSz="8445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1900" kern="1200" dirty="0" smtClean="0"/>
            <a:t>Αίτηση κωδικών πρόσβασης δικαιούχου (Συμπλήρωσης – Υποβολής)</a:t>
          </a:r>
          <a:endParaRPr lang="el-GR" sz="1900" kern="1200" dirty="0"/>
        </a:p>
      </dsp:txBody>
      <dsp:txXfrm>
        <a:off x="489937" y="325184"/>
        <a:ext cx="7105713" cy="650784"/>
      </dsp:txXfrm>
    </dsp:sp>
    <dsp:sp modelId="{1546C9E8-3510-45A0-BAA4-59C88E142823}">
      <dsp:nvSpPr>
        <dsp:cNvPr id="0" name=""/>
        <dsp:cNvSpPr/>
      </dsp:nvSpPr>
      <dsp:spPr>
        <a:xfrm>
          <a:off x="83197" y="243836"/>
          <a:ext cx="813480" cy="813480"/>
        </a:xfrm>
        <a:prstGeom prst="ellipse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/>
      </dsp:style>
    </dsp:sp>
    <dsp:sp modelId="{AF441D6B-F73A-4C6E-9E5B-78C5A7769E50}">
      <dsp:nvSpPr>
        <dsp:cNvPr id="0" name=""/>
        <dsp:cNvSpPr/>
      </dsp:nvSpPr>
      <dsp:spPr>
        <a:xfrm>
          <a:off x="956270" y="1301048"/>
          <a:ext cx="6639379" cy="650784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516560" tIns="48260" rIns="48260" bIns="48260" numCol="1" spcCol="1270" anchor="ctr" anchorCtr="0">
          <a:noAutofit/>
        </a:bodyPr>
        <a:lstStyle/>
        <a:p>
          <a:pPr lvl="0" algn="l" defTabSz="8445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1900" kern="1200" dirty="0" smtClean="0"/>
            <a:t>Ενημέρωση πυρήνα για στοιχεία δεικτών – Δελτίο Ταυτότητας Δείκτη</a:t>
          </a:r>
          <a:endParaRPr lang="el-GR" sz="1900" kern="1200" dirty="0"/>
        </a:p>
      </dsp:txBody>
      <dsp:txXfrm>
        <a:off x="956270" y="1301048"/>
        <a:ext cx="6639379" cy="650784"/>
      </dsp:txXfrm>
    </dsp:sp>
    <dsp:sp modelId="{EE751764-EEA6-4DD3-B753-3B69A9D34074}">
      <dsp:nvSpPr>
        <dsp:cNvPr id="0" name=""/>
        <dsp:cNvSpPr/>
      </dsp:nvSpPr>
      <dsp:spPr>
        <a:xfrm>
          <a:off x="549530" y="1219700"/>
          <a:ext cx="813480" cy="813480"/>
        </a:xfrm>
        <a:prstGeom prst="ellipse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/>
      </dsp:style>
    </dsp:sp>
    <dsp:sp modelId="{36C8831E-4F25-45EE-88BA-9E551713FE09}">
      <dsp:nvSpPr>
        <dsp:cNvPr id="0" name=""/>
        <dsp:cNvSpPr/>
      </dsp:nvSpPr>
      <dsp:spPr>
        <a:xfrm>
          <a:off x="1099397" y="2276913"/>
          <a:ext cx="6496253" cy="650784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516560" tIns="48260" rIns="48260" bIns="48260" numCol="1" spcCol="1270" anchor="ctr" anchorCtr="0">
          <a:noAutofit/>
        </a:bodyPr>
        <a:lstStyle/>
        <a:p>
          <a:pPr lvl="0" algn="l" defTabSz="8445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1900" kern="1200" dirty="0" smtClean="0"/>
            <a:t>Ενημέρωση στοιχείων Δεικτών  Επιχειρησιακού Προγράμματος </a:t>
          </a:r>
          <a:endParaRPr lang="el-GR" sz="1900" kern="1200" dirty="0"/>
        </a:p>
      </dsp:txBody>
      <dsp:txXfrm>
        <a:off x="1099397" y="2276913"/>
        <a:ext cx="6496253" cy="650784"/>
      </dsp:txXfrm>
    </dsp:sp>
    <dsp:sp modelId="{27A64CF2-44A0-468F-B662-4567FBE74FD4}">
      <dsp:nvSpPr>
        <dsp:cNvPr id="0" name=""/>
        <dsp:cNvSpPr/>
      </dsp:nvSpPr>
      <dsp:spPr>
        <a:xfrm>
          <a:off x="692657" y="2195565"/>
          <a:ext cx="813480" cy="813480"/>
        </a:xfrm>
        <a:prstGeom prst="ellipse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/>
      </dsp:style>
    </dsp:sp>
    <dsp:sp modelId="{094D5E0A-EC92-4561-93A5-738F4097D70A}">
      <dsp:nvSpPr>
        <dsp:cNvPr id="0" name=""/>
        <dsp:cNvSpPr/>
      </dsp:nvSpPr>
      <dsp:spPr>
        <a:xfrm>
          <a:off x="956270" y="3252777"/>
          <a:ext cx="6639379" cy="650784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516560" tIns="48260" rIns="48260" bIns="48260" numCol="1" spcCol="1270" anchor="ctr" anchorCtr="0">
          <a:noAutofit/>
        </a:bodyPr>
        <a:lstStyle/>
        <a:p>
          <a:pPr lvl="0" algn="l" defTabSz="8445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1900" kern="1200" dirty="0" smtClean="0"/>
            <a:t>Έκδοση Προσκλήσεων</a:t>
          </a:r>
          <a:endParaRPr lang="el-GR" sz="1900" kern="1200" dirty="0"/>
        </a:p>
      </dsp:txBody>
      <dsp:txXfrm>
        <a:off x="956270" y="3252777"/>
        <a:ext cx="6639379" cy="650784"/>
      </dsp:txXfrm>
    </dsp:sp>
    <dsp:sp modelId="{D0AE91AF-68B6-47EB-90A9-A295DDE5FB3F}">
      <dsp:nvSpPr>
        <dsp:cNvPr id="0" name=""/>
        <dsp:cNvSpPr/>
      </dsp:nvSpPr>
      <dsp:spPr>
        <a:xfrm>
          <a:off x="549530" y="3171429"/>
          <a:ext cx="813480" cy="813480"/>
        </a:xfrm>
        <a:prstGeom prst="ellipse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/>
      </dsp:style>
    </dsp:sp>
    <dsp:sp modelId="{60EA8ABC-04F3-48C2-8C88-04499F0AC0C6}">
      <dsp:nvSpPr>
        <dsp:cNvPr id="0" name=""/>
        <dsp:cNvSpPr/>
      </dsp:nvSpPr>
      <dsp:spPr>
        <a:xfrm>
          <a:off x="489937" y="4228642"/>
          <a:ext cx="7105713" cy="650784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516560" tIns="48260" rIns="48260" bIns="48260" numCol="1" spcCol="1270" anchor="ctr" anchorCtr="0">
          <a:noAutofit/>
        </a:bodyPr>
        <a:lstStyle/>
        <a:p>
          <a:pPr lvl="0" algn="l" defTabSz="8445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1900" kern="1200" dirty="0" smtClean="0"/>
            <a:t>Συμπλήρωση &amp; υποβολή ΤΔΠ Δελτίων από δικαιούχους</a:t>
          </a:r>
          <a:endParaRPr lang="el-GR" sz="1900" kern="1200" dirty="0"/>
        </a:p>
      </dsp:txBody>
      <dsp:txXfrm>
        <a:off x="489937" y="4228642"/>
        <a:ext cx="7105713" cy="650784"/>
      </dsp:txXfrm>
    </dsp:sp>
    <dsp:sp modelId="{83CA1CFF-618D-490A-9F9C-87BD76572427}">
      <dsp:nvSpPr>
        <dsp:cNvPr id="0" name=""/>
        <dsp:cNvSpPr/>
      </dsp:nvSpPr>
      <dsp:spPr>
        <a:xfrm>
          <a:off x="83197" y="4147294"/>
          <a:ext cx="813480" cy="813480"/>
        </a:xfrm>
        <a:prstGeom prst="ellipse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1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3C65C77-2765-45C7-AC56-A366EE6B7AC2}">
      <dsp:nvSpPr>
        <dsp:cNvPr id="0" name=""/>
        <dsp:cNvSpPr/>
      </dsp:nvSpPr>
      <dsp:spPr>
        <a:xfrm>
          <a:off x="-1740688" y="-271685"/>
          <a:ext cx="2091543" cy="2091543"/>
        </a:xfrm>
        <a:prstGeom prst="blockArc">
          <a:avLst>
            <a:gd name="adj1" fmla="val 18900000"/>
            <a:gd name="adj2" fmla="val 2700000"/>
            <a:gd name="adj3" fmla="val 1033"/>
          </a:avLst>
        </a:pr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330DFF0-854B-4699-BD70-BDE64952D1F4}">
      <dsp:nvSpPr>
        <dsp:cNvPr id="0" name=""/>
        <dsp:cNvSpPr/>
      </dsp:nvSpPr>
      <dsp:spPr>
        <a:xfrm>
          <a:off x="284592" y="221171"/>
          <a:ext cx="6907240" cy="442281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351061" tIns="40640" rIns="40640" bIns="40640" numCol="1" spcCol="1270" anchor="ctr" anchorCtr="0">
          <a:noAutofit/>
        </a:bodyPr>
        <a:lstStyle/>
        <a:p>
          <a:pPr lvl="0" algn="l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1600" b="0" kern="1200" dirty="0" smtClean="0"/>
            <a:t>σας υποστηρίζει στην ορθή εφαρμογή του Συστήματος Διαχείρισης &amp; Ελέγχου</a:t>
          </a:r>
          <a:endParaRPr lang="el-GR" sz="1600" b="0" kern="1200" dirty="0"/>
        </a:p>
      </dsp:txBody>
      <dsp:txXfrm>
        <a:off x="284592" y="221171"/>
        <a:ext cx="6907240" cy="442281"/>
      </dsp:txXfrm>
    </dsp:sp>
    <dsp:sp modelId="{5174B992-42D0-4B4B-9830-F4151DAEE6C7}">
      <dsp:nvSpPr>
        <dsp:cNvPr id="0" name=""/>
        <dsp:cNvSpPr/>
      </dsp:nvSpPr>
      <dsp:spPr>
        <a:xfrm>
          <a:off x="8166" y="165886"/>
          <a:ext cx="552852" cy="552852"/>
        </a:xfrm>
        <a:prstGeom prst="ellipse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/>
      </dsp:style>
    </dsp:sp>
    <dsp:sp modelId="{F5D03527-F1CF-4BF1-A53A-BF889D17FAE9}">
      <dsp:nvSpPr>
        <dsp:cNvPr id="0" name=""/>
        <dsp:cNvSpPr/>
      </dsp:nvSpPr>
      <dsp:spPr>
        <a:xfrm>
          <a:off x="284592" y="884718"/>
          <a:ext cx="6907240" cy="442281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351061" tIns="40640" rIns="40640" bIns="40640" numCol="1" spcCol="1270" anchor="ctr" anchorCtr="0">
          <a:noAutofit/>
        </a:bodyPr>
        <a:lstStyle/>
        <a:p>
          <a:pPr lvl="0" algn="l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1600" b="0" kern="1200" smtClean="0"/>
            <a:t>κάνει την εργασία σας πιο παραγωγική &amp; αποδοτική</a:t>
          </a:r>
          <a:endParaRPr lang="el-GR" sz="1600" b="0" kern="1200"/>
        </a:p>
      </dsp:txBody>
      <dsp:txXfrm>
        <a:off x="284592" y="884718"/>
        <a:ext cx="6907240" cy="442281"/>
      </dsp:txXfrm>
    </dsp:sp>
    <dsp:sp modelId="{773024BF-52E7-4AB6-A007-2C92E4232B47}">
      <dsp:nvSpPr>
        <dsp:cNvPr id="0" name=""/>
        <dsp:cNvSpPr/>
      </dsp:nvSpPr>
      <dsp:spPr>
        <a:xfrm>
          <a:off x="8166" y="829433"/>
          <a:ext cx="552852" cy="552852"/>
        </a:xfrm>
        <a:prstGeom prst="ellipse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1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9F62422-AECA-459E-A52D-B446D2180B88}">
      <dsp:nvSpPr>
        <dsp:cNvPr id="0" name=""/>
        <dsp:cNvSpPr/>
      </dsp:nvSpPr>
      <dsp:spPr>
        <a:xfrm>
          <a:off x="-2603393" y="-401732"/>
          <a:ext cx="3107720" cy="3107720"/>
        </a:xfrm>
        <a:prstGeom prst="blockArc">
          <a:avLst>
            <a:gd name="adj1" fmla="val 18900000"/>
            <a:gd name="adj2" fmla="val 2700000"/>
            <a:gd name="adj3" fmla="val 695"/>
          </a:avLst>
        </a:pr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E32E102-D77B-486D-A4CD-C685B2E59941}">
      <dsp:nvSpPr>
        <dsp:cNvPr id="0" name=""/>
        <dsp:cNvSpPr/>
      </dsp:nvSpPr>
      <dsp:spPr>
        <a:xfrm>
          <a:off x="324236" y="230425"/>
          <a:ext cx="6848370" cy="460851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365801" tIns="40640" rIns="40640" bIns="40640" numCol="1" spcCol="1270" anchor="ctr" anchorCtr="0">
          <a:noAutofit/>
        </a:bodyPr>
        <a:lstStyle/>
        <a:p>
          <a:pPr lvl="0" algn="l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1600" kern="1200" dirty="0" smtClean="0"/>
            <a:t>Πλήρεις Οδηγοί Χρήσης - Διαγράμματα με ελέγχους επικύρωσης</a:t>
          </a:r>
          <a:endParaRPr lang="el-GR" sz="1600" kern="1200" dirty="0"/>
        </a:p>
      </dsp:txBody>
      <dsp:txXfrm>
        <a:off x="324236" y="230425"/>
        <a:ext cx="6848370" cy="460851"/>
      </dsp:txXfrm>
    </dsp:sp>
    <dsp:sp modelId="{9A399362-43A9-457C-852A-452CE092457B}">
      <dsp:nvSpPr>
        <dsp:cNvPr id="0" name=""/>
        <dsp:cNvSpPr/>
      </dsp:nvSpPr>
      <dsp:spPr>
        <a:xfrm>
          <a:off x="36204" y="172819"/>
          <a:ext cx="576064" cy="576064"/>
        </a:xfrm>
        <a:prstGeom prst="ellipse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/>
      </dsp:style>
    </dsp:sp>
    <dsp:sp modelId="{1A10254D-7D74-4DC4-88EE-FEDDA60DCA6E}">
      <dsp:nvSpPr>
        <dsp:cNvPr id="0" name=""/>
        <dsp:cNvSpPr/>
      </dsp:nvSpPr>
      <dsp:spPr>
        <a:xfrm>
          <a:off x="491755" y="921702"/>
          <a:ext cx="6680851" cy="460851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365801" tIns="40640" rIns="40640" bIns="40640" numCol="1" spcCol="1270" anchor="ctr" anchorCtr="0">
          <a:noAutofit/>
        </a:bodyPr>
        <a:lstStyle/>
        <a:p>
          <a:pPr lvl="0" algn="l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1600" kern="1200" dirty="0" smtClean="0"/>
            <a:t>Ανακοινώσεις &amp; υποστηρικτικό υλικό μέσα από την οθόνη του δελτίου</a:t>
          </a:r>
          <a:endParaRPr lang="el-GR" sz="1600" kern="1200" dirty="0"/>
        </a:p>
      </dsp:txBody>
      <dsp:txXfrm>
        <a:off x="491755" y="921702"/>
        <a:ext cx="6680851" cy="460851"/>
      </dsp:txXfrm>
    </dsp:sp>
    <dsp:sp modelId="{A7E00BC1-2786-47C9-B105-CFF3C22240B0}">
      <dsp:nvSpPr>
        <dsp:cNvPr id="0" name=""/>
        <dsp:cNvSpPr/>
      </dsp:nvSpPr>
      <dsp:spPr>
        <a:xfrm>
          <a:off x="203723" y="864096"/>
          <a:ext cx="576064" cy="576064"/>
        </a:xfrm>
        <a:prstGeom prst="ellipse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/>
      </dsp:style>
    </dsp:sp>
    <dsp:sp modelId="{BF22EE01-46E2-42E6-886D-3B550DDCB3FE}">
      <dsp:nvSpPr>
        <dsp:cNvPr id="0" name=""/>
        <dsp:cNvSpPr/>
      </dsp:nvSpPr>
      <dsp:spPr>
        <a:xfrm>
          <a:off x="324236" y="1612979"/>
          <a:ext cx="6848370" cy="460851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365801" tIns="40640" rIns="40640" bIns="40640" numCol="1" spcCol="1270" anchor="ctr" anchorCtr="0">
          <a:noAutofit/>
        </a:bodyPr>
        <a:lstStyle/>
        <a:p>
          <a:pPr lvl="0" algn="l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1600" kern="1200" dirty="0" smtClean="0"/>
            <a:t>Μέτρηση χρόνων απόκρισης στο </a:t>
          </a:r>
          <a:r>
            <a:rPr lang="en-US" sz="1600" kern="1200" dirty="0" smtClean="0"/>
            <a:t>helpdesk</a:t>
          </a:r>
          <a:endParaRPr lang="el-GR" sz="1600" kern="1200" dirty="0"/>
        </a:p>
      </dsp:txBody>
      <dsp:txXfrm>
        <a:off x="324236" y="1612979"/>
        <a:ext cx="6848370" cy="460851"/>
      </dsp:txXfrm>
    </dsp:sp>
    <dsp:sp modelId="{F5D41CB4-282E-4929-AAA9-728DD74C3B1D}">
      <dsp:nvSpPr>
        <dsp:cNvPr id="0" name=""/>
        <dsp:cNvSpPr/>
      </dsp:nvSpPr>
      <dsp:spPr>
        <a:xfrm>
          <a:off x="36204" y="1555372"/>
          <a:ext cx="576064" cy="576064"/>
        </a:xfrm>
        <a:prstGeom prst="ellipse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52100D1-189A-4AC4-9BAB-A0BBFC9D1C9F}">
      <dsp:nvSpPr>
        <dsp:cNvPr id="0" name=""/>
        <dsp:cNvSpPr/>
      </dsp:nvSpPr>
      <dsp:spPr>
        <a:xfrm>
          <a:off x="-2684861" y="-414117"/>
          <a:ext cx="3204498" cy="3204498"/>
        </a:xfrm>
        <a:prstGeom prst="blockArc">
          <a:avLst>
            <a:gd name="adj1" fmla="val 18900000"/>
            <a:gd name="adj2" fmla="val 2700000"/>
            <a:gd name="adj3" fmla="val 674"/>
          </a:avLst>
        </a:pr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C0EE19E-E33B-4BA1-BB29-5A05F3015248}">
      <dsp:nvSpPr>
        <dsp:cNvPr id="0" name=""/>
        <dsp:cNvSpPr/>
      </dsp:nvSpPr>
      <dsp:spPr>
        <a:xfrm>
          <a:off x="272779" y="182687"/>
          <a:ext cx="5386721" cy="365564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90167" tIns="48260" rIns="48260" bIns="48260" numCol="1" spcCol="1270" anchor="ctr" anchorCtr="0">
          <a:noAutofit/>
        </a:bodyPr>
        <a:lstStyle/>
        <a:p>
          <a:pPr lvl="0" algn="l" defTabSz="8445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1900" kern="1200" dirty="0" smtClean="0"/>
            <a:t>Διαχειριστικές Αρχές</a:t>
          </a:r>
          <a:r>
            <a:rPr lang="en-US" sz="1900" kern="1200" dirty="0" smtClean="0"/>
            <a:t> &amp; </a:t>
          </a:r>
          <a:r>
            <a:rPr lang="el-GR" sz="1900" kern="1200" dirty="0" smtClean="0"/>
            <a:t>Ενδιάμεσοι Φορείς</a:t>
          </a:r>
          <a:endParaRPr lang="el-GR" sz="1900" kern="1200" dirty="0"/>
        </a:p>
      </dsp:txBody>
      <dsp:txXfrm>
        <a:off x="272779" y="182687"/>
        <a:ext cx="5386721" cy="365564"/>
      </dsp:txXfrm>
    </dsp:sp>
    <dsp:sp modelId="{80877559-4F11-4BD4-B040-0C9869805BD6}">
      <dsp:nvSpPr>
        <dsp:cNvPr id="0" name=""/>
        <dsp:cNvSpPr/>
      </dsp:nvSpPr>
      <dsp:spPr>
        <a:xfrm>
          <a:off x="44301" y="136991"/>
          <a:ext cx="456955" cy="456955"/>
        </a:xfrm>
        <a:prstGeom prst="ellipse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/>
      </dsp:style>
    </dsp:sp>
    <dsp:sp modelId="{F413F9BA-3A4E-45DE-BC8E-3D64EAEFC6AB}">
      <dsp:nvSpPr>
        <dsp:cNvPr id="0" name=""/>
        <dsp:cNvSpPr/>
      </dsp:nvSpPr>
      <dsp:spPr>
        <a:xfrm>
          <a:off x="482366" y="731128"/>
          <a:ext cx="5177135" cy="365564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90167" tIns="48260" rIns="48260" bIns="48260" numCol="1" spcCol="1270" anchor="ctr" anchorCtr="0">
          <a:noAutofit/>
        </a:bodyPr>
        <a:lstStyle/>
        <a:p>
          <a:pPr lvl="0" algn="l" defTabSz="8445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1900" kern="1200" dirty="0" smtClean="0"/>
            <a:t>Δικαιούχοι</a:t>
          </a:r>
          <a:endParaRPr lang="el-GR" sz="1900" kern="1200" dirty="0"/>
        </a:p>
      </dsp:txBody>
      <dsp:txXfrm>
        <a:off x="482366" y="731128"/>
        <a:ext cx="5177135" cy="365564"/>
      </dsp:txXfrm>
    </dsp:sp>
    <dsp:sp modelId="{4860AAC5-22BA-4937-8481-D384224640AD}">
      <dsp:nvSpPr>
        <dsp:cNvPr id="0" name=""/>
        <dsp:cNvSpPr/>
      </dsp:nvSpPr>
      <dsp:spPr>
        <a:xfrm>
          <a:off x="253888" y="685433"/>
          <a:ext cx="456955" cy="456955"/>
        </a:xfrm>
        <a:prstGeom prst="ellipse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/>
      </dsp:style>
    </dsp:sp>
    <dsp:sp modelId="{D85FE5D7-B750-4A67-99F0-C40DFBA1A742}">
      <dsp:nvSpPr>
        <dsp:cNvPr id="0" name=""/>
        <dsp:cNvSpPr/>
      </dsp:nvSpPr>
      <dsp:spPr>
        <a:xfrm>
          <a:off x="482366" y="1279570"/>
          <a:ext cx="5177135" cy="365564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90167" tIns="48260" rIns="48260" bIns="48260" numCol="1" spcCol="1270" anchor="ctr" anchorCtr="0">
          <a:noAutofit/>
        </a:bodyPr>
        <a:lstStyle/>
        <a:p>
          <a:pPr lvl="0" algn="l" defTabSz="8445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1900" kern="1200" dirty="0" smtClean="0"/>
            <a:t>Αρχή Πληρωμής, ΕΔΕΛ</a:t>
          </a:r>
          <a:endParaRPr lang="el-GR" sz="1900" kern="1200" dirty="0"/>
        </a:p>
      </dsp:txBody>
      <dsp:txXfrm>
        <a:off x="482366" y="1279570"/>
        <a:ext cx="5177135" cy="365564"/>
      </dsp:txXfrm>
    </dsp:sp>
    <dsp:sp modelId="{91E267C8-9D1C-4213-B4AF-3BF609B0DCC3}">
      <dsp:nvSpPr>
        <dsp:cNvPr id="0" name=""/>
        <dsp:cNvSpPr/>
      </dsp:nvSpPr>
      <dsp:spPr>
        <a:xfrm>
          <a:off x="253888" y="1233875"/>
          <a:ext cx="456955" cy="456955"/>
        </a:xfrm>
        <a:prstGeom prst="ellipse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/>
      </dsp:style>
    </dsp:sp>
    <dsp:sp modelId="{25529054-54C4-4E91-9223-FB6577E30F67}">
      <dsp:nvSpPr>
        <dsp:cNvPr id="0" name=""/>
        <dsp:cNvSpPr/>
      </dsp:nvSpPr>
      <dsp:spPr>
        <a:xfrm>
          <a:off x="272779" y="1828012"/>
          <a:ext cx="5386721" cy="365564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90167" tIns="48260" rIns="48260" bIns="48260" numCol="1" spcCol="1270" anchor="ctr" anchorCtr="0">
          <a:noAutofit/>
        </a:bodyPr>
        <a:lstStyle/>
        <a:p>
          <a:pPr lvl="0" algn="l" defTabSz="8445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1900" kern="1200" dirty="0" smtClean="0"/>
            <a:t>Υπουργεία, Περιφέρειες </a:t>
          </a:r>
          <a:endParaRPr lang="el-GR" sz="1900" kern="1200" dirty="0"/>
        </a:p>
      </dsp:txBody>
      <dsp:txXfrm>
        <a:off x="272779" y="1828012"/>
        <a:ext cx="5386721" cy="365564"/>
      </dsp:txXfrm>
    </dsp:sp>
    <dsp:sp modelId="{CDE43716-5623-497F-A9FF-2346B4DD7827}">
      <dsp:nvSpPr>
        <dsp:cNvPr id="0" name=""/>
        <dsp:cNvSpPr/>
      </dsp:nvSpPr>
      <dsp:spPr>
        <a:xfrm>
          <a:off x="44301" y="1782316"/>
          <a:ext cx="456955" cy="456955"/>
        </a:xfrm>
        <a:prstGeom prst="ellipse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F1867D5-473C-4F62-9CD7-4961A36977FD}">
      <dsp:nvSpPr>
        <dsp:cNvPr id="0" name=""/>
        <dsp:cNvSpPr/>
      </dsp:nvSpPr>
      <dsp:spPr>
        <a:xfrm>
          <a:off x="-5411355" y="-829027"/>
          <a:ext cx="6446587" cy="6446587"/>
        </a:xfrm>
        <a:prstGeom prst="blockArc">
          <a:avLst>
            <a:gd name="adj1" fmla="val 18900000"/>
            <a:gd name="adj2" fmla="val 2700000"/>
            <a:gd name="adj3" fmla="val 335"/>
          </a:avLst>
        </a:pr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194B503-311D-487F-932A-59C67140038A}">
      <dsp:nvSpPr>
        <dsp:cNvPr id="0" name=""/>
        <dsp:cNvSpPr/>
      </dsp:nvSpPr>
      <dsp:spPr>
        <a:xfrm>
          <a:off x="335915" y="217686"/>
          <a:ext cx="7341017" cy="435181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345426" tIns="55880" rIns="55880" bIns="55880" numCol="1" spcCol="1270" anchor="ctr" anchorCtr="0">
          <a:noAutofit/>
        </a:bodyPr>
        <a:lstStyle/>
        <a:p>
          <a:pPr lvl="0" algn="l" defTabSz="9779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2200" kern="1200" smtClean="0"/>
            <a:t>Ηλεκτρονική υποβολή δελτίων από δικαιούχους</a:t>
          </a:r>
          <a:endParaRPr lang="el-GR" sz="2200" kern="1200"/>
        </a:p>
      </dsp:txBody>
      <dsp:txXfrm>
        <a:off x="335915" y="217686"/>
        <a:ext cx="7341017" cy="435181"/>
      </dsp:txXfrm>
    </dsp:sp>
    <dsp:sp modelId="{EF5B97BA-E15A-4048-8CB4-F32DED793014}">
      <dsp:nvSpPr>
        <dsp:cNvPr id="0" name=""/>
        <dsp:cNvSpPr/>
      </dsp:nvSpPr>
      <dsp:spPr>
        <a:xfrm>
          <a:off x="63926" y="163288"/>
          <a:ext cx="543977" cy="543977"/>
        </a:xfrm>
        <a:prstGeom prst="ellipse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/>
      </dsp:style>
    </dsp:sp>
    <dsp:sp modelId="{85AABF24-5C1C-45BA-9893-AEB720DE6C55}">
      <dsp:nvSpPr>
        <dsp:cNvPr id="0" name=""/>
        <dsp:cNvSpPr/>
      </dsp:nvSpPr>
      <dsp:spPr>
        <a:xfrm>
          <a:off x="730011" y="870842"/>
          <a:ext cx="6946921" cy="435181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345426" tIns="55880" rIns="55880" bIns="55880" numCol="1" spcCol="1270" anchor="ctr" anchorCtr="0">
          <a:noAutofit/>
        </a:bodyPr>
        <a:lstStyle/>
        <a:p>
          <a:pPr lvl="0" algn="l" defTabSz="9779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2200" kern="1200" smtClean="0"/>
            <a:t>Πολλαπλοί έλεγχοι ορθότητας δεδομένων</a:t>
          </a:r>
          <a:endParaRPr lang="el-GR" sz="2200" kern="1200"/>
        </a:p>
      </dsp:txBody>
      <dsp:txXfrm>
        <a:off x="730011" y="870842"/>
        <a:ext cx="6946921" cy="435181"/>
      </dsp:txXfrm>
    </dsp:sp>
    <dsp:sp modelId="{18C14766-A11D-4503-9278-BCABAC291A2C}">
      <dsp:nvSpPr>
        <dsp:cNvPr id="0" name=""/>
        <dsp:cNvSpPr/>
      </dsp:nvSpPr>
      <dsp:spPr>
        <a:xfrm>
          <a:off x="458023" y="816444"/>
          <a:ext cx="543977" cy="543977"/>
        </a:xfrm>
        <a:prstGeom prst="ellipse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/>
      </dsp:style>
    </dsp:sp>
    <dsp:sp modelId="{8FB84779-44E6-40A5-AEEF-E3D78314F260}">
      <dsp:nvSpPr>
        <dsp:cNvPr id="0" name=""/>
        <dsp:cNvSpPr/>
      </dsp:nvSpPr>
      <dsp:spPr>
        <a:xfrm>
          <a:off x="945974" y="1523519"/>
          <a:ext cx="6730958" cy="435181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345426" tIns="55880" rIns="55880" bIns="55880" numCol="1" spcCol="1270" anchor="ctr" anchorCtr="0">
          <a:noAutofit/>
        </a:bodyPr>
        <a:lstStyle/>
        <a:p>
          <a:pPr lvl="0" algn="l" defTabSz="9779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2200" kern="1200" dirty="0" smtClean="0"/>
            <a:t>Διαλειτουργικότητα με </a:t>
          </a:r>
          <a:r>
            <a:rPr lang="en-US" sz="2200" kern="1200" dirty="0" smtClean="0"/>
            <a:t>SFC, </a:t>
          </a:r>
          <a:r>
            <a:rPr lang="el-GR" sz="2200" kern="1200" dirty="0" smtClean="0"/>
            <a:t>ΠΔΕ, ΠΣΚΕ</a:t>
          </a:r>
          <a:r>
            <a:rPr lang="en-US" sz="2200" kern="1200" dirty="0" smtClean="0"/>
            <a:t>,</a:t>
          </a:r>
          <a:r>
            <a:rPr lang="el-GR" sz="2200" kern="1200" dirty="0" smtClean="0"/>
            <a:t> ΕΔΕΛ κλπ</a:t>
          </a:r>
          <a:endParaRPr lang="el-GR" sz="2200" kern="1200" dirty="0"/>
        </a:p>
      </dsp:txBody>
      <dsp:txXfrm>
        <a:off x="945974" y="1523519"/>
        <a:ext cx="6730958" cy="435181"/>
      </dsp:txXfrm>
    </dsp:sp>
    <dsp:sp modelId="{172DECEF-ACE1-42E3-BE5E-CC530E7DECD6}">
      <dsp:nvSpPr>
        <dsp:cNvPr id="0" name=""/>
        <dsp:cNvSpPr/>
      </dsp:nvSpPr>
      <dsp:spPr>
        <a:xfrm>
          <a:off x="673985" y="1469121"/>
          <a:ext cx="543977" cy="543977"/>
        </a:xfrm>
        <a:prstGeom prst="ellipse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/>
      </dsp:style>
    </dsp:sp>
    <dsp:sp modelId="{2BB96EDF-39CA-4637-AB2B-DE20EEB29558}">
      <dsp:nvSpPr>
        <dsp:cNvPr id="0" name=""/>
        <dsp:cNvSpPr/>
      </dsp:nvSpPr>
      <dsp:spPr>
        <a:xfrm>
          <a:off x="1014929" y="2176675"/>
          <a:ext cx="6662003" cy="435181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345426" tIns="55880" rIns="55880" bIns="55880" numCol="1" spcCol="1270" anchor="ctr" anchorCtr="0">
          <a:noAutofit/>
        </a:bodyPr>
        <a:lstStyle/>
        <a:p>
          <a:pPr lvl="0" algn="l" defTabSz="9779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2200" kern="1200" dirty="0" smtClean="0"/>
            <a:t>Έκδοση αποφάσεων και παραγωγή εντύπων</a:t>
          </a:r>
          <a:endParaRPr lang="el-GR" sz="2200" kern="1200" dirty="0"/>
        </a:p>
      </dsp:txBody>
      <dsp:txXfrm>
        <a:off x="1014929" y="2176675"/>
        <a:ext cx="6662003" cy="435181"/>
      </dsp:txXfrm>
    </dsp:sp>
    <dsp:sp modelId="{89BB0B75-8E3E-4E20-9D64-A31944711C11}">
      <dsp:nvSpPr>
        <dsp:cNvPr id="0" name=""/>
        <dsp:cNvSpPr/>
      </dsp:nvSpPr>
      <dsp:spPr>
        <a:xfrm>
          <a:off x="742940" y="2122277"/>
          <a:ext cx="543977" cy="543977"/>
        </a:xfrm>
        <a:prstGeom prst="ellipse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/>
      </dsp:style>
    </dsp:sp>
    <dsp:sp modelId="{03543D2A-8632-4F63-8B12-1E69D1A6D01E}">
      <dsp:nvSpPr>
        <dsp:cNvPr id="0" name=""/>
        <dsp:cNvSpPr/>
      </dsp:nvSpPr>
      <dsp:spPr>
        <a:xfrm>
          <a:off x="945974" y="2829830"/>
          <a:ext cx="6730958" cy="435181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345426" tIns="55880" rIns="55880" bIns="55880" numCol="1" spcCol="1270" anchor="ctr" anchorCtr="0">
          <a:noAutofit/>
        </a:bodyPr>
        <a:lstStyle/>
        <a:p>
          <a:pPr lvl="0" algn="l" defTabSz="9779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2200" kern="1200" dirty="0" smtClean="0"/>
            <a:t>Ψηφιακή υπογραφή των παραγομένων εγγράφων</a:t>
          </a:r>
          <a:endParaRPr lang="el-GR" sz="2200" kern="1200" dirty="0"/>
        </a:p>
      </dsp:txBody>
      <dsp:txXfrm>
        <a:off x="945974" y="2829830"/>
        <a:ext cx="6730958" cy="435181"/>
      </dsp:txXfrm>
    </dsp:sp>
    <dsp:sp modelId="{456B6BC8-659D-4C24-A31E-377AB508B55B}">
      <dsp:nvSpPr>
        <dsp:cNvPr id="0" name=""/>
        <dsp:cNvSpPr/>
      </dsp:nvSpPr>
      <dsp:spPr>
        <a:xfrm>
          <a:off x="673985" y="2775433"/>
          <a:ext cx="543977" cy="543977"/>
        </a:xfrm>
        <a:prstGeom prst="ellipse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/>
      </dsp:style>
    </dsp:sp>
    <dsp:sp modelId="{5D74A966-55C0-4535-A5BE-B9D3CDB1F49E}">
      <dsp:nvSpPr>
        <dsp:cNvPr id="0" name=""/>
        <dsp:cNvSpPr/>
      </dsp:nvSpPr>
      <dsp:spPr>
        <a:xfrm>
          <a:off x="730011" y="3482507"/>
          <a:ext cx="6946921" cy="435181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345426" tIns="55880" rIns="55880" bIns="55880" numCol="1" spcCol="1270" anchor="ctr" anchorCtr="0">
          <a:noAutofit/>
        </a:bodyPr>
        <a:lstStyle/>
        <a:p>
          <a:pPr lvl="0" algn="l" defTabSz="9779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2200" kern="1200" smtClean="0"/>
            <a:t>Ευρεία κάλυψη Αναφορών / Αναλύσεων </a:t>
          </a:r>
          <a:endParaRPr lang="el-GR" sz="2200" kern="1200"/>
        </a:p>
      </dsp:txBody>
      <dsp:txXfrm>
        <a:off x="730011" y="3482507"/>
        <a:ext cx="6946921" cy="435181"/>
      </dsp:txXfrm>
    </dsp:sp>
    <dsp:sp modelId="{8D36C4EB-18BE-4A44-B2F9-2623FBD04579}">
      <dsp:nvSpPr>
        <dsp:cNvPr id="0" name=""/>
        <dsp:cNvSpPr/>
      </dsp:nvSpPr>
      <dsp:spPr>
        <a:xfrm>
          <a:off x="458023" y="3428110"/>
          <a:ext cx="543977" cy="543977"/>
        </a:xfrm>
        <a:prstGeom prst="ellipse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/>
      </dsp:style>
    </dsp:sp>
    <dsp:sp modelId="{DAB0AEAB-AAEF-43C5-9266-8D36AEE4F1D0}">
      <dsp:nvSpPr>
        <dsp:cNvPr id="0" name=""/>
        <dsp:cNvSpPr/>
      </dsp:nvSpPr>
      <dsp:spPr>
        <a:xfrm>
          <a:off x="335915" y="4135663"/>
          <a:ext cx="7341017" cy="435181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345426" tIns="55880" rIns="55880" bIns="55880" numCol="1" spcCol="1270" anchor="ctr" anchorCtr="0">
          <a:noAutofit/>
        </a:bodyPr>
        <a:lstStyle/>
        <a:p>
          <a:pPr lvl="0" algn="l" defTabSz="9779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2200" kern="1200" dirty="0" smtClean="0"/>
            <a:t>Σύστημα Επιχειρησιακής Ευφυΐας</a:t>
          </a:r>
          <a:r>
            <a:rPr lang="en-US" sz="2200" kern="1200" dirty="0" smtClean="0"/>
            <a:t> (</a:t>
          </a:r>
          <a:r>
            <a:rPr lang="el-GR" sz="2200" kern="1200" dirty="0" smtClean="0"/>
            <a:t>ΒΙ) </a:t>
          </a:r>
          <a:endParaRPr lang="el-GR" sz="2200" kern="1200" dirty="0"/>
        </a:p>
      </dsp:txBody>
      <dsp:txXfrm>
        <a:off x="335915" y="4135663"/>
        <a:ext cx="7341017" cy="435181"/>
      </dsp:txXfrm>
    </dsp:sp>
    <dsp:sp modelId="{5278095C-5149-42F8-87F7-C2C16E4B18ED}">
      <dsp:nvSpPr>
        <dsp:cNvPr id="0" name=""/>
        <dsp:cNvSpPr/>
      </dsp:nvSpPr>
      <dsp:spPr>
        <a:xfrm>
          <a:off x="63926" y="4081265"/>
          <a:ext cx="543977" cy="543977"/>
        </a:xfrm>
        <a:prstGeom prst="ellipse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107A97A-6E55-4639-BF9A-219C96D4D309}">
      <dsp:nvSpPr>
        <dsp:cNvPr id="0" name=""/>
        <dsp:cNvSpPr/>
      </dsp:nvSpPr>
      <dsp:spPr>
        <a:xfrm>
          <a:off x="0" y="216020"/>
          <a:ext cx="8028892" cy="2904724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99060" tIns="99060" rIns="99060" bIns="99060" numCol="1" spcCol="1270" anchor="t" anchorCtr="0">
          <a:noAutofit/>
        </a:bodyPr>
        <a:lstStyle/>
        <a:p>
          <a:pPr lvl="0" algn="l" defTabSz="11557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2600" kern="1200" dirty="0" smtClean="0"/>
            <a:t>Κανονιστικές &amp;Τεχνολογικές απαιτήσεις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l-GR" sz="1800" kern="1200" dirty="0" smtClean="0"/>
            <a:t>Αυτοματοποίηση λειτουργιών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l-GR" sz="1800" kern="1200" dirty="0" smtClean="0"/>
            <a:t>Εκτενής Λειτουργικότητα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l-GR" sz="1800" kern="1200" dirty="0" smtClean="0"/>
            <a:t>Μεγάλο Πλήθος Πληροφοριών -Ηλεκτρονικός Φάκελος Πράξης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l-GR" sz="1800" kern="1200" dirty="0" smtClean="0"/>
            <a:t>Αυξημένες απαιτήσεις σε αναλύσεις δεδομένων &amp; αναφορές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l-GR" sz="1800" kern="1200" dirty="0" smtClean="0"/>
            <a:t>Εξωστρέφεια (Ανοιχτά Δεδομένα και πληροφόρηση στον πολίτη)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l-GR" sz="1800" kern="1200" dirty="0" smtClean="0"/>
            <a:t>Ψηφιακή Συνοχή  (</a:t>
          </a:r>
          <a:r>
            <a:rPr lang="en-US" sz="1800" kern="1200" dirty="0" smtClean="0"/>
            <a:t>e-Cohesion)</a:t>
          </a:r>
          <a:endParaRPr lang="el-GR" sz="1800" kern="1200" dirty="0" smtClean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l-GR" sz="1800" kern="1200" dirty="0" smtClean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l-GR" sz="1800" kern="1200" dirty="0" smtClean="0"/>
        </a:p>
      </dsp:txBody>
      <dsp:txXfrm>
        <a:off x="1838608" y="216020"/>
        <a:ext cx="6190283" cy="2904724"/>
      </dsp:txXfrm>
    </dsp:sp>
    <dsp:sp modelId="{BF402169-28F2-48F8-AFA7-B5134583E303}">
      <dsp:nvSpPr>
        <dsp:cNvPr id="0" name=""/>
        <dsp:cNvSpPr/>
      </dsp:nvSpPr>
      <dsp:spPr>
        <a:xfrm>
          <a:off x="223910" y="506464"/>
          <a:ext cx="1040335" cy="2323779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3000" r="-3000"/>
          </a:stretch>
        </a:blipFill>
        <a:ln w="95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4B8FEFA9-9061-428A-AD40-FD9F83B9D4A0}">
      <dsp:nvSpPr>
        <dsp:cNvPr id="0" name=""/>
        <dsp:cNvSpPr/>
      </dsp:nvSpPr>
      <dsp:spPr>
        <a:xfrm>
          <a:off x="0" y="3168358"/>
          <a:ext cx="8028892" cy="925641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99060" tIns="99060" rIns="99060" bIns="99060" numCol="1" spcCol="1270" anchor="t" anchorCtr="0">
          <a:noAutofit/>
        </a:bodyPr>
        <a:lstStyle/>
        <a:p>
          <a:pPr lvl="0" algn="l" defTabSz="11557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l-GR" sz="2600" kern="1200" dirty="0" smtClean="0"/>
            <a:t>Αιρεσιμότητες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l-GR" sz="1600" kern="1200" dirty="0" smtClean="0"/>
            <a:t>Πχ προσαρμογές για την κάλυψη της Αιρεσιμότητας 7 (Ενιαίο σύστημα δεικτών)   </a:t>
          </a:r>
        </a:p>
      </dsp:txBody>
      <dsp:txXfrm>
        <a:off x="1838608" y="3168358"/>
        <a:ext cx="6190283" cy="925641"/>
      </dsp:txXfrm>
    </dsp:sp>
    <dsp:sp modelId="{259D513F-F2BA-493B-9129-1DC04BDB30A4}">
      <dsp:nvSpPr>
        <dsp:cNvPr id="0" name=""/>
        <dsp:cNvSpPr/>
      </dsp:nvSpPr>
      <dsp:spPr>
        <a:xfrm>
          <a:off x="223910" y="3276107"/>
          <a:ext cx="1040335" cy="740512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98000" b="-98000"/>
          </a:stretch>
        </a:blipFill>
        <a:ln w="95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C00AB473-B33B-45D7-A1BC-6F8D90AEAF10}">
      <dsp:nvSpPr>
        <dsp:cNvPr id="0" name=""/>
        <dsp:cNvSpPr/>
      </dsp:nvSpPr>
      <dsp:spPr>
        <a:xfrm>
          <a:off x="0" y="4135722"/>
          <a:ext cx="8028892" cy="74366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lvl="0" algn="l" defTabSz="11557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l-GR" sz="2600" kern="1200" dirty="0" smtClean="0"/>
            <a:t>Κάλυψη Απαιτήσεων για όλα τα Ταμεία</a:t>
          </a:r>
        </a:p>
        <a:p>
          <a:pPr lvl="0" algn="l" defTabSz="11557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l-GR" sz="1600" kern="1200" dirty="0" smtClean="0"/>
            <a:t>Διαρθρωτικά, </a:t>
          </a:r>
          <a:r>
            <a:rPr lang="en-US" sz="1600" kern="1200" dirty="0" smtClean="0"/>
            <a:t>CEF, </a:t>
          </a:r>
          <a:r>
            <a:rPr lang="el-GR" sz="1600" kern="1200" dirty="0" smtClean="0"/>
            <a:t>Ταμείο προς Απόρους, ΕΟΧ, …</a:t>
          </a:r>
        </a:p>
      </dsp:txBody>
      <dsp:txXfrm>
        <a:off x="1838608" y="4135722"/>
        <a:ext cx="6190283" cy="743660"/>
      </dsp:txXfrm>
    </dsp:sp>
    <dsp:sp modelId="{D4B829E3-F10A-4C2B-9295-BDA36B75881E}">
      <dsp:nvSpPr>
        <dsp:cNvPr id="0" name=""/>
        <dsp:cNvSpPr/>
      </dsp:nvSpPr>
      <dsp:spPr>
        <a:xfrm>
          <a:off x="223910" y="4210093"/>
          <a:ext cx="1040335" cy="594928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34000" b="-134000"/>
          </a:stretch>
        </a:blipFill>
        <a:ln w="95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F8F8506-15ED-4377-8E8C-402E88B8A520}">
      <dsp:nvSpPr>
        <dsp:cNvPr id="0" name=""/>
        <dsp:cNvSpPr/>
      </dsp:nvSpPr>
      <dsp:spPr>
        <a:xfrm>
          <a:off x="-5291855" y="-810449"/>
          <a:ext cx="6301418" cy="6301418"/>
        </a:xfrm>
        <a:prstGeom prst="blockArc">
          <a:avLst>
            <a:gd name="adj1" fmla="val 18900000"/>
            <a:gd name="adj2" fmla="val 2700000"/>
            <a:gd name="adj3" fmla="val 343"/>
          </a:avLst>
        </a:pr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2D1ABE9-4526-47CB-8493-8AA777B0EAD7}">
      <dsp:nvSpPr>
        <dsp:cNvPr id="0" name=""/>
        <dsp:cNvSpPr/>
      </dsp:nvSpPr>
      <dsp:spPr>
        <a:xfrm>
          <a:off x="528566" y="359838"/>
          <a:ext cx="7219378" cy="720051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571541" tIns="53340" rIns="53340" bIns="53340" numCol="1" spcCol="1270" anchor="ctr" anchorCtr="0">
          <a:noAutofit/>
        </a:bodyPr>
        <a:lstStyle/>
        <a:p>
          <a:pPr lvl="0" algn="l" defTabSz="9334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2100" kern="1200" dirty="0" smtClean="0"/>
            <a:t>Κανονισμός 1303/2013 (ΚΚΔ) </a:t>
          </a:r>
          <a:br>
            <a:rPr lang="el-GR" sz="2100" kern="1200" dirty="0" smtClean="0"/>
          </a:br>
          <a:r>
            <a:rPr lang="el-GR" sz="2100" kern="1200" dirty="0" smtClean="0"/>
            <a:t>περί καθορισμού κοινών διατάξεων για το ΕΤΠΑ, το ΕΚΤ, …</a:t>
          </a:r>
          <a:endParaRPr lang="el-GR" sz="2100" kern="1200" dirty="0"/>
        </a:p>
      </dsp:txBody>
      <dsp:txXfrm>
        <a:off x="528566" y="359838"/>
        <a:ext cx="7219378" cy="720051"/>
      </dsp:txXfrm>
    </dsp:sp>
    <dsp:sp modelId="{E518D582-93A3-44FE-BA21-EAE7B6F678C3}">
      <dsp:nvSpPr>
        <dsp:cNvPr id="0" name=""/>
        <dsp:cNvSpPr/>
      </dsp:nvSpPr>
      <dsp:spPr>
        <a:xfrm>
          <a:off x="78534" y="269831"/>
          <a:ext cx="900063" cy="900063"/>
        </a:xfrm>
        <a:prstGeom prst="ellipse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/>
      </dsp:style>
    </dsp:sp>
    <dsp:sp modelId="{A3301357-8F0E-4EE1-AC54-A62F5054D211}">
      <dsp:nvSpPr>
        <dsp:cNvPr id="0" name=""/>
        <dsp:cNvSpPr/>
      </dsp:nvSpPr>
      <dsp:spPr>
        <a:xfrm>
          <a:off x="941387" y="1440102"/>
          <a:ext cx="6806556" cy="720051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571541" tIns="53340" rIns="53340" bIns="53340" numCol="1" spcCol="1270" anchor="ctr" anchorCtr="0">
          <a:noAutofit/>
        </a:bodyPr>
        <a:lstStyle/>
        <a:p>
          <a:pPr lvl="0" algn="l" defTabSz="9334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2100" kern="1200" dirty="0" smtClean="0"/>
            <a:t>e-</a:t>
          </a:r>
          <a:r>
            <a:rPr lang="el-GR" sz="2100" kern="1200" dirty="0" err="1" smtClean="0"/>
            <a:t>cohesion</a:t>
          </a:r>
          <a:r>
            <a:rPr lang="el-GR" sz="2100" kern="1200" dirty="0" smtClean="0"/>
            <a:t> (άρθρο 112(3) Γεν. Κανονισμού)</a:t>
          </a:r>
          <a:endParaRPr lang="el-GR" sz="2100" kern="1200" dirty="0"/>
        </a:p>
      </dsp:txBody>
      <dsp:txXfrm>
        <a:off x="941387" y="1440102"/>
        <a:ext cx="6806556" cy="720051"/>
      </dsp:txXfrm>
    </dsp:sp>
    <dsp:sp modelId="{DF51F74A-5B34-4512-9FDA-B68C9DEA7F7E}">
      <dsp:nvSpPr>
        <dsp:cNvPr id="0" name=""/>
        <dsp:cNvSpPr/>
      </dsp:nvSpPr>
      <dsp:spPr>
        <a:xfrm>
          <a:off x="491355" y="1350095"/>
          <a:ext cx="900063" cy="900063"/>
        </a:xfrm>
        <a:prstGeom prst="ellipse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/>
      </dsp:style>
    </dsp:sp>
    <dsp:sp modelId="{2B8A2BC8-4959-4A3F-9CD1-C39E2F06B69D}">
      <dsp:nvSpPr>
        <dsp:cNvPr id="0" name=""/>
        <dsp:cNvSpPr/>
      </dsp:nvSpPr>
      <dsp:spPr>
        <a:xfrm>
          <a:off x="941387" y="2520366"/>
          <a:ext cx="6806556" cy="720051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571541" tIns="53340" rIns="53340" bIns="53340" numCol="1" spcCol="1270" anchor="ctr" anchorCtr="0">
          <a:noAutofit/>
        </a:bodyPr>
        <a:lstStyle/>
        <a:p>
          <a:pPr lvl="0" algn="l" defTabSz="9334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2100" kern="1200" dirty="0" smtClean="0"/>
            <a:t>Νόμος 4314/2014 </a:t>
          </a:r>
          <a:br>
            <a:rPr lang="el-GR" sz="2100" kern="1200" dirty="0" smtClean="0"/>
          </a:br>
          <a:r>
            <a:rPr lang="el-GR" sz="2100" kern="1200" dirty="0" smtClean="0"/>
            <a:t>Άρθρο 55  Ολοκληρωμένο Πληροφοριακό Σύστημα</a:t>
          </a:r>
          <a:endParaRPr lang="el-GR" sz="2100" kern="1200" dirty="0"/>
        </a:p>
      </dsp:txBody>
      <dsp:txXfrm>
        <a:off x="941387" y="2520366"/>
        <a:ext cx="6806556" cy="720051"/>
      </dsp:txXfrm>
    </dsp:sp>
    <dsp:sp modelId="{9C3439D5-85F8-44F0-B62C-DC837210B932}">
      <dsp:nvSpPr>
        <dsp:cNvPr id="0" name=""/>
        <dsp:cNvSpPr/>
      </dsp:nvSpPr>
      <dsp:spPr>
        <a:xfrm>
          <a:off x="491355" y="2430360"/>
          <a:ext cx="900063" cy="900063"/>
        </a:xfrm>
        <a:prstGeom prst="ellipse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/>
      </dsp:style>
    </dsp:sp>
    <dsp:sp modelId="{8804F4CC-3D04-4423-9620-1FF556FD4E4E}">
      <dsp:nvSpPr>
        <dsp:cNvPr id="0" name=""/>
        <dsp:cNvSpPr/>
      </dsp:nvSpPr>
      <dsp:spPr>
        <a:xfrm>
          <a:off x="528566" y="3600630"/>
          <a:ext cx="7219378" cy="720051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571541" tIns="53340" rIns="53340" bIns="53340" numCol="1" spcCol="1270" anchor="ctr" anchorCtr="0">
          <a:noAutofit/>
        </a:bodyPr>
        <a:lstStyle/>
        <a:p>
          <a:pPr lvl="0" algn="l" defTabSz="9334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2100" kern="1200" dirty="0" smtClean="0"/>
            <a:t>Σύστημα Διαχείρισης &amp; Ελέγχου 2014-2020</a:t>
          </a:r>
          <a:endParaRPr lang="el-GR" sz="2100" kern="1200" dirty="0"/>
        </a:p>
      </dsp:txBody>
      <dsp:txXfrm>
        <a:off x="528566" y="3600630"/>
        <a:ext cx="7219378" cy="720051"/>
      </dsp:txXfrm>
    </dsp:sp>
    <dsp:sp modelId="{0206AD3C-2408-4A77-BF4E-CC0F3A50D883}">
      <dsp:nvSpPr>
        <dsp:cNvPr id="0" name=""/>
        <dsp:cNvSpPr/>
      </dsp:nvSpPr>
      <dsp:spPr>
        <a:xfrm>
          <a:off x="78534" y="3510624"/>
          <a:ext cx="900063" cy="900063"/>
        </a:xfrm>
        <a:prstGeom prst="ellipse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58F0A97-330A-49FB-9FD7-22DB4F8DECAD}">
      <dsp:nvSpPr>
        <dsp:cNvPr id="0" name=""/>
        <dsp:cNvSpPr/>
      </dsp:nvSpPr>
      <dsp:spPr>
        <a:xfrm>
          <a:off x="-5370710" y="-822834"/>
          <a:ext cx="6398198" cy="6398198"/>
        </a:xfrm>
        <a:prstGeom prst="blockArc">
          <a:avLst>
            <a:gd name="adj1" fmla="val 18900000"/>
            <a:gd name="adj2" fmla="val 2700000"/>
            <a:gd name="adj3" fmla="val 338"/>
          </a:avLst>
        </a:pr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5D1CC3A-7D63-48E6-AEE3-DFE474646EC9}">
      <dsp:nvSpPr>
        <dsp:cNvPr id="0" name=""/>
        <dsp:cNvSpPr/>
      </dsp:nvSpPr>
      <dsp:spPr>
        <a:xfrm>
          <a:off x="333389" y="216049"/>
          <a:ext cx="7380027" cy="431909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342828" tIns="43180" rIns="43180" bIns="43180" numCol="1" spcCol="1270" anchor="ctr" anchorCtr="0">
          <a:noAutofit/>
        </a:bodyPr>
        <a:lstStyle/>
        <a:p>
          <a:pPr lvl="0" algn="l" defTabSz="7556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1700" kern="1200" dirty="0" smtClean="0"/>
            <a:t>Μοναδικότητα στην εισαγωγή πληροφορίας</a:t>
          </a:r>
          <a:endParaRPr lang="el-GR" sz="1700" kern="1200" dirty="0"/>
        </a:p>
      </dsp:txBody>
      <dsp:txXfrm>
        <a:off x="333389" y="216049"/>
        <a:ext cx="7380027" cy="431909"/>
      </dsp:txXfrm>
    </dsp:sp>
    <dsp:sp modelId="{ACF4D0BF-C056-4972-98BE-F866382DB32F}">
      <dsp:nvSpPr>
        <dsp:cNvPr id="0" name=""/>
        <dsp:cNvSpPr/>
      </dsp:nvSpPr>
      <dsp:spPr>
        <a:xfrm>
          <a:off x="63446" y="162061"/>
          <a:ext cx="539887" cy="539887"/>
        </a:xfrm>
        <a:prstGeom prst="ellipse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/>
      </dsp:style>
    </dsp:sp>
    <dsp:sp modelId="{1FA81E23-B182-4C6B-A93E-FF1F290F4049}">
      <dsp:nvSpPr>
        <dsp:cNvPr id="0" name=""/>
        <dsp:cNvSpPr/>
      </dsp:nvSpPr>
      <dsp:spPr>
        <a:xfrm>
          <a:off x="724523" y="864294"/>
          <a:ext cx="6988894" cy="431909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342828" tIns="43180" rIns="43180" bIns="43180" numCol="1" spcCol="1270" anchor="ctr" anchorCtr="0">
          <a:noAutofit/>
        </a:bodyPr>
        <a:lstStyle/>
        <a:p>
          <a:pPr lvl="0" algn="l" defTabSz="7556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1700" kern="1200" smtClean="0"/>
            <a:t>Πλήρης ηλεκτρονική υποβολή εγγράφων και δεδομένων Δικαιούχων</a:t>
          </a:r>
          <a:endParaRPr lang="el-GR" sz="1700" kern="1200"/>
        </a:p>
      </dsp:txBody>
      <dsp:txXfrm>
        <a:off x="724523" y="864294"/>
        <a:ext cx="6988894" cy="431909"/>
      </dsp:txXfrm>
    </dsp:sp>
    <dsp:sp modelId="{8C36CE32-E231-4D80-8700-A9420C4F03F6}">
      <dsp:nvSpPr>
        <dsp:cNvPr id="0" name=""/>
        <dsp:cNvSpPr/>
      </dsp:nvSpPr>
      <dsp:spPr>
        <a:xfrm>
          <a:off x="454579" y="810306"/>
          <a:ext cx="539887" cy="539887"/>
        </a:xfrm>
        <a:prstGeom prst="ellipse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/>
      </dsp:style>
    </dsp:sp>
    <dsp:sp modelId="{66F55350-E090-42D9-8DAF-6DB42B70C00A}">
      <dsp:nvSpPr>
        <dsp:cNvPr id="0" name=""/>
        <dsp:cNvSpPr/>
      </dsp:nvSpPr>
      <dsp:spPr>
        <a:xfrm>
          <a:off x="938862" y="1512064"/>
          <a:ext cx="6774555" cy="431909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342828" tIns="43180" rIns="43180" bIns="43180" numCol="1" spcCol="1270" anchor="ctr" anchorCtr="0">
          <a:noAutofit/>
        </a:bodyPr>
        <a:lstStyle/>
        <a:p>
          <a:pPr lvl="0" algn="l" defTabSz="7556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1700" kern="1200" dirty="0" smtClean="0"/>
            <a:t>Διαδικτυακή Πύλη για Δικαιούχους</a:t>
          </a:r>
          <a:endParaRPr lang="el-GR" sz="1700" kern="1200" dirty="0"/>
        </a:p>
      </dsp:txBody>
      <dsp:txXfrm>
        <a:off x="938862" y="1512064"/>
        <a:ext cx="6774555" cy="431909"/>
      </dsp:txXfrm>
    </dsp:sp>
    <dsp:sp modelId="{7DC4E78D-6A3B-412B-91B6-B94D002D72CA}">
      <dsp:nvSpPr>
        <dsp:cNvPr id="0" name=""/>
        <dsp:cNvSpPr/>
      </dsp:nvSpPr>
      <dsp:spPr>
        <a:xfrm>
          <a:off x="668918" y="1458075"/>
          <a:ext cx="539887" cy="539887"/>
        </a:xfrm>
        <a:prstGeom prst="ellipse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/>
      </dsp:style>
    </dsp:sp>
    <dsp:sp modelId="{D52073F4-4CC0-4CF2-A883-DFB8B53437DC}">
      <dsp:nvSpPr>
        <dsp:cNvPr id="0" name=""/>
        <dsp:cNvSpPr/>
      </dsp:nvSpPr>
      <dsp:spPr>
        <a:xfrm>
          <a:off x="1007298" y="2160309"/>
          <a:ext cx="6706119" cy="431909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342828" tIns="43180" rIns="43180" bIns="43180" numCol="1" spcCol="1270" anchor="ctr" anchorCtr="0">
          <a:noAutofit/>
        </a:bodyPr>
        <a:lstStyle/>
        <a:p>
          <a:pPr lvl="0" algn="l" defTabSz="7556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1700" kern="1200" dirty="0" err="1" smtClean="0"/>
            <a:t>Αυθεντικοποίηση</a:t>
          </a:r>
          <a:r>
            <a:rPr lang="en-US" sz="1700" kern="1200" dirty="0" smtClean="0"/>
            <a:t> </a:t>
          </a:r>
          <a:r>
            <a:rPr lang="el-GR" sz="1700" kern="1200" dirty="0" smtClean="0"/>
            <a:t>και Ηλεκτρονική Υπογραφή</a:t>
          </a:r>
          <a:endParaRPr lang="el-GR" sz="1700" kern="1200" dirty="0"/>
        </a:p>
      </dsp:txBody>
      <dsp:txXfrm>
        <a:off x="1007298" y="2160309"/>
        <a:ext cx="6706119" cy="431909"/>
      </dsp:txXfrm>
    </dsp:sp>
    <dsp:sp modelId="{32C76A9C-2003-401F-ACBE-CF3A02A2A03A}">
      <dsp:nvSpPr>
        <dsp:cNvPr id="0" name=""/>
        <dsp:cNvSpPr/>
      </dsp:nvSpPr>
      <dsp:spPr>
        <a:xfrm>
          <a:off x="737354" y="2106320"/>
          <a:ext cx="539887" cy="539887"/>
        </a:xfrm>
        <a:prstGeom prst="ellipse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/>
      </dsp:style>
    </dsp:sp>
    <dsp:sp modelId="{58C6E8A4-3971-4F0B-BD50-E85E41B2877E}">
      <dsp:nvSpPr>
        <dsp:cNvPr id="0" name=""/>
        <dsp:cNvSpPr/>
      </dsp:nvSpPr>
      <dsp:spPr>
        <a:xfrm>
          <a:off x="938862" y="2808554"/>
          <a:ext cx="6774555" cy="431909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342828" tIns="43180" rIns="43180" bIns="43180" numCol="1" spcCol="1270" anchor="ctr" anchorCtr="0">
          <a:noAutofit/>
        </a:bodyPr>
        <a:lstStyle/>
        <a:p>
          <a:pPr lvl="0" algn="l" defTabSz="7556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1700" kern="1200" dirty="0" smtClean="0"/>
            <a:t>Ακεραιότητα / Εμπιστευτικότητα / Διαθεσιμότητα / Προσβασιμότητα</a:t>
          </a:r>
          <a:endParaRPr lang="el-GR" sz="1700" kern="1200" dirty="0"/>
        </a:p>
      </dsp:txBody>
      <dsp:txXfrm>
        <a:off x="938862" y="2808554"/>
        <a:ext cx="6774555" cy="431909"/>
      </dsp:txXfrm>
    </dsp:sp>
    <dsp:sp modelId="{1332BB02-5F67-444F-A5B3-64744DBD26E7}">
      <dsp:nvSpPr>
        <dsp:cNvPr id="0" name=""/>
        <dsp:cNvSpPr/>
      </dsp:nvSpPr>
      <dsp:spPr>
        <a:xfrm>
          <a:off x="668918" y="2754565"/>
          <a:ext cx="539887" cy="539887"/>
        </a:xfrm>
        <a:prstGeom prst="ellipse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/>
      </dsp:style>
    </dsp:sp>
    <dsp:sp modelId="{12B23ED9-BD49-4E45-9D59-AA5E3D6AF3A7}">
      <dsp:nvSpPr>
        <dsp:cNvPr id="0" name=""/>
        <dsp:cNvSpPr/>
      </dsp:nvSpPr>
      <dsp:spPr>
        <a:xfrm>
          <a:off x="724523" y="3456324"/>
          <a:ext cx="6988894" cy="431909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342828" tIns="43180" rIns="43180" bIns="43180" numCol="1" spcCol="1270" anchor="ctr" anchorCtr="0">
          <a:noAutofit/>
        </a:bodyPr>
        <a:lstStyle/>
        <a:p>
          <a:pPr lvl="0" algn="l" defTabSz="7556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1700" kern="1200" smtClean="0"/>
            <a:t>Χρήση ηλεκτρονικών Φορμών</a:t>
          </a:r>
          <a:endParaRPr lang="el-GR" sz="1700" kern="1200"/>
        </a:p>
      </dsp:txBody>
      <dsp:txXfrm>
        <a:off x="724523" y="3456324"/>
        <a:ext cx="6988894" cy="431909"/>
      </dsp:txXfrm>
    </dsp:sp>
    <dsp:sp modelId="{EAE3F883-0DF6-4D70-BCC2-5AFAD124777C}">
      <dsp:nvSpPr>
        <dsp:cNvPr id="0" name=""/>
        <dsp:cNvSpPr/>
      </dsp:nvSpPr>
      <dsp:spPr>
        <a:xfrm>
          <a:off x="454579" y="3402335"/>
          <a:ext cx="539887" cy="539887"/>
        </a:xfrm>
        <a:prstGeom prst="ellipse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/>
      </dsp:style>
    </dsp:sp>
    <dsp:sp modelId="{1DC8DA0B-D5F4-46AB-A574-14F97F5F8759}">
      <dsp:nvSpPr>
        <dsp:cNvPr id="0" name=""/>
        <dsp:cNvSpPr/>
      </dsp:nvSpPr>
      <dsp:spPr>
        <a:xfrm>
          <a:off x="333389" y="4104569"/>
          <a:ext cx="7380027" cy="431909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342828" tIns="43180" rIns="43180" bIns="43180" numCol="1" spcCol="1270" anchor="ctr" anchorCtr="0">
          <a:noAutofit/>
        </a:bodyPr>
        <a:lstStyle/>
        <a:p>
          <a:pPr lvl="0" algn="l" defTabSz="7556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1700" kern="1200" smtClean="0"/>
            <a:t>Αυτοματοποίηση Ελέγχων / Υπολογισμών / Ειδοποιήσεων</a:t>
          </a:r>
          <a:endParaRPr lang="el-GR" sz="1700" kern="1200"/>
        </a:p>
      </dsp:txBody>
      <dsp:txXfrm>
        <a:off x="333389" y="4104569"/>
        <a:ext cx="7380027" cy="431909"/>
      </dsp:txXfrm>
    </dsp:sp>
    <dsp:sp modelId="{E44789B7-9F02-4F23-AFD3-FD136D83ACF6}">
      <dsp:nvSpPr>
        <dsp:cNvPr id="0" name=""/>
        <dsp:cNvSpPr/>
      </dsp:nvSpPr>
      <dsp:spPr>
        <a:xfrm>
          <a:off x="63446" y="4050580"/>
          <a:ext cx="539887" cy="539887"/>
        </a:xfrm>
        <a:prstGeom prst="ellipse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AE0E7AC-10C2-4CD8-B39C-92882F4E12B6}">
      <dsp:nvSpPr>
        <dsp:cNvPr id="0" name=""/>
        <dsp:cNvSpPr/>
      </dsp:nvSpPr>
      <dsp:spPr>
        <a:xfrm>
          <a:off x="3118817" y="1713735"/>
          <a:ext cx="1433069" cy="1433069"/>
        </a:xfrm>
        <a:prstGeom prst="can">
          <a:avLst/>
        </a:prstGeom>
        <a:gradFill rotWithShape="0">
          <a:gsLst>
            <a:gs pos="0">
              <a:schemeClr val="tx2">
                <a:lumMod val="60000"/>
                <a:lumOff val="40000"/>
                <a:alpha val="70000"/>
              </a:schemeClr>
            </a:gs>
            <a:gs pos="35000">
              <a:schemeClr val="tx2">
                <a:lumMod val="60000"/>
                <a:lumOff val="40000"/>
                <a:alpha val="70000"/>
              </a:schemeClr>
            </a:gs>
            <a:gs pos="100000">
              <a:schemeClr val="tx2">
                <a:lumMod val="60000"/>
                <a:lumOff val="40000"/>
                <a:alpha val="6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1600" b="1" kern="1200" cap="all" spc="0" smtClean="0">
              <a:ln w="9000" cmpd="sng">
                <a:prstDash val="solid"/>
              </a:ln>
              <a:effectLst>
                <a:reflection blurRad="12700" stA="28000" endPos="45000" dist="1000" dir="5400000" sy="-100000" algn="bl" rotWithShape="0"/>
              </a:effectLst>
            </a:rPr>
            <a:t>οπσ</a:t>
          </a:r>
          <a:endParaRPr lang="en-US" sz="1600" b="1" kern="1200" cap="all" spc="0" smtClean="0">
            <a:ln w="9000" cmpd="sng">
              <a:prstDash val="solid"/>
            </a:ln>
            <a:effectLst>
              <a:reflection blurRad="12700" stA="28000" endPos="45000" dist="1000" dir="5400000" sy="-100000" algn="bl" rotWithShape="0"/>
            </a:effectLst>
          </a:endParaRP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1" kern="1200" cap="all" spc="0" smtClean="0">
              <a:ln w="9000" cmpd="sng">
                <a:prstDash val="solid"/>
              </a:ln>
              <a:effectLst>
                <a:reflection blurRad="12700" stA="28000" endPos="45000" dist="1000" dir="5400000" sy="-100000" algn="bl" rotWithShape="0"/>
              </a:effectLst>
            </a:rPr>
            <a:t>2014-2020</a:t>
          </a:r>
          <a:endParaRPr lang="el-GR" sz="1600" b="1" kern="1200" cap="all" spc="0" dirty="0">
            <a:ln w="9000" cmpd="sng">
              <a:prstDash val="solid"/>
            </a:ln>
            <a:effectLst>
              <a:reflection blurRad="12700" stA="28000" endPos="45000" dist="1000" dir="5400000" sy="-100000" algn="bl" rotWithShape="0"/>
            </a:effectLst>
          </a:endParaRPr>
        </a:p>
      </dsp:txBody>
      <dsp:txXfrm>
        <a:off x="3118817" y="2072002"/>
        <a:ext cx="1433069" cy="895668"/>
      </dsp:txXfrm>
    </dsp:sp>
    <dsp:sp modelId="{978037F5-A43F-4B73-B14E-00339AFCCDA9}">
      <dsp:nvSpPr>
        <dsp:cNvPr id="0" name=""/>
        <dsp:cNvSpPr/>
      </dsp:nvSpPr>
      <dsp:spPr>
        <a:xfrm rot="16200000">
          <a:off x="3476985" y="1344358"/>
          <a:ext cx="716734" cy="22019"/>
        </a:xfrm>
        <a:custGeom>
          <a:avLst/>
          <a:gdLst/>
          <a:ahLst/>
          <a:cxnLst/>
          <a:rect l="0" t="0" r="0" b="0"/>
          <a:pathLst>
            <a:path>
              <a:moveTo>
                <a:pt x="0" y="11009"/>
              </a:moveTo>
              <a:lnTo>
                <a:pt x="716734" y="11009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l-GR" sz="1000" kern="1200"/>
        </a:p>
      </dsp:txBody>
      <dsp:txXfrm>
        <a:off x="3817433" y="1337449"/>
        <a:ext cx="35836" cy="35836"/>
      </dsp:txXfrm>
    </dsp:sp>
    <dsp:sp modelId="{9242700A-A481-4D81-BD13-5F74264E7092}">
      <dsp:nvSpPr>
        <dsp:cNvPr id="0" name=""/>
        <dsp:cNvSpPr/>
      </dsp:nvSpPr>
      <dsp:spPr>
        <a:xfrm>
          <a:off x="3205822" y="-33135"/>
          <a:ext cx="1259058" cy="1030136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1200" b="1" kern="1200" dirty="0" smtClean="0"/>
            <a:t>ΟΠΣ ΠΔΕ,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1200" b="1" kern="1200" dirty="0" smtClean="0"/>
            <a:t>ΠΣΥΠΠΟΔΕ</a:t>
          </a:r>
        </a:p>
      </dsp:txBody>
      <dsp:txXfrm>
        <a:off x="3256109" y="17152"/>
        <a:ext cx="1158484" cy="929562"/>
      </dsp:txXfrm>
    </dsp:sp>
    <dsp:sp modelId="{494F2473-6F21-4B71-9238-E52B7A52A3A7}">
      <dsp:nvSpPr>
        <dsp:cNvPr id="0" name=""/>
        <dsp:cNvSpPr/>
      </dsp:nvSpPr>
      <dsp:spPr>
        <a:xfrm rot="19029179">
          <a:off x="4191653" y="1501163"/>
          <a:ext cx="1267044" cy="22019"/>
        </a:xfrm>
        <a:custGeom>
          <a:avLst/>
          <a:gdLst/>
          <a:ahLst/>
          <a:cxnLst/>
          <a:rect l="0" t="0" r="0" b="0"/>
          <a:pathLst>
            <a:path>
              <a:moveTo>
                <a:pt x="0" y="11009"/>
              </a:moveTo>
              <a:lnTo>
                <a:pt x="1267044" y="11009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l-GR" sz="1000" kern="1200"/>
        </a:p>
      </dsp:txBody>
      <dsp:txXfrm>
        <a:off x="4793500" y="1480496"/>
        <a:ext cx="63352" cy="63352"/>
      </dsp:txXfrm>
    </dsp:sp>
    <dsp:sp modelId="{9CBA5CAD-29E4-4D46-B76E-E65A623E85F3}">
      <dsp:nvSpPr>
        <dsp:cNvPr id="0" name=""/>
        <dsp:cNvSpPr/>
      </dsp:nvSpPr>
      <dsp:spPr>
        <a:xfrm>
          <a:off x="5076570" y="180016"/>
          <a:ext cx="1259058" cy="1030136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1200" b="1" kern="1200" dirty="0" smtClean="0"/>
            <a:t>ΠΣ ΚΡΑΤΙΚΩΝ ΕΝΙΣΧΥΣΕΩΝ</a:t>
          </a:r>
          <a:endParaRPr lang="el-GR" sz="1200" b="1" kern="1200" dirty="0"/>
        </a:p>
      </dsp:txBody>
      <dsp:txXfrm>
        <a:off x="5126857" y="230303"/>
        <a:ext cx="1158484" cy="929562"/>
      </dsp:txXfrm>
    </dsp:sp>
    <dsp:sp modelId="{F2E00D5F-850B-4B4C-9B4E-20604FE0B756}">
      <dsp:nvSpPr>
        <dsp:cNvPr id="0" name=""/>
        <dsp:cNvSpPr/>
      </dsp:nvSpPr>
      <dsp:spPr>
        <a:xfrm rot="20868559">
          <a:off x="4519697" y="2117828"/>
          <a:ext cx="1421860" cy="22019"/>
        </a:xfrm>
        <a:custGeom>
          <a:avLst/>
          <a:gdLst/>
          <a:ahLst/>
          <a:cxnLst/>
          <a:rect l="0" t="0" r="0" b="0"/>
          <a:pathLst>
            <a:path>
              <a:moveTo>
                <a:pt x="0" y="11009"/>
              </a:moveTo>
              <a:lnTo>
                <a:pt x="1421860" y="11009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l-GR" sz="500" kern="1200"/>
        </a:p>
      </dsp:txBody>
      <dsp:txXfrm>
        <a:off x="5195081" y="2093291"/>
        <a:ext cx="71093" cy="71093"/>
      </dsp:txXfrm>
    </dsp:sp>
    <dsp:sp modelId="{F957AF41-B9C2-4FE3-BB6F-B515B1CAC0C0}">
      <dsp:nvSpPr>
        <dsp:cNvPr id="0" name=""/>
        <dsp:cNvSpPr/>
      </dsp:nvSpPr>
      <dsp:spPr>
        <a:xfrm>
          <a:off x="5904666" y="1332150"/>
          <a:ext cx="1259058" cy="1030136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1200" b="1" kern="1200" dirty="0" smtClean="0"/>
            <a:t>ΔΙΑΥΓΕΙΑ</a:t>
          </a:r>
          <a:endParaRPr lang="el-GR" sz="1200" b="1" kern="1200" dirty="0"/>
        </a:p>
      </dsp:txBody>
      <dsp:txXfrm>
        <a:off x="5954953" y="1382437"/>
        <a:ext cx="1158484" cy="929562"/>
      </dsp:txXfrm>
    </dsp:sp>
    <dsp:sp modelId="{8C33B1BE-2FF0-4B86-9F45-49F6CAE0B9C5}">
      <dsp:nvSpPr>
        <dsp:cNvPr id="0" name=""/>
        <dsp:cNvSpPr/>
      </dsp:nvSpPr>
      <dsp:spPr>
        <a:xfrm rot="762480">
          <a:off x="4515036" y="2750184"/>
          <a:ext cx="1575570" cy="22019"/>
        </a:xfrm>
        <a:custGeom>
          <a:avLst/>
          <a:gdLst/>
          <a:ahLst/>
          <a:cxnLst/>
          <a:rect l="0" t="0" r="0" b="0"/>
          <a:pathLst>
            <a:path>
              <a:moveTo>
                <a:pt x="0" y="11009"/>
              </a:moveTo>
              <a:lnTo>
                <a:pt x="1575570" y="11009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l-GR" sz="500" kern="1200"/>
        </a:p>
      </dsp:txBody>
      <dsp:txXfrm>
        <a:off x="5263432" y="2721804"/>
        <a:ext cx="78778" cy="78778"/>
      </dsp:txXfrm>
    </dsp:sp>
    <dsp:sp modelId="{053062FF-8CC3-4266-B5A6-C34A2B76503A}">
      <dsp:nvSpPr>
        <dsp:cNvPr id="0" name=""/>
        <dsp:cNvSpPr/>
      </dsp:nvSpPr>
      <dsp:spPr>
        <a:xfrm>
          <a:off x="6048679" y="2556284"/>
          <a:ext cx="1259058" cy="1030136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b="1" kern="1200" dirty="0" smtClean="0"/>
            <a:t>TAXIS</a:t>
          </a:r>
          <a:endParaRPr lang="el-GR" sz="1200" b="1" kern="1200" dirty="0"/>
        </a:p>
      </dsp:txBody>
      <dsp:txXfrm>
        <a:off x="6098966" y="2606571"/>
        <a:ext cx="1158484" cy="929562"/>
      </dsp:txXfrm>
    </dsp:sp>
    <dsp:sp modelId="{1B809786-676D-4E91-8BD4-F9A718CBFB73}">
      <dsp:nvSpPr>
        <dsp:cNvPr id="0" name=""/>
        <dsp:cNvSpPr/>
      </dsp:nvSpPr>
      <dsp:spPr>
        <a:xfrm rot="2694492">
          <a:off x="4173962" y="3333722"/>
          <a:ext cx="1157574" cy="22019"/>
        </a:xfrm>
        <a:custGeom>
          <a:avLst/>
          <a:gdLst/>
          <a:ahLst/>
          <a:cxnLst/>
          <a:rect l="0" t="0" r="0" b="0"/>
          <a:pathLst>
            <a:path>
              <a:moveTo>
                <a:pt x="0" y="11009"/>
              </a:moveTo>
              <a:lnTo>
                <a:pt x="1157574" y="11009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l-GR" sz="500" kern="1200"/>
        </a:p>
      </dsp:txBody>
      <dsp:txXfrm>
        <a:off x="4723809" y="3315792"/>
        <a:ext cx="57878" cy="57878"/>
      </dsp:txXfrm>
    </dsp:sp>
    <dsp:sp modelId="{837C39FF-2421-453B-BF93-AEB80408497C}">
      <dsp:nvSpPr>
        <dsp:cNvPr id="0" name=""/>
        <dsp:cNvSpPr/>
      </dsp:nvSpPr>
      <dsp:spPr>
        <a:xfrm>
          <a:off x="4932545" y="3636400"/>
          <a:ext cx="1259058" cy="1030136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b="1" kern="1200" dirty="0" smtClean="0"/>
            <a:t>SFC</a:t>
          </a:r>
          <a:endParaRPr lang="el-GR" sz="1200" b="1" kern="1200" dirty="0"/>
        </a:p>
      </dsp:txBody>
      <dsp:txXfrm>
        <a:off x="4982832" y="3686687"/>
        <a:ext cx="1158484" cy="929562"/>
      </dsp:txXfrm>
    </dsp:sp>
    <dsp:sp modelId="{039C6F3B-D5DE-41C1-8192-76DD83DE97EF}">
      <dsp:nvSpPr>
        <dsp:cNvPr id="0" name=""/>
        <dsp:cNvSpPr/>
      </dsp:nvSpPr>
      <dsp:spPr>
        <a:xfrm rot="5199984">
          <a:off x="3594264" y="3434286"/>
          <a:ext cx="600422" cy="22019"/>
        </a:xfrm>
        <a:custGeom>
          <a:avLst/>
          <a:gdLst/>
          <a:ahLst/>
          <a:cxnLst/>
          <a:rect l="0" t="0" r="0" b="0"/>
          <a:pathLst>
            <a:path>
              <a:moveTo>
                <a:pt x="0" y="11009"/>
              </a:moveTo>
              <a:lnTo>
                <a:pt x="600422" y="11009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l-GR" sz="1000" kern="1200"/>
        </a:p>
      </dsp:txBody>
      <dsp:txXfrm>
        <a:off x="3879464" y="3430284"/>
        <a:ext cx="30021" cy="30021"/>
      </dsp:txXfrm>
    </dsp:sp>
    <dsp:sp modelId="{5F689C7A-B0A2-45FA-9778-6C1272599DA4}">
      <dsp:nvSpPr>
        <dsp:cNvPr id="0" name=""/>
        <dsp:cNvSpPr/>
      </dsp:nvSpPr>
      <dsp:spPr>
        <a:xfrm>
          <a:off x="3312371" y="3744414"/>
          <a:ext cx="1259058" cy="1030136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1200" b="1" kern="1200" dirty="0" smtClean="0"/>
            <a:t>ΟΠΣ</a:t>
          </a:r>
          <a:br>
            <a:rPr lang="el-GR" sz="1200" b="1" kern="1200" dirty="0" smtClean="0"/>
          </a:br>
          <a:r>
            <a:rPr lang="el-GR" sz="1200" b="1" kern="1200" dirty="0" smtClean="0"/>
            <a:t>Αγροτικής Ανάπτυξης</a:t>
          </a:r>
          <a:endParaRPr lang="el-GR" sz="1200" b="1" kern="1200" dirty="0"/>
        </a:p>
      </dsp:txBody>
      <dsp:txXfrm>
        <a:off x="3362658" y="3794701"/>
        <a:ext cx="1158484" cy="929562"/>
      </dsp:txXfrm>
    </dsp:sp>
    <dsp:sp modelId="{D817EDFA-F490-41F2-AC62-D0FAE2481CB9}">
      <dsp:nvSpPr>
        <dsp:cNvPr id="0" name=""/>
        <dsp:cNvSpPr/>
      </dsp:nvSpPr>
      <dsp:spPr>
        <a:xfrm rot="8212460">
          <a:off x="2245174" y="3330821"/>
          <a:ext cx="1233871" cy="22019"/>
        </a:xfrm>
        <a:custGeom>
          <a:avLst/>
          <a:gdLst/>
          <a:ahLst/>
          <a:cxnLst/>
          <a:rect l="0" t="0" r="0" b="0"/>
          <a:pathLst>
            <a:path>
              <a:moveTo>
                <a:pt x="0" y="11009"/>
              </a:moveTo>
              <a:lnTo>
                <a:pt x="1233871" y="11009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l-GR" sz="1000" kern="1200"/>
        </a:p>
      </dsp:txBody>
      <dsp:txXfrm rot="10800000">
        <a:off x="2831263" y="3310984"/>
        <a:ext cx="61693" cy="61693"/>
      </dsp:txXfrm>
    </dsp:sp>
    <dsp:sp modelId="{33D54E09-4046-4BDC-9F16-D44768E57438}">
      <dsp:nvSpPr>
        <dsp:cNvPr id="0" name=""/>
        <dsp:cNvSpPr/>
      </dsp:nvSpPr>
      <dsp:spPr>
        <a:xfrm>
          <a:off x="1368150" y="3636409"/>
          <a:ext cx="1259058" cy="1030136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1200" b="1" kern="1200" dirty="0" smtClean="0"/>
            <a:t>ΕΘΝΙΚΟ ΣΥΣΤΗΜΑ ΗΛΕΚΤΡΟΝΙΚΩΝ ΔΗΜΟΣΙΩΝ ΣΥΜΒΑΣΕΩΝ</a:t>
          </a:r>
          <a:endParaRPr lang="el-GR" sz="1200" b="1" kern="1200" dirty="0"/>
        </a:p>
      </dsp:txBody>
      <dsp:txXfrm>
        <a:off x="1418437" y="3686696"/>
        <a:ext cx="1158484" cy="929562"/>
      </dsp:txXfrm>
    </dsp:sp>
    <dsp:sp modelId="{0A349100-F3C6-41A3-B13D-EBCAE6E88220}">
      <dsp:nvSpPr>
        <dsp:cNvPr id="0" name=""/>
        <dsp:cNvSpPr/>
      </dsp:nvSpPr>
      <dsp:spPr>
        <a:xfrm rot="10153393">
          <a:off x="1443691" y="2712436"/>
          <a:ext cx="1702779" cy="22019"/>
        </a:xfrm>
        <a:custGeom>
          <a:avLst/>
          <a:gdLst/>
          <a:ahLst/>
          <a:cxnLst/>
          <a:rect l="0" t="0" r="0" b="0"/>
          <a:pathLst>
            <a:path>
              <a:moveTo>
                <a:pt x="0" y="11009"/>
              </a:moveTo>
              <a:lnTo>
                <a:pt x="1702779" y="11009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l-GR" sz="1000" kern="1200"/>
        </a:p>
      </dsp:txBody>
      <dsp:txXfrm rot="10800000">
        <a:off x="2252511" y="2680876"/>
        <a:ext cx="85138" cy="85138"/>
      </dsp:txXfrm>
    </dsp:sp>
    <dsp:sp modelId="{CCE82D0A-B8FF-49E6-8A62-31B6EA73F001}">
      <dsp:nvSpPr>
        <dsp:cNvPr id="0" name=""/>
        <dsp:cNvSpPr/>
      </dsp:nvSpPr>
      <dsp:spPr>
        <a:xfrm>
          <a:off x="216022" y="2484281"/>
          <a:ext cx="1259058" cy="1030136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1200" b="1" kern="1200" dirty="0" smtClean="0"/>
            <a:t>ΚΕΝΤΡΙΚΟ ΗΛΕΚΤΡΟΝΙΚΟ ΜΗΤΡΩΟ ΔΗΜΟΣΙΩΝ ΣΥΜΒΑΣΕΩΝ</a:t>
          </a:r>
          <a:endParaRPr lang="el-GR" sz="1200" b="1" kern="1200" dirty="0"/>
        </a:p>
      </dsp:txBody>
      <dsp:txXfrm>
        <a:off x="266309" y="2534568"/>
        <a:ext cx="1158484" cy="929562"/>
      </dsp:txXfrm>
    </dsp:sp>
    <dsp:sp modelId="{00C689A0-746C-4580-9873-598BE19E83E8}">
      <dsp:nvSpPr>
        <dsp:cNvPr id="0" name=""/>
        <dsp:cNvSpPr/>
      </dsp:nvSpPr>
      <dsp:spPr>
        <a:xfrm rot="11486707">
          <a:off x="1650543" y="2128514"/>
          <a:ext cx="1497409" cy="22019"/>
        </a:xfrm>
        <a:custGeom>
          <a:avLst/>
          <a:gdLst/>
          <a:ahLst/>
          <a:cxnLst/>
          <a:rect l="0" t="0" r="0" b="0"/>
          <a:pathLst>
            <a:path>
              <a:moveTo>
                <a:pt x="0" y="11009"/>
              </a:moveTo>
              <a:lnTo>
                <a:pt x="1497409" y="11009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l-GR" sz="1000" kern="1200"/>
        </a:p>
      </dsp:txBody>
      <dsp:txXfrm rot="10800000">
        <a:off x="2361813" y="2102088"/>
        <a:ext cx="74870" cy="74870"/>
      </dsp:txXfrm>
    </dsp:sp>
    <dsp:sp modelId="{AE894757-6EAE-4367-A102-4F00125681E5}">
      <dsp:nvSpPr>
        <dsp:cNvPr id="0" name=""/>
        <dsp:cNvSpPr/>
      </dsp:nvSpPr>
      <dsp:spPr>
        <a:xfrm>
          <a:off x="216022" y="1332144"/>
          <a:ext cx="1478787" cy="1030136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1200" b="1" kern="1200" dirty="0" smtClean="0"/>
            <a:t>ΗΛΕΚΤΡΟΝΙΚΟ ΠΕΡΙΒΑΛΛΟΝΤΙΚΟ ΜΗΤΡΩΟ</a:t>
          </a:r>
          <a:endParaRPr lang="el-GR" sz="1200" b="1" kern="1200" dirty="0"/>
        </a:p>
      </dsp:txBody>
      <dsp:txXfrm>
        <a:off x="266309" y="1382431"/>
        <a:ext cx="1378213" cy="929562"/>
      </dsp:txXfrm>
    </dsp:sp>
    <dsp:sp modelId="{391A3D57-BF48-4EBB-9EA7-F7D56AE990BF}">
      <dsp:nvSpPr>
        <dsp:cNvPr id="0" name=""/>
        <dsp:cNvSpPr/>
      </dsp:nvSpPr>
      <dsp:spPr>
        <a:xfrm rot="13605149">
          <a:off x="2337680" y="1462177"/>
          <a:ext cx="1194833" cy="22019"/>
        </a:xfrm>
        <a:custGeom>
          <a:avLst/>
          <a:gdLst/>
          <a:ahLst/>
          <a:cxnLst/>
          <a:rect l="0" t="0" r="0" b="0"/>
          <a:pathLst>
            <a:path>
              <a:moveTo>
                <a:pt x="0" y="11009"/>
              </a:moveTo>
              <a:lnTo>
                <a:pt x="1194833" y="11009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l-GR" sz="500" kern="1200"/>
        </a:p>
      </dsp:txBody>
      <dsp:txXfrm rot="10800000">
        <a:off x="2905225" y="1443316"/>
        <a:ext cx="59741" cy="59741"/>
      </dsp:txXfrm>
    </dsp:sp>
    <dsp:sp modelId="{232104E5-3426-42EB-B80A-C60D43257ED2}">
      <dsp:nvSpPr>
        <dsp:cNvPr id="0" name=""/>
        <dsp:cNvSpPr/>
      </dsp:nvSpPr>
      <dsp:spPr>
        <a:xfrm>
          <a:off x="1481834" y="108967"/>
          <a:ext cx="1309058" cy="1030136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1200" b="1" kern="1200" dirty="0" smtClean="0"/>
            <a:t>ΠΛΗΡΟΦΟΡΙΑΚΑ ΣΥΣΤΗΜΑΤΑ ΔΙΚΑΙΟΥΧΩΝ (ΟΑΕΔ..)</a:t>
          </a:r>
          <a:endParaRPr lang="el-GR" sz="1200" b="1" kern="1200" dirty="0"/>
        </a:p>
      </dsp:txBody>
      <dsp:txXfrm>
        <a:off x="1532121" y="159254"/>
        <a:ext cx="1208484" cy="929562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2BFC2CF-28E1-4FB2-9CD2-A25A99928561}">
      <dsp:nvSpPr>
        <dsp:cNvPr id="0" name=""/>
        <dsp:cNvSpPr/>
      </dsp:nvSpPr>
      <dsp:spPr>
        <a:xfrm>
          <a:off x="0" y="0"/>
          <a:ext cx="3660921" cy="516427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l" defTabSz="5778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1300" kern="1200" dirty="0" smtClean="0"/>
            <a:t>- Συνθήκες και Κανόνες σε επίπεδο Εφαρμογής</a:t>
          </a:r>
          <a:endParaRPr lang="el-GR" sz="1300" kern="1200" dirty="0"/>
        </a:p>
      </dsp:txBody>
      <dsp:txXfrm>
        <a:off x="25210" y="25210"/>
        <a:ext cx="3610501" cy="466007"/>
      </dsp:txXfrm>
    </dsp:sp>
    <dsp:sp modelId="{8BFFFFDF-95DA-4B46-88AC-908F2DCF3516}">
      <dsp:nvSpPr>
        <dsp:cNvPr id="0" name=""/>
        <dsp:cNvSpPr/>
      </dsp:nvSpPr>
      <dsp:spPr>
        <a:xfrm>
          <a:off x="0" y="577766"/>
          <a:ext cx="3660921" cy="516427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l" defTabSz="5778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1300" kern="1200" dirty="0" smtClean="0"/>
            <a:t>- Δικτυακή προστασία</a:t>
          </a:r>
          <a:endParaRPr lang="el-GR" sz="1300" kern="1200" dirty="0"/>
        </a:p>
      </dsp:txBody>
      <dsp:txXfrm>
        <a:off x="25210" y="602976"/>
        <a:ext cx="3610501" cy="466007"/>
      </dsp:txXfrm>
    </dsp:sp>
    <dsp:sp modelId="{ADDF9357-5B7D-4924-A107-7F8D07DA17B8}">
      <dsp:nvSpPr>
        <dsp:cNvPr id="0" name=""/>
        <dsp:cNvSpPr/>
      </dsp:nvSpPr>
      <dsp:spPr>
        <a:xfrm>
          <a:off x="0" y="1131633"/>
          <a:ext cx="3660921" cy="516427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l" defTabSz="5778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1300" kern="1200" dirty="0" smtClean="0"/>
            <a:t>- Προσωποποιημένη πρόσβαση σε επίπεδο Βάσης Δεδομένων</a:t>
          </a:r>
          <a:endParaRPr lang="el-GR" sz="1300" kern="1200" dirty="0"/>
        </a:p>
      </dsp:txBody>
      <dsp:txXfrm>
        <a:off x="25210" y="1156843"/>
        <a:ext cx="3610501" cy="466007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8246A30-BB84-40ED-B0D3-7A1460ED3B61}">
      <dsp:nvSpPr>
        <dsp:cNvPr id="0" name=""/>
        <dsp:cNvSpPr/>
      </dsp:nvSpPr>
      <dsp:spPr>
        <a:xfrm>
          <a:off x="-6004704" y="-801808"/>
          <a:ext cx="7148232" cy="7148232"/>
        </a:xfrm>
        <a:prstGeom prst="blockArc">
          <a:avLst>
            <a:gd name="adj1" fmla="val 18900000"/>
            <a:gd name="adj2" fmla="val 2700000"/>
            <a:gd name="adj3" fmla="val 302"/>
          </a:avLst>
        </a:pr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1CED9A5-ECE2-47B1-8B5A-10DA6858DED3}">
      <dsp:nvSpPr>
        <dsp:cNvPr id="0" name=""/>
        <dsp:cNvSpPr/>
      </dsp:nvSpPr>
      <dsp:spPr>
        <a:xfrm>
          <a:off x="598507" y="525291"/>
          <a:ext cx="3575089" cy="816981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48479" tIns="43180" rIns="43180" bIns="43180" numCol="1" spcCol="1270" anchor="ctr" anchorCtr="0">
          <a:noAutofit/>
        </a:bodyPr>
        <a:lstStyle/>
        <a:p>
          <a:pPr lvl="0" algn="l" defTabSz="7556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1700" kern="1200" dirty="0" smtClean="0"/>
            <a:t>Διαδικασία </a:t>
          </a:r>
          <a:r>
            <a:rPr lang="el-GR" sz="1700" kern="1200" dirty="0" err="1" smtClean="0"/>
            <a:t>Αυθεντικοποίησης</a:t>
          </a:r>
          <a:r>
            <a:rPr lang="el-GR" sz="1700" kern="1200" dirty="0" smtClean="0"/>
            <a:t> προσαρμοσμένη στις επιχειρησιακές ανάγκες</a:t>
          </a:r>
          <a:endParaRPr lang="el-GR" sz="1700" kern="1200" dirty="0"/>
        </a:p>
      </dsp:txBody>
      <dsp:txXfrm>
        <a:off x="598507" y="525291"/>
        <a:ext cx="3575089" cy="816981"/>
      </dsp:txXfrm>
    </dsp:sp>
    <dsp:sp modelId="{255D0214-086B-460F-9FAB-24BB20DB6344}">
      <dsp:nvSpPr>
        <dsp:cNvPr id="0" name=""/>
        <dsp:cNvSpPr/>
      </dsp:nvSpPr>
      <dsp:spPr>
        <a:xfrm>
          <a:off x="87894" y="423168"/>
          <a:ext cx="1021226" cy="1021226"/>
        </a:xfrm>
        <a:prstGeom prst="ellipse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/>
      </dsp:style>
    </dsp:sp>
    <dsp:sp modelId="{A30AC345-98F7-4BA5-B18B-965B82638417}">
      <dsp:nvSpPr>
        <dsp:cNvPr id="0" name=""/>
        <dsp:cNvSpPr/>
      </dsp:nvSpPr>
      <dsp:spPr>
        <a:xfrm>
          <a:off x="1066901" y="1750975"/>
          <a:ext cx="3106695" cy="816981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48479" tIns="43180" rIns="43180" bIns="43180" numCol="1" spcCol="1270" anchor="ctr" anchorCtr="0">
          <a:noAutofit/>
        </a:bodyPr>
        <a:lstStyle/>
        <a:p>
          <a:pPr lvl="0" algn="l" defTabSz="7556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1700" kern="1200" dirty="0" smtClean="0"/>
            <a:t>Σχεδιασμός Αρχιτεκτονικής Ασφαλείας σε πολλαπλά επίπεδα:</a:t>
          </a:r>
          <a:endParaRPr lang="el-GR" sz="1700" kern="1200" dirty="0"/>
        </a:p>
      </dsp:txBody>
      <dsp:txXfrm>
        <a:off x="1066901" y="1750975"/>
        <a:ext cx="3106695" cy="816981"/>
      </dsp:txXfrm>
    </dsp:sp>
    <dsp:sp modelId="{62BD652C-EEC8-4AFC-B6DD-C792B97F64F6}">
      <dsp:nvSpPr>
        <dsp:cNvPr id="0" name=""/>
        <dsp:cNvSpPr/>
      </dsp:nvSpPr>
      <dsp:spPr>
        <a:xfrm>
          <a:off x="556288" y="1648852"/>
          <a:ext cx="1021226" cy="1021226"/>
        </a:xfrm>
        <a:prstGeom prst="ellipse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/>
      </dsp:style>
    </dsp:sp>
    <dsp:sp modelId="{65C356DB-DF61-43EB-9196-6CCC5624641C}">
      <dsp:nvSpPr>
        <dsp:cNvPr id="0" name=""/>
        <dsp:cNvSpPr/>
      </dsp:nvSpPr>
      <dsp:spPr>
        <a:xfrm>
          <a:off x="1066901" y="2976659"/>
          <a:ext cx="3106695" cy="816981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48479" tIns="43180" rIns="43180" bIns="43180" numCol="1" spcCol="1270" anchor="ctr" anchorCtr="0">
          <a:noAutofit/>
        </a:bodyPr>
        <a:lstStyle/>
        <a:p>
          <a:pPr lvl="0" algn="l" defTabSz="7556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1700" kern="1200" dirty="0" smtClean="0"/>
            <a:t>Νέα τεχνολογικά πρότυπα</a:t>
          </a:r>
          <a:endParaRPr lang="el-GR" sz="1700" kern="1200" dirty="0"/>
        </a:p>
      </dsp:txBody>
      <dsp:txXfrm>
        <a:off x="1066901" y="2976659"/>
        <a:ext cx="3106695" cy="816981"/>
      </dsp:txXfrm>
    </dsp:sp>
    <dsp:sp modelId="{B28DACAC-A7EC-401A-90D9-A264283099C3}">
      <dsp:nvSpPr>
        <dsp:cNvPr id="0" name=""/>
        <dsp:cNvSpPr/>
      </dsp:nvSpPr>
      <dsp:spPr>
        <a:xfrm>
          <a:off x="556288" y="2874536"/>
          <a:ext cx="1021226" cy="1021226"/>
        </a:xfrm>
        <a:prstGeom prst="ellipse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/>
      </dsp:style>
    </dsp:sp>
    <dsp:sp modelId="{E74AE304-A320-4EFA-89C6-D767A56FB33A}">
      <dsp:nvSpPr>
        <dsp:cNvPr id="0" name=""/>
        <dsp:cNvSpPr/>
      </dsp:nvSpPr>
      <dsp:spPr>
        <a:xfrm>
          <a:off x="598507" y="4202343"/>
          <a:ext cx="3575089" cy="816981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48479" tIns="43180" rIns="43180" bIns="43180" numCol="1" spcCol="1270" anchor="ctr" anchorCtr="0">
          <a:noAutofit/>
        </a:bodyPr>
        <a:lstStyle/>
        <a:p>
          <a:pPr lvl="0" algn="l" defTabSz="7556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1700" kern="1200" dirty="0" smtClean="0"/>
            <a:t>Διαδικασίες Ασφάλειας: </a:t>
          </a:r>
          <a:br>
            <a:rPr lang="el-GR" sz="1700" kern="1200" dirty="0" smtClean="0"/>
          </a:br>
          <a:r>
            <a:rPr lang="el-GR" sz="1700" kern="1200" dirty="0" smtClean="0"/>
            <a:t>-</a:t>
          </a:r>
          <a:r>
            <a:rPr lang="en-US" sz="1700" kern="1200" dirty="0" smtClean="0"/>
            <a:t> </a:t>
          </a:r>
          <a:r>
            <a:rPr lang="el-GR" sz="1700" kern="1200" dirty="0" smtClean="0"/>
            <a:t>ISO 27001:2005 </a:t>
          </a:r>
          <a:br>
            <a:rPr lang="el-GR" sz="1700" kern="1200" dirty="0" smtClean="0"/>
          </a:br>
          <a:r>
            <a:rPr lang="el-GR" sz="1700" kern="1200" dirty="0" smtClean="0"/>
            <a:t>- 17 Πολιτικές Ασφάλειας</a:t>
          </a:r>
          <a:endParaRPr lang="el-GR" sz="1700" kern="1200" dirty="0"/>
        </a:p>
      </dsp:txBody>
      <dsp:txXfrm>
        <a:off x="598507" y="4202343"/>
        <a:ext cx="3575089" cy="816981"/>
      </dsp:txXfrm>
    </dsp:sp>
    <dsp:sp modelId="{DC3E76B5-DEE9-47B3-A112-C25381614468}">
      <dsp:nvSpPr>
        <dsp:cNvPr id="0" name=""/>
        <dsp:cNvSpPr/>
      </dsp:nvSpPr>
      <dsp:spPr>
        <a:xfrm>
          <a:off x="87894" y="4100221"/>
          <a:ext cx="1021226" cy="1021226"/>
        </a:xfrm>
        <a:prstGeom prst="ellipse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13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14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15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4#2">
  <dgm:title val=""/>
  <dgm:desc val=""/>
  <dgm:catLst>
    <dgm:cat type="list" pri="13000"/>
    <dgm:cat type="picture" pri="26000"/>
    <dgm:cat type="pictureconvert" pri="26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radial1">
  <dgm:title val=""/>
  <dgm:desc val=""/>
  <dgm:catLst>
    <dgm:cat type="relationship" pri="22000"/>
    <dgm:cat type="cycle" pri="1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4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5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op="equ"/>
      <dgm:constr type="sp" refType="w" refFor="ch" refForName="node" fact="0.3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connTx" val="55"/>
      <dgm:constr type="primFontSz" for="des" forName="connTx" refType="primFontSz" refFor="ch" refForName="centerShape" op="lte" fact="0.8"/>
    </dgm:constrLst>
    <dgm:ruleLst/>
    <dgm:forEach name="Name6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</dgm:constrLst>
        <dgm:ruleLst>
          <dgm:rule type="primFontSz" val="5" fact="NaN" max="NaN"/>
        </dgm:ruleLst>
      </dgm:layoutNode>
      <dgm:forEach name="Name7" axis="ch">
        <dgm:forEach name="Name8" axis="self" ptType="parTrans">
          <dgm:layoutNode name="Name9">
            <dgm:alg type="conn">
              <dgm:param type="dim" val="1D"/>
              <dgm:param type="begPts" val="auto"/>
              <dgm:param type="endPts" val="auto"/>
              <dgm:param type="begSty" val="noArr"/>
              <dgm:param type="endSty" val="no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connDist"/>
              <dgm:constr type="userA" for="ch" refType="connDist"/>
              <dgm:constr type="w" val="1"/>
              <dgm:constr type="h" val="5"/>
              <dgm:constr type="begPad"/>
              <dgm:constr type="endPad"/>
            </dgm:constrLst>
            <dgm:ruleLst/>
            <dgm:layoutNode name="connTx">
              <dgm:alg type="tx">
                <dgm:param type="autoTxRot" val="grav"/>
              </dgm:alg>
              <dgm:shape xmlns:r="http://schemas.openxmlformats.org/officeDocument/2006/relationships" type="rect" r:blip="" hideGeom="1">
                <dgm:adjLst/>
              </dgm:shape>
              <dgm:presOf axis="self"/>
              <dgm:constrLst>
                <dgm:constr type="userA"/>
                <dgm:constr type="w" refType="userA" fact="0.05"/>
                <dgm:constr type="h" refType="userA" fact="0.05"/>
                <dgm:constr type="lMarg" val="1"/>
                <dgm:constr type="rMarg" val="1"/>
                <dgm:constr type="tMarg"/>
                <dgm:constr type="bMarg"/>
              </dgm:constrLst>
              <dgm:ruleLst>
                <dgm:rule type="w" val="NaN" fact="0.8" max="NaN"/>
                <dgm:rule type="h" val="NaN" fact="1" max="NaN"/>
                <dgm:rule type="primFontSz" val="5" fact="NaN" max="NaN"/>
              </dgm:ruleLst>
            </dgm:layoutNode>
          </dgm:layoutNode>
        </dgm:forEach>
        <dgm:forEach name="Name10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3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4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5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κεφαλίδας 1"/>
          <p:cNvSpPr>
            <a:spLocks noGrp="1"/>
          </p:cNvSpPr>
          <p:nvPr>
            <p:ph type="hdr" sz="quarter"/>
          </p:nvPr>
        </p:nvSpPr>
        <p:spPr>
          <a:xfrm>
            <a:off x="2" y="0"/>
            <a:ext cx="3076363" cy="511731"/>
          </a:xfrm>
          <a:prstGeom prst="rect">
            <a:avLst/>
          </a:prstGeom>
        </p:spPr>
        <p:txBody>
          <a:bodyPr vert="horz" lIns="94759" tIns="47380" rIns="94759" bIns="47380" rtlCol="0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3" name="Θέση ημερομηνίας 2"/>
          <p:cNvSpPr>
            <a:spLocks noGrp="1"/>
          </p:cNvSpPr>
          <p:nvPr>
            <p:ph type="dt" sz="quarter" idx="1"/>
          </p:nvPr>
        </p:nvSpPr>
        <p:spPr>
          <a:xfrm>
            <a:off x="4021296" y="0"/>
            <a:ext cx="3076363" cy="511731"/>
          </a:xfrm>
          <a:prstGeom prst="rect">
            <a:avLst/>
          </a:prstGeom>
        </p:spPr>
        <p:txBody>
          <a:bodyPr vert="horz" lIns="94759" tIns="47380" rIns="94759" bIns="47380" rtlCol="0"/>
          <a:lstStyle>
            <a:lvl1pPr algn="r">
              <a:defRPr sz="1200"/>
            </a:lvl1pPr>
          </a:lstStyle>
          <a:p>
            <a:fld id="{92DCC69F-3339-4410-8082-86395A356E7D}" type="datetimeFigureOut">
              <a:rPr lang="el-GR" smtClean="0"/>
              <a:pPr/>
              <a:t>7/7/2015</a:t>
            </a:fld>
            <a:endParaRPr lang="el-GR"/>
          </a:p>
        </p:txBody>
      </p:sp>
      <p:sp>
        <p:nvSpPr>
          <p:cNvPr id="4" name="Θέση υποσέλιδου 3"/>
          <p:cNvSpPr>
            <a:spLocks noGrp="1"/>
          </p:cNvSpPr>
          <p:nvPr>
            <p:ph type="ftr" sz="quarter" idx="2"/>
          </p:nvPr>
        </p:nvSpPr>
        <p:spPr>
          <a:xfrm>
            <a:off x="2" y="9721107"/>
            <a:ext cx="3076363" cy="511731"/>
          </a:xfrm>
          <a:prstGeom prst="rect">
            <a:avLst/>
          </a:prstGeom>
        </p:spPr>
        <p:txBody>
          <a:bodyPr vert="horz" lIns="94759" tIns="47380" rIns="94759" bIns="47380" rtlCol="0" anchor="b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5" name="Θέση αριθμού διαφάνειας 4"/>
          <p:cNvSpPr>
            <a:spLocks noGrp="1"/>
          </p:cNvSpPr>
          <p:nvPr>
            <p:ph type="sldNum" sz="quarter" idx="3"/>
          </p:nvPr>
        </p:nvSpPr>
        <p:spPr>
          <a:xfrm>
            <a:off x="4021296" y="9721107"/>
            <a:ext cx="3076363" cy="511731"/>
          </a:xfrm>
          <a:prstGeom prst="rect">
            <a:avLst/>
          </a:prstGeom>
        </p:spPr>
        <p:txBody>
          <a:bodyPr vert="horz" lIns="94759" tIns="47380" rIns="94759" bIns="47380" rtlCol="0" anchor="b"/>
          <a:lstStyle>
            <a:lvl1pPr algn="r">
              <a:defRPr sz="1200"/>
            </a:lvl1pPr>
          </a:lstStyle>
          <a:p>
            <a:fld id="{4D8171DD-DC4F-4EA0-859D-C57F406B9CB7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93530720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κεφαλίδας 1"/>
          <p:cNvSpPr>
            <a:spLocks noGrp="1"/>
          </p:cNvSpPr>
          <p:nvPr>
            <p:ph type="hdr" sz="quarter"/>
          </p:nvPr>
        </p:nvSpPr>
        <p:spPr>
          <a:xfrm>
            <a:off x="2" y="0"/>
            <a:ext cx="3076363" cy="511731"/>
          </a:xfrm>
          <a:prstGeom prst="rect">
            <a:avLst/>
          </a:prstGeom>
        </p:spPr>
        <p:txBody>
          <a:bodyPr vert="horz" lIns="94759" tIns="47380" rIns="94759" bIns="47380" rtlCol="0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3" name="Θέση ημερομηνίας 2"/>
          <p:cNvSpPr>
            <a:spLocks noGrp="1"/>
          </p:cNvSpPr>
          <p:nvPr>
            <p:ph type="dt" idx="1"/>
          </p:nvPr>
        </p:nvSpPr>
        <p:spPr>
          <a:xfrm>
            <a:off x="4021296" y="0"/>
            <a:ext cx="3076363" cy="511731"/>
          </a:xfrm>
          <a:prstGeom prst="rect">
            <a:avLst/>
          </a:prstGeom>
        </p:spPr>
        <p:txBody>
          <a:bodyPr vert="horz" lIns="94759" tIns="47380" rIns="94759" bIns="47380" rtlCol="0"/>
          <a:lstStyle>
            <a:lvl1pPr algn="r">
              <a:defRPr sz="1200"/>
            </a:lvl1pPr>
          </a:lstStyle>
          <a:p>
            <a:fld id="{1AFFC7C6-3681-4CC3-B696-A0B428C89457}" type="datetimeFigureOut">
              <a:rPr lang="el-GR" smtClean="0"/>
              <a:pPr/>
              <a:t>7/7/2015</a:t>
            </a:fld>
            <a:endParaRPr lang="el-GR"/>
          </a:p>
        </p:txBody>
      </p:sp>
      <p:sp>
        <p:nvSpPr>
          <p:cNvPr id="4" name="Θέση εικόνας διαφάνειας 3"/>
          <p:cNvSpPr>
            <a:spLocks noGrp="1" noRot="1" noChangeAspect="1"/>
          </p:cNvSpPr>
          <p:nvPr>
            <p:ph type="sldImg" idx="2"/>
          </p:nvPr>
        </p:nvSpPr>
        <p:spPr>
          <a:xfrm>
            <a:off x="990600" y="766763"/>
            <a:ext cx="5118100" cy="3838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4759" tIns="47380" rIns="94759" bIns="47380" rtlCol="0" anchor="ctr"/>
          <a:lstStyle/>
          <a:p>
            <a:endParaRPr lang="el-GR"/>
          </a:p>
        </p:txBody>
      </p:sp>
      <p:sp>
        <p:nvSpPr>
          <p:cNvPr id="5" name="Θέση σημειώσεων 4"/>
          <p:cNvSpPr>
            <a:spLocks noGrp="1"/>
          </p:cNvSpPr>
          <p:nvPr>
            <p:ph type="body" sz="quarter" idx="3"/>
          </p:nvPr>
        </p:nvSpPr>
        <p:spPr>
          <a:xfrm>
            <a:off x="709931" y="4861441"/>
            <a:ext cx="5679440" cy="4605577"/>
          </a:xfrm>
          <a:prstGeom prst="rect">
            <a:avLst/>
          </a:prstGeom>
        </p:spPr>
        <p:txBody>
          <a:bodyPr vert="horz" lIns="94759" tIns="47380" rIns="94759" bIns="47380" rtlCol="0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4"/>
          </p:nvPr>
        </p:nvSpPr>
        <p:spPr>
          <a:xfrm>
            <a:off x="2" y="9721107"/>
            <a:ext cx="3076363" cy="511731"/>
          </a:xfrm>
          <a:prstGeom prst="rect">
            <a:avLst/>
          </a:prstGeom>
        </p:spPr>
        <p:txBody>
          <a:bodyPr vert="horz" lIns="94759" tIns="47380" rIns="94759" bIns="47380" rtlCol="0" anchor="b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5"/>
          </p:nvPr>
        </p:nvSpPr>
        <p:spPr>
          <a:xfrm>
            <a:off x="4021296" y="9721107"/>
            <a:ext cx="3076363" cy="511731"/>
          </a:xfrm>
          <a:prstGeom prst="rect">
            <a:avLst/>
          </a:prstGeom>
        </p:spPr>
        <p:txBody>
          <a:bodyPr vert="horz" lIns="94759" tIns="47380" rIns="94759" bIns="47380" rtlCol="0" anchor="b"/>
          <a:lstStyle>
            <a:lvl1pPr algn="r">
              <a:defRPr sz="1200"/>
            </a:lvl1pPr>
          </a:lstStyle>
          <a:p>
            <a:fld id="{49352C50-B15F-4DA8-9547-259B697D74C3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00364151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352C50-B15F-4DA8-9547-259B697D74C3}" type="slidenum">
              <a:rPr lang="el-GR" smtClean="0"/>
              <a:pPr/>
              <a:t>1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57758475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352C50-B15F-4DA8-9547-259B697D74C3}" type="slidenum">
              <a:rPr lang="el-GR" smtClean="0"/>
              <a:pPr/>
              <a:t>10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03715281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 smtClean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352C50-B15F-4DA8-9547-259B697D74C3}" type="slidenum">
              <a:rPr lang="el-GR" smtClean="0"/>
              <a:pPr/>
              <a:t>11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17604634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352C50-B15F-4DA8-9547-259B697D74C3}" type="slidenum">
              <a:rPr lang="el-GR" smtClean="0"/>
              <a:pPr/>
              <a:t>12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42618385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352C50-B15F-4DA8-9547-259B697D74C3}" type="slidenum">
              <a:rPr lang="el-GR" smtClean="0"/>
              <a:pPr/>
              <a:t>13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70978022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lvl="2" defTabSz="947593">
              <a:defRPr/>
            </a:pPr>
            <a:endParaRPr lang="el-GR" dirty="0" smtClean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352C50-B15F-4DA8-9547-259B697D74C3}" type="slidenum">
              <a:rPr lang="el-GR" smtClean="0"/>
              <a:pPr/>
              <a:t>14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32417407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47593">
              <a:defRPr/>
            </a:pP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352C50-B15F-4DA8-9547-259B697D74C3}" type="slidenum">
              <a:rPr lang="el-GR" smtClean="0"/>
              <a:pPr/>
              <a:t>15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94662902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352C50-B15F-4DA8-9547-259B697D74C3}" type="slidenum">
              <a:rPr lang="el-GR" smtClean="0"/>
              <a:pPr/>
              <a:t>16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42742853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352C50-B15F-4DA8-9547-259B697D74C3}" type="slidenum">
              <a:rPr lang="el-GR" smtClean="0"/>
              <a:pPr/>
              <a:t>17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51860118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352C50-B15F-4DA8-9547-259B697D74C3}" type="slidenum">
              <a:rPr lang="el-GR" smtClean="0"/>
              <a:pPr/>
              <a:t>2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11190834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352C50-B15F-4DA8-9547-259B697D74C3}" type="slidenum">
              <a:rPr lang="el-GR" smtClean="0"/>
              <a:pPr/>
              <a:t>3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58952735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strike="sngStrike" dirty="0" smtClean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352C50-B15F-4DA8-9547-259B697D74C3}" type="slidenum">
              <a:rPr lang="el-GR" smtClean="0"/>
              <a:pPr/>
              <a:t>4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99489407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352C50-B15F-4DA8-9547-259B697D74C3}" type="slidenum">
              <a:rPr lang="el-GR" smtClean="0"/>
              <a:pPr/>
              <a:t>5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85129523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352C50-B15F-4DA8-9547-259B697D74C3}" type="slidenum">
              <a:rPr lang="el-GR" smtClean="0"/>
              <a:pPr/>
              <a:t>6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05686550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 smtClean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352C50-B15F-4DA8-9547-259B697D74C3}" type="slidenum">
              <a:rPr lang="el-GR" smtClean="0"/>
              <a:pPr/>
              <a:t>7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33782993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b="1" baseline="0" dirty="0" smtClean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352C50-B15F-4DA8-9547-259B697D74C3}" type="slidenum">
              <a:rPr lang="el-GR" smtClean="0"/>
              <a:pPr/>
              <a:t>8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8530797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352C50-B15F-4DA8-9547-259B697D74C3}" type="slidenum">
              <a:rPr lang="el-GR" smtClean="0"/>
              <a:pPr/>
              <a:t>9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08981856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 smtClean="0"/>
              <a:t>Στυλ κύριου υπότιτλου</a:t>
            </a:r>
            <a:endParaRPr lang="el-GR"/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562BD6C-F624-495F-A4C0-F779D1D4C782}" type="datetimeFigureOut">
              <a:rPr lang="el-GR" smtClean="0"/>
              <a:pPr/>
              <a:t>7/7/2015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F5B9EABA-AFBA-4529-9736-770AC6B7A611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711126295"/>
      </p:ext>
    </p:extLst>
  </p:cSld>
  <p:clrMapOvr>
    <a:masterClrMapping/>
  </p:clrMapOvr>
  <p:transition>
    <p:blinds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ατακόρυφου κειμένου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562BD6C-F624-495F-A4C0-F779D1D4C782}" type="datetimeFigureOut">
              <a:rPr lang="el-GR" smtClean="0"/>
              <a:pPr/>
              <a:t>7/7/2015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F5B9EABA-AFBA-4529-9736-770AC6B7A611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808528425"/>
      </p:ext>
    </p:extLst>
  </p:cSld>
  <p:clrMapOvr>
    <a:masterClrMapping/>
  </p:clrMapOvr>
  <p:transition>
    <p:blinds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Κατακόρυφος τίτλος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ατακόρυφου κειμένου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562BD6C-F624-495F-A4C0-F779D1D4C782}" type="datetimeFigureOut">
              <a:rPr lang="el-GR" smtClean="0"/>
              <a:pPr/>
              <a:t>7/7/2015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l-GR" dirty="0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F5B9EABA-AFBA-4529-9736-770AC6B7A611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685463735"/>
      </p:ext>
    </p:extLst>
  </p:cSld>
  <p:clrMapOvr>
    <a:masterClrMapping/>
  </p:clrMapOvr>
  <p:transition>
    <p:blinds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562BD6C-F624-495F-A4C0-F779D1D4C782}" type="datetimeFigureOut">
              <a:rPr lang="el-GR" smtClean="0"/>
              <a:pPr/>
              <a:t>7/7/2015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593047018"/>
      </p:ext>
    </p:extLst>
  </p:cSld>
  <p:clrMapOvr>
    <a:masterClrMapping/>
  </p:clrMapOvr>
  <p:transition>
    <p:blinds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562BD6C-F624-495F-A4C0-F779D1D4C782}" type="datetimeFigureOut">
              <a:rPr lang="el-GR" smtClean="0"/>
              <a:pPr/>
              <a:t>7/7/2015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F5B9EABA-AFBA-4529-9736-770AC6B7A611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722294092"/>
      </p:ext>
    </p:extLst>
  </p:cSld>
  <p:clrMapOvr>
    <a:masterClrMapping/>
  </p:clrMapOvr>
  <p:transition>
    <p:blinds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περιεχομένου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περιεχομένου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Θέση ημερομηνίας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562BD6C-F624-495F-A4C0-F779D1D4C782}" type="datetimeFigureOut">
              <a:rPr lang="el-GR" smtClean="0"/>
              <a:pPr/>
              <a:t>7/7/2015</a:t>
            </a:fld>
            <a:endParaRPr lang="el-GR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F5B9EABA-AFBA-4529-9736-770AC6B7A611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172025361"/>
      </p:ext>
    </p:extLst>
  </p:cSld>
  <p:clrMapOvr>
    <a:masterClrMapping/>
  </p:clrMapOvr>
  <p:transition>
    <p:blinds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Θέση περιεχομένου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Θέση κειμένου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6" name="Θέση περιεχομένου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7" name="Θέση ημερομηνίας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562BD6C-F624-495F-A4C0-F779D1D4C782}" type="datetimeFigureOut">
              <a:rPr lang="el-GR" smtClean="0"/>
              <a:pPr/>
              <a:t>7/7/2015</a:t>
            </a:fld>
            <a:endParaRPr lang="el-GR"/>
          </a:p>
        </p:txBody>
      </p:sp>
      <p:sp>
        <p:nvSpPr>
          <p:cNvPr id="8" name="Θέση υποσέλιδου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l-GR"/>
          </a:p>
        </p:txBody>
      </p:sp>
      <p:sp>
        <p:nvSpPr>
          <p:cNvPr id="9" name="Θέση αριθμού διαφάνειας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F5B9EABA-AFBA-4529-9736-770AC6B7A611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40670368"/>
      </p:ext>
    </p:extLst>
  </p:cSld>
  <p:clrMapOvr>
    <a:masterClrMapping/>
  </p:clrMapOvr>
  <p:transition>
    <p:blinds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ημερομηνίας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562BD6C-F624-495F-A4C0-F779D1D4C782}" type="datetimeFigureOut">
              <a:rPr lang="el-GR" smtClean="0"/>
              <a:pPr/>
              <a:t>7/7/2015</a:t>
            </a:fld>
            <a:endParaRPr lang="el-GR"/>
          </a:p>
        </p:txBody>
      </p:sp>
      <p:sp>
        <p:nvSpPr>
          <p:cNvPr id="4" name="Θέση υποσέλιδου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l-GR"/>
          </a:p>
        </p:txBody>
      </p:sp>
      <p:sp>
        <p:nvSpPr>
          <p:cNvPr id="5" name="Θέση αριθμού διαφάνειας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F5B9EABA-AFBA-4529-9736-770AC6B7A611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479460744"/>
      </p:ext>
    </p:extLst>
  </p:cSld>
  <p:clrMapOvr>
    <a:masterClrMapping/>
  </p:clrMapOvr>
  <p:transition>
    <p:blinds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ημερομηνίας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562BD6C-F624-495F-A4C0-F779D1D4C782}" type="datetimeFigureOut">
              <a:rPr lang="el-GR" smtClean="0"/>
              <a:pPr/>
              <a:t>7/7/2015</a:t>
            </a:fld>
            <a:endParaRPr lang="el-GR"/>
          </a:p>
        </p:txBody>
      </p:sp>
      <p:sp>
        <p:nvSpPr>
          <p:cNvPr id="3" name="Θέση υποσέλιδου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l-GR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F5B9EABA-AFBA-4529-9736-770AC6B7A611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44982983"/>
      </p:ext>
    </p:extLst>
  </p:cSld>
  <p:clrMapOvr>
    <a:masterClrMapping/>
  </p:clrMapOvr>
  <p:transition>
    <p:blinds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5" name="Θέση ημερομηνίας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562BD6C-F624-495F-A4C0-F779D1D4C782}" type="datetimeFigureOut">
              <a:rPr lang="el-GR" smtClean="0"/>
              <a:pPr/>
              <a:t>7/7/2015</a:t>
            </a:fld>
            <a:endParaRPr lang="el-GR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F5B9EABA-AFBA-4529-9736-770AC6B7A611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288144060"/>
      </p:ext>
    </p:extLst>
  </p:cSld>
  <p:clrMapOvr>
    <a:masterClrMapping/>
  </p:clrMapOvr>
  <p:transition>
    <p:blinds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εικόνας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l-GR"/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5" name="Θέση ημερομηνίας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562BD6C-F624-495F-A4C0-F779D1D4C782}" type="datetimeFigureOut">
              <a:rPr lang="el-GR" smtClean="0"/>
              <a:pPr/>
              <a:t>7/7/2015</a:t>
            </a:fld>
            <a:endParaRPr lang="el-GR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F5B9EABA-AFBA-4529-9736-770AC6B7A611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210672123"/>
      </p:ext>
    </p:extLst>
  </p:cSld>
  <p:clrMapOvr>
    <a:masterClrMapping/>
  </p:clrMapOvr>
  <p:transition>
    <p:blinds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bg1">
                <a:alpha val="64000"/>
                <a:lumMod val="30000"/>
                <a:lumOff val="70000"/>
              </a:schemeClr>
            </a:gs>
            <a:gs pos="67000">
              <a:srgbClr val="FFCCCC">
                <a:lumMod val="79000"/>
                <a:lumOff val="21000"/>
                <a:alpha val="59000"/>
              </a:srgbClr>
            </a:gs>
            <a:gs pos="100000">
              <a:srgbClr val="FFCCFF">
                <a:alpha val="69000"/>
              </a:srgb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Ορθογώνιο 8"/>
          <p:cNvSpPr/>
          <p:nvPr userDrawn="1"/>
        </p:nvSpPr>
        <p:spPr>
          <a:xfrm>
            <a:off x="2051720" y="0"/>
            <a:ext cx="5760000" cy="14400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0" name="Ορθογώνιο 9"/>
          <p:cNvSpPr/>
          <p:nvPr userDrawn="1"/>
        </p:nvSpPr>
        <p:spPr>
          <a:xfrm>
            <a:off x="216488" y="6474260"/>
            <a:ext cx="8748000" cy="3600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pic>
        <p:nvPicPr>
          <p:cNvPr id="11" name="Εικόνα 10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488" y="6525344"/>
            <a:ext cx="454152" cy="310896"/>
          </a:xfrm>
          <a:prstGeom prst="rect">
            <a:avLst/>
          </a:prstGeom>
        </p:spPr>
      </p:pic>
      <p:pic>
        <p:nvPicPr>
          <p:cNvPr id="12" name="Εικόνα 11"/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01192" y="6525344"/>
            <a:ext cx="463296" cy="313944"/>
          </a:xfrm>
          <a:prstGeom prst="rect">
            <a:avLst/>
          </a:prstGeom>
        </p:spPr>
      </p:pic>
      <p:pic>
        <p:nvPicPr>
          <p:cNvPr id="13" name="Εικόνα 12"/>
          <p:cNvPicPr>
            <a:picLocks noChangeAspect="1"/>
          </p:cNvPicPr>
          <p:nvPr userDrawn="1"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96" y="8621"/>
            <a:ext cx="1944216" cy="917670"/>
          </a:xfrm>
          <a:prstGeom prst="rect">
            <a:avLst/>
          </a:prstGeom>
        </p:spPr>
      </p:pic>
      <p:pic>
        <p:nvPicPr>
          <p:cNvPr id="14" name="Εικόνα 13"/>
          <p:cNvPicPr>
            <a:picLocks noChangeAspect="1"/>
          </p:cNvPicPr>
          <p:nvPr userDrawn="1"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48364" y="8644"/>
            <a:ext cx="1259753" cy="760656"/>
          </a:xfrm>
          <a:prstGeom prst="rect">
            <a:avLst/>
          </a:prstGeom>
        </p:spPr>
      </p:pic>
      <p:sp>
        <p:nvSpPr>
          <p:cNvPr id="17" name="TextBox 16"/>
          <p:cNvSpPr txBox="1"/>
          <p:nvPr userDrawn="1"/>
        </p:nvSpPr>
        <p:spPr>
          <a:xfrm>
            <a:off x="670640" y="6505599"/>
            <a:ext cx="783055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1400" dirty="0" smtClean="0">
                <a:solidFill>
                  <a:schemeClr val="tx2"/>
                </a:solidFill>
              </a:rPr>
              <a:t>Ειδική Υπηρεσία Ολοκληρωμένου Πληροφοριακού Συστήματος (ΕΥ ΟΠΣ)</a:t>
            </a:r>
            <a:endParaRPr lang="el-GR" sz="1400" dirty="0">
              <a:solidFill>
                <a:schemeClr val="tx2"/>
              </a:solidFill>
            </a:endParaRPr>
          </a:p>
        </p:txBody>
      </p:sp>
      <p:sp>
        <p:nvSpPr>
          <p:cNvPr id="18" name="TextBox 17"/>
          <p:cNvSpPr txBox="1"/>
          <p:nvPr userDrawn="1"/>
        </p:nvSpPr>
        <p:spPr>
          <a:xfrm>
            <a:off x="-508" y="801288"/>
            <a:ext cx="2011548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l-GR" sz="700" dirty="0" smtClean="0">
                <a:solidFill>
                  <a:schemeClr val="tx2"/>
                </a:solidFill>
                <a:latin typeface="+mn-lt"/>
                <a:cs typeface="Arial" panose="020B0604020202020204" pitchFamily="34" charset="0"/>
              </a:rPr>
              <a:t>ΓΕΝΙΚΗ ΓΡΑΜΜΑΤΕΙΑ ΔΗΜΟΣΙΩΝ ΕΠΕΝΔΥΣΕΩΝ – ΕΣΠΑ</a:t>
            </a:r>
          </a:p>
          <a:p>
            <a:pPr algn="ctr"/>
            <a:r>
              <a:rPr lang="el-GR" sz="700" dirty="0" smtClean="0">
                <a:solidFill>
                  <a:schemeClr val="tx2"/>
                </a:solidFill>
                <a:latin typeface="+mn-lt"/>
                <a:cs typeface="Arial" panose="020B0604020202020204" pitchFamily="34" charset="0"/>
              </a:rPr>
              <a:t>ΕΘΝΙΚΗ ΑΡΧΗ ΣΥΝΤΟΝΙΣΜΟΥ</a:t>
            </a:r>
            <a:endParaRPr lang="el-GR" sz="700" dirty="0">
              <a:solidFill>
                <a:schemeClr val="tx2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16" name="Θέση αριθμού διαφάνειας 4"/>
          <p:cNvSpPr txBox="1">
            <a:spLocks/>
          </p:cNvSpPr>
          <p:nvPr userDrawn="1"/>
        </p:nvSpPr>
        <p:spPr>
          <a:xfrm>
            <a:off x="7740352" y="6561348"/>
            <a:ext cx="648072" cy="252028"/>
          </a:xfrm>
          <a:prstGeom prst="rect">
            <a:avLst/>
          </a:prstGeom>
          <a:ln>
            <a:noFill/>
          </a:ln>
        </p:spPr>
        <p:txBody>
          <a:bodyPr lIns="0" tIns="0" rIns="0" bIns="0"/>
          <a:lstStyle>
            <a:defPPr>
              <a:defRPr lang="el-G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F5B9EABA-AFBA-4529-9736-770AC6B7A611}" type="slidenum">
              <a:rPr lang="el-GR" sz="1400" smtClean="0">
                <a:solidFill>
                  <a:schemeClr val="tx2">
                    <a:lumMod val="75000"/>
                  </a:schemeClr>
                </a:solidFill>
              </a:rPr>
              <a:pPr algn="ctr"/>
              <a:t>‹#›</a:t>
            </a:fld>
            <a:r>
              <a:rPr lang="el-GR" sz="1400" dirty="0" smtClean="0">
                <a:solidFill>
                  <a:schemeClr val="tx2">
                    <a:lumMod val="75000"/>
                  </a:schemeClr>
                </a:solidFill>
              </a:rPr>
              <a:t>/17</a:t>
            </a:r>
            <a:endParaRPr lang="el-GR" sz="1400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534958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>
    <p:blinds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5" Type="http://schemas.openxmlformats.org/officeDocument/2006/relationships/image" Target="../media/image7.jpeg"/><Relationship Id="rId4" Type="http://schemas.openxmlformats.org/officeDocument/2006/relationships/image" Target="../media/image6.emf"/><Relationship Id="rId9" Type="http://schemas.openxmlformats.org/officeDocument/2006/relationships/image" Target="../media/image11.jpe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13" Type="http://schemas.openxmlformats.org/officeDocument/2006/relationships/image" Target="../media/image25.png"/><Relationship Id="rId18" Type="http://schemas.openxmlformats.org/officeDocument/2006/relationships/image" Target="../media/image30.png"/><Relationship Id="rId3" Type="http://schemas.openxmlformats.org/officeDocument/2006/relationships/diagramData" Target="../diagrams/data10.xml"/><Relationship Id="rId7" Type="http://schemas.microsoft.com/office/2007/relationships/diagramDrawing" Target="../diagrams/drawing10.xml"/><Relationship Id="rId12" Type="http://schemas.openxmlformats.org/officeDocument/2006/relationships/image" Target="../media/image24.png"/><Relationship Id="rId17" Type="http://schemas.openxmlformats.org/officeDocument/2006/relationships/image" Target="../media/image29.png"/><Relationship Id="rId2" Type="http://schemas.openxmlformats.org/officeDocument/2006/relationships/notesSlide" Target="../notesSlides/notesSlide10.xml"/><Relationship Id="rId16" Type="http://schemas.openxmlformats.org/officeDocument/2006/relationships/image" Target="../media/image28.png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10.xml"/><Relationship Id="rId11" Type="http://schemas.openxmlformats.org/officeDocument/2006/relationships/image" Target="../media/image23.png"/><Relationship Id="rId5" Type="http://schemas.openxmlformats.org/officeDocument/2006/relationships/diagramQuickStyle" Target="../diagrams/quickStyle10.xml"/><Relationship Id="rId15" Type="http://schemas.openxmlformats.org/officeDocument/2006/relationships/image" Target="../media/image27.png"/><Relationship Id="rId10" Type="http://schemas.openxmlformats.org/officeDocument/2006/relationships/image" Target="../media/image22.png"/><Relationship Id="rId19" Type="http://schemas.openxmlformats.org/officeDocument/2006/relationships/image" Target="../media/image31.png"/><Relationship Id="rId4" Type="http://schemas.openxmlformats.org/officeDocument/2006/relationships/diagramLayout" Target="../diagrams/layout10.xml"/><Relationship Id="rId9" Type="http://schemas.openxmlformats.org/officeDocument/2006/relationships/image" Target="../media/image21.png"/><Relationship Id="rId14" Type="http://schemas.openxmlformats.org/officeDocument/2006/relationships/image" Target="../media/image26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1.xml"/><Relationship Id="rId3" Type="http://schemas.openxmlformats.org/officeDocument/2006/relationships/image" Target="../media/image32.jpeg"/><Relationship Id="rId7" Type="http://schemas.openxmlformats.org/officeDocument/2006/relationships/diagramColors" Target="../diagrams/colors11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6" Type="http://schemas.openxmlformats.org/officeDocument/2006/relationships/diagramQuickStyle" Target="../diagrams/quickStyle11.xml"/><Relationship Id="rId11" Type="http://schemas.openxmlformats.org/officeDocument/2006/relationships/image" Target="../media/image35.png"/><Relationship Id="rId5" Type="http://schemas.openxmlformats.org/officeDocument/2006/relationships/diagramLayout" Target="../diagrams/layout11.xml"/><Relationship Id="rId10" Type="http://schemas.openxmlformats.org/officeDocument/2006/relationships/image" Target="../media/image34.emf"/><Relationship Id="rId4" Type="http://schemas.openxmlformats.org/officeDocument/2006/relationships/diagramData" Target="../diagrams/data11.xml"/><Relationship Id="rId9" Type="http://schemas.openxmlformats.org/officeDocument/2006/relationships/image" Target="../media/image3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2.xml"/><Relationship Id="rId7" Type="http://schemas.microsoft.com/office/2007/relationships/diagramDrawing" Target="../diagrams/drawing12.xm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2.xml"/><Relationship Id="rId5" Type="http://schemas.openxmlformats.org/officeDocument/2006/relationships/diagramQuickStyle" Target="../diagrams/quickStyle12.xml"/><Relationship Id="rId4" Type="http://schemas.openxmlformats.org/officeDocument/2006/relationships/diagramLayout" Target="../diagrams/layout1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3.xml"/><Relationship Id="rId7" Type="http://schemas.microsoft.com/office/2007/relationships/diagramDrawing" Target="../diagrams/drawing13.xm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3.xml"/><Relationship Id="rId5" Type="http://schemas.openxmlformats.org/officeDocument/2006/relationships/diagramQuickStyle" Target="../diagrams/quickStyle13.xml"/><Relationship Id="rId4" Type="http://schemas.openxmlformats.org/officeDocument/2006/relationships/diagramLayout" Target="../diagrams/layout13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15.xml"/><Relationship Id="rId3" Type="http://schemas.openxmlformats.org/officeDocument/2006/relationships/diagramData" Target="../diagrams/data14.xml"/><Relationship Id="rId7" Type="http://schemas.microsoft.com/office/2007/relationships/diagramDrawing" Target="../diagrams/drawing14.xml"/><Relationship Id="rId12" Type="http://schemas.microsoft.com/office/2007/relationships/diagramDrawing" Target="../diagrams/drawing15.xm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4.xml"/><Relationship Id="rId11" Type="http://schemas.openxmlformats.org/officeDocument/2006/relationships/diagramColors" Target="../diagrams/colors15.xml"/><Relationship Id="rId5" Type="http://schemas.openxmlformats.org/officeDocument/2006/relationships/diagramQuickStyle" Target="../diagrams/quickStyle14.xml"/><Relationship Id="rId10" Type="http://schemas.openxmlformats.org/officeDocument/2006/relationships/diagramQuickStyle" Target="../diagrams/quickStyle15.xml"/><Relationship Id="rId4" Type="http://schemas.openxmlformats.org/officeDocument/2006/relationships/diagramLayout" Target="../diagrams/layout14.xml"/><Relationship Id="rId9" Type="http://schemas.openxmlformats.org/officeDocument/2006/relationships/diagramLayout" Target="../diagrams/layout15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2.xml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12" Type="http://schemas.microsoft.com/office/2007/relationships/diagramDrawing" Target="../diagrams/drawing2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1.xml"/><Relationship Id="rId11" Type="http://schemas.openxmlformats.org/officeDocument/2006/relationships/diagramColors" Target="../diagrams/colors2.xml"/><Relationship Id="rId5" Type="http://schemas.openxmlformats.org/officeDocument/2006/relationships/diagramQuickStyle" Target="../diagrams/quickStyle1.xml"/><Relationship Id="rId10" Type="http://schemas.openxmlformats.org/officeDocument/2006/relationships/diagramQuickStyle" Target="../diagrams/quickStyle2.xml"/><Relationship Id="rId4" Type="http://schemas.openxmlformats.org/officeDocument/2006/relationships/diagramLayout" Target="../diagrams/layout1.xml"/><Relationship Id="rId9" Type="http://schemas.openxmlformats.org/officeDocument/2006/relationships/diagramLayout" Target="../diagrams/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6.xml"/><Relationship Id="rId7" Type="http://schemas.microsoft.com/office/2007/relationships/diagramDrawing" Target="../diagrams/drawing6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6.xml"/><Relationship Id="rId5" Type="http://schemas.openxmlformats.org/officeDocument/2006/relationships/diagramQuickStyle" Target="../diagrams/quickStyle6.xml"/><Relationship Id="rId4" Type="http://schemas.openxmlformats.org/officeDocument/2006/relationships/diagramLayout" Target="../diagrams/layout6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13.png"/><Relationship Id="rId7" Type="http://schemas.openxmlformats.org/officeDocument/2006/relationships/image" Target="../media/image1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7.xml"/><Relationship Id="rId7" Type="http://schemas.microsoft.com/office/2007/relationships/diagramDrawing" Target="../diagrams/drawing7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7.xml"/><Relationship Id="rId5" Type="http://schemas.openxmlformats.org/officeDocument/2006/relationships/diagramQuickStyle" Target="../diagrams/quickStyle7.xml"/><Relationship Id="rId4" Type="http://schemas.openxmlformats.org/officeDocument/2006/relationships/diagramLayout" Target="../diagrams/layout7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9.xml"/><Relationship Id="rId13" Type="http://schemas.openxmlformats.org/officeDocument/2006/relationships/image" Target="../media/image19.jpeg"/><Relationship Id="rId3" Type="http://schemas.openxmlformats.org/officeDocument/2006/relationships/diagramData" Target="../diagrams/data8.xml"/><Relationship Id="rId7" Type="http://schemas.microsoft.com/office/2007/relationships/diagramDrawing" Target="../diagrams/drawing8.xml"/><Relationship Id="rId12" Type="http://schemas.microsoft.com/office/2007/relationships/diagramDrawing" Target="../diagrams/drawing9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8.xml"/><Relationship Id="rId11" Type="http://schemas.openxmlformats.org/officeDocument/2006/relationships/diagramColors" Target="../diagrams/colors9.xml"/><Relationship Id="rId5" Type="http://schemas.openxmlformats.org/officeDocument/2006/relationships/diagramQuickStyle" Target="../diagrams/quickStyle8.xml"/><Relationship Id="rId10" Type="http://schemas.openxmlformats.org/officeDocument/2006/relationships/diagramQuickStyle" Target="../diagrams/quickStyle9.xml"/><Relationship Id="rId4" Type="http://schemas.openxmlformats.org/officeDocument/2006/relationships/diagramLayout" Target="../diagrams/layout8.xml"/><Relationship Id="rId9" Type="http://schemas.openxmlformats.org/officeDocument/2006/relationships/diagramLayout" Target="../diagrams/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79512" y="188640"/>
            <a:ext cx="8748972" cy="1738938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l-GR" sz="4800" b="1" dirty="0" smtClean="0">
                <a:solidFill>
                  <a:schemeClr val="tx2"/>
                </a:solidFill>
              </a:rPr>
              <a:t>ΟΠΣ</a:t>
            </a:r>
            <a:r>
              <a:rPr lang="en-US" sz="4800" b="1" dirty="0" smtClean="0">
                <a:solidFill>
                  <a:schemeClr val="tx2"/>
                </a:solidFill>
              </a:rPr>
              <a:t> </a:t>
            </a:r>
            <a:endParaRPr lang="el-GR" sz="4800" b="1" dirty="0" smtClean="0">
              <a:solidFill>
                <a:schemeClr val="tx2"/>
              </a:solidFill>
            </a:endParaRPr>
          </a:p>
          <a:p>
            <a:pPr algn="ctr"/>
            <a:r>
              <a:rPr lang="el-GR" sz="4800" b="1" dirty="0" smtClean="0">
                <a:solidFill>
                  <a:schemeClr val="tx2"/>
                </a:solidFill>
              </a:rPr>
              <a:t>ΕΣΠΑ </a:t>
            </a:r>
            <a:r>
              <a:rPr lang="en-US" sz="4800" b="1" dirty="0" smtClean="0">
                <a:solidFill>
                  <a:schemeClr val="tx2"/>
                </a:solidFill>
              </a:rPr>
              <a:t>2014-2020</a:t>
            </a:r>
            <a:endParaRPr lang="en-US" sz="4800" b="1" dirty="0">
              <a:solidFill>
                <a:schemeClr val="tx2"/>
              </a:solidFill>
            </a:endParaRPr>
          </a:p>
          <a:p>
            <a:pPr algn="ctr"/>
            <a:endParaRPr lang="en-US" sz="1100" b="1" dirty="0">
              <a:solidFill>
                <a:schemeClr val="tx2"/>
              </a:solidFill>
            </a:endParaRPr>
          </a:p>
        </p:txBody>
      </p:sp>
      <p:pic>
        <p:nvPicPr>
          <p:cNvPr id="11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9912" y="4365104"/>
            <a:ext cx="4983645" cy="2052484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700808"/>
            <a:ext cx="2045821" cy="1350440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6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0102" y="1700808"/>
            <a:ext cx="2213455" cy="1457158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9437" y="1700808"/>
            <a:ext cx="3848767" cy="2397859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Picture 3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4095542"/>
            <a:ext cx="3312368" cy="2321790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3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3090021"/>
            <a:ext cx="2029122" cy="1222639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75548" y="3204211"/>
            <a:ext cx="2488009" cy="1338247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05479275"/>
      </p:ext>
    </p:extLst>
  </p:cSld>
  <p:clrMapOvr>
    <a:masterClrMapping/>
  </p:clrMapOvr>
  <p:transition>
    <p:blinds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Στρογγυλεμένο ορθογώνιο 18"/>
          <p:cNvSpPr/>
          <p:nvPr/>
        </p:nvSpPr>
        <p:spPr>
          <a:xfrm>
            <a:off x="1008392" y="476672"/>
            <a:ext cx="7092000" cy="756084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l-GR" sz="2800" b="1" dirty="0" smtClean="0">
                <a:solidFill>
                  <a:schemeClr val="tx2"/>
                </a:solidFill>
              </a:rPr>
              <a:t>ΟΠΣ ΕΣΠΑ 2014 - 2020</a:t>
            </a:r>
          </a:p>
          <a:p>
            <a:pPr algn="ctr"/>
            <a:r>
              <a:rPr lang="el-GR" sz="2400" b="1" dirty="0">
                <a:solidFill>
                  <a:schemeClr val="tx2"/>
                </a:solidFill>
              </a:rPr>
              <a:t>Έμφαση στις Διαδικασίες</a:t>
            </a:r>
            <a:endParaRPr lang="el-GR" sz="2400" b="1" dirty="0" smtClean="0">
              <a:solidFill>
                <a:schemeClr val="tx2"/>
              </a:solidFill>
            </a:endParaRPr>
          </a:p>
        </p:txBody>
      </p:sp>
      <p:graphicFrame>
        <p:nvGraphicFramePr>
          <p:cNvPr id="2" name="Διάγραμμα 1"/>
          <p:cNvGraphicFramePr/>
          <p:nvPr>
            <p:extLst>
              <p:ext uri="{D42A27DB-BD31-4B8C-83A1-F6EECF244321}">
                <p14:modId xmlns:p14="http://schemas.microsoft.com/office/powerpoint/2010/main" val="3341257315"/>
              </p:ext>
            </p:extLst>
          </p:nvPr>
        </p:nvGraphicFramePr>
        <p:xfrm>
          <a:off x="143508" y="1232756"/>
          <a:ext cx="4074375" cy="525658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pSp>
        <p:nvGrpSpPr>
          <p:cNvPr id="97" name="Ομάδα 96"/>
          <p:cNvGrpSpPr/>
          <p:nvPr/>
        </p:nvGrpSpPr>
        <p:grpSpPr>
          <a:xfrm>
            <a:off x="4217883" y="1232756"/>
            <a:ext cx="4871149" cy="4778124"/>
            <a:chOff x="4106249" y="1315468"/>
            <a:chExt cx="4871149" cy="4778124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grpSp>
          <p:nvGrpSpPr>
            <p:cNvPr id="98" name="Group 74"/>
            <p:cNvGrpSpPr>
              <a:grpSpLocks/>
            </p:cNvGrpSpPr>
            <p:nvPr/>
          </p:nvGrpSpPr>
          <p:grpSpPr bwMode="auto">
            <a:xfrm>
              <a:off x="4192938" y="3847328"/>
              <a:ext cx="4760239" cy="2246264"/>
              <a:chOff x="355600" y="4572000"/>
              <a:chExt cx="6519863" cy="2819400"/>
            </a:xfrm>
          </p:grpSpPr>
          <p:sp>
            <p:nvSpPr>
              <p:cNvPr id="152" name="Freeform 3"/>
              <p:cNvSpPr>
                <a:spLocks/>
              </p:cNvSpPr>
              <p:nvPr/>
            </p:nvSpPr>
            <p:spPr bwMode="auto">
              <a:xfrm>
                <a:off x="355600" y="4981575"/>
                <a:ext cx="6519863" cy="2409825"/>
              </a:xfrm>
              <a:custGeom>
                <a:avLst/>
                <a:gdLst>
                  <a:gd name="T0" fmla="*/ 2147483647 w 5667"/>
                  <a:gd name="T1" fmla="*/ 2147483647 h 1518"/>
                  <a:gd name="T2" fmla="*/ 0 w 5667"/>
                  <a:gd name="T3" fmla="*/ 2147483647 h 1518"/>
                  <a:gd name="T4" fmla="*/ 2147483647 w 5667"/>
                  <a:gd name="T5" fmla="*/ 0 h 1518"/>
                  <a:gd name="T6" fmla="*/ 2147483647 w 5667"/>
                  <a:gd name="T7" fmla="*/ 2147483647 h 1518"/>
                  <a:gd name="T8" fmla="*/ 2147483647 w 5667"/>
                  <a:gd name="T9" fmla="*/ 2147483647 h 151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667"/>
                  <a:gd name="T16" fmla="*/ 0 h 1518"/>
                  <a:gd name="T17" fmla="*/ 5667 w 5667"/>
                  <a:gd name="T18" fmla="*/ 1518 h 151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667" h="1518">
                    <a:moveTo>
                      <a:pt x="2165" y="1518"/>
                    </a:moveTo>
                    <a:lnTo>
                      <a:pt x="0" y="937"/>
                    </a:lnTo>
                    <a:lnTo>
                      <a:pt x="3485" y="0"/>
                    </a:lnTo>
                    <a:lnTo>
                      <a:pt x="5667" y="584"/>
                    </a:lnTo>
                    <a:lnTo>
                      <a:pt x="2165" y="1518"/>
                    </a:lnTo>
                    <a:close/>
                  </a:path>
                </a:pathLst>
              </a:custGeom>
              <a:gradFill rotWithShape="1">
                <a:gsLst>
                  <a:gs pos="0">
                    <a:schemeClr val="bg1"/>
                  </a:gs>
                  <a:gs pos="100000">
                    <a:srgbClr val="C5DFF4">
                      <a:alpha val="75000"/>
                    </a:srgbClr>
                  </a:gs>
                </a:gsLst>
                <a:lin ang="0" scaled="1"/>
              </a:gradFill>
              <a:ln w="6350">
                <a:solidFill>
                  <a:srgbClr val="C5DFF4"/>
                </a:solidFill>
                <a:round/>
                <a:headEnd/>
                <a:tailEnd/>
              </a:ln>
            </p:spPr>
            <p:txBody>
              <a:bodyPr lIns="82058" tIns="41029" rIns="82058" bIns="41029">
                <a:spAutoFit/>
              </a:bodyPr>
              <a:lstStyle/>
              <a:p>
                <a:endParaRPr lang="el-GR"/>
              </a:p>
            </p:txBody>
          </p:sp>
          <p:sp>
            <p:nvSpPr>
              <p:cNvPr id="153" name="Freeform 48"/>
              <p:cNvSpPr>
                <a:spLocks/>
              </p:cNvSpPr>
              <p:nvPr/>
            </p:nvSpPr>
            <p:spPr bwMode="auto">
              <a:xfrm>
                <a:off x="4140200" y="5819775"/>
                <a:ext cx="1265238" cy="493713"/>
              </a:xfrm>
              <a:custGeom>
                <a:avLst/>
                <a:gdLst>
                  <a:gd name="T0" fmla="*/ 2147483647 w 530"/>
                  <a:gd name="T1" fmla="*/ 2147483647 h 174"/>
                  <a:gd name="T2" fmla="*/ 0 w 530"/>
                  <a:gd name="T3" fmla="*/ 2147483647 h 174"/>
                  <a:gd name="T4" fmla="*/ 2147483647 w 530"/>
                  <a:gd name="T5" fmla="*/ 0 h 174"/>
                  <a:gd name="T6" fmla="*/ 2147483647 w 530"/>
                  <a:gd name="T7" fmla="*/ 2147483647 h 174"/>
                  <a:gd name="T8" fmla="*/ 2147483647 w 530"/>
                  <a:gd name="T9" fmla="*/ 2147483647 h 17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30"/>
                  <a:gd name="T16" fmla="*/ 0 h 174"/>
                  <a:gd name="T17" fmla="*/ 530 w 530"/>
                  <a:gd name="T18" fmla="*/ 174 h 17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30" h="174">
                    <a:moveTo>
                      <a:pt x="276" y="174"/>
                    </a:moveTo>
                    <a:lnTo>
                      <a:pt x="0" y="83"/>
                    </a:lnTo>
                    <a:lnTo>
                      <a:pt x="252" y="0"/>
                    </a:lnTo>
                    <a:lnTo>
                      <a:pt x="530" y="91"/>
                    </a:lnTo>
                    <a:lnTo>
                      <a:pt x="276" y="174"/>
                    </a:lnTo>
                    <a:close/>
                  </a:path>
                </a:pathLst>
              </a:custGeom>
              <a:solidFill>
                <a:srgbClr val="00407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6350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82058" tIns="41029" rIns="82058" bIns="41029">
                <a:spAutoFit/>
              </a:bodyPr>
              <a:lstStyle/>
              <a:p>
                <a:endParaRPr lang="el-GR"/>
              </a:p>
            </p:txBody>
          </p:sp>
          <p:sp>
            <p:nvSpPr>
              <p:cNvPr id="154" name="Freeform 42"/>
              <p:cNvSpPr>
                <a:spLocks/>
              </p:cNvSpPr>
              <p:nvPr/>
            </p:nvSpPr>
            <p:spPr bwMode="auto">
              <a:xfrm>
                <a:off x="2544763" y="6465888"/>
                <a:ext cx="1265237" cy="493712"/>
              </a:xfrm>
              <a:custGeom>
                <a:avLst/>
                <a:gdLst>
                  <a:gd name="T0" fmla="*/ 2147483647 w 530"/>
                  <a:gd name="T1" fmla="*/ 2147483647 h 174"/>
                  <a:gd name="T2" fmla="*/ 0 w 530"/>
                  <a:gd name="T3" fmla="*/ 2147483647 h 174"/>
                  <a:gd name="T4" fmla="*/ 2147483647 w 530"/>
                  <a:gd name="T5" fmla="*/ 0 h 174"/>
                  <a:gd name="T6" fmla="*/ 2147483647 w 530"/>
                  <a:gd name="T7" fmla="*/ 2147483647 h 174"/>
                  <a:gd name="T8" fmla="*/ 2147483647 w 530"/>
                  <a:gd name="T9" fmla="*/ 2147483647 h 17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30"/>
                  <a:gd name="T16" fmla="*/ 0 h 174"/>
                  <a:gd name="T17" fmla="*/ 530 w 530"/>
                  <a:gd name="T18" fmla="*/ 174 h 17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30" h="174">
                    <a:moveTo>
                      <a:pt x="276" y="174"/>
                    </a:moveTo>
                    <a:lnTo>
                      <a:pt x="0" y="83"/>
                    </a:lnTo>
                    <a:lnTo>
                      <a:pt x="252" y="0"/>
                    </a:lnTo>
                    <a:lnTo>
                      <a:pt x="530" y="91"/>
                    </a:lnTo>
                    <a:lnTo>
                      <a:pt x="276" y="174"/>
                    </a:lnTo>
                    <a:close/>
                  </a:path>
                </a:pathLst>
              </a:custGeom>
              <a:solidFill>
                <a:srgbClr val="00407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6350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82058" tIns="41029" rIns="82058" bIns="41029">
                <a:spAutoFit/>
              </a:bodyPr>
              <a:lstStyle/>
              <a:p>
                <a:endParaRPr lang="el-GR"/>
              </a:p>
            </p:txBody>
          </p:sp>
          <p:pic>
            <p:nvPicPr>
              <p:cNvPr id="155" name="Picture 50" descr="server"/>
              <p:cNvPicPr>
                <a:picLocks noChangeAspect="1" noChangeArrowheads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449756" y="5307008"/>
                <a:ext cx="676274" cy="91598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56" name="Line 23"/>
              <p:cNvSpPr>
                <a:spLocks noChangeShapeType="1"/>
              </p:cNvSpPr>
              <p:nvPr/>
            </p:nvSpPr>
            <p:spPr bwMode="auto">
              <a:xfrm flipH="1" flipV="1">
                <a:off x="4800600" y="4876800"/>
                <a:ext cx="0" cy="554038"/>
              </a:xfrm>
              <a:prstGeom prst="line">
                <a:avLst/>
              </a:prstGeom>
              <a:noFill/>
              <a:ln w="19050" cap="rnd">
                <a:solidFill>
                  <a:schemeClr val="accent1"/>
                </a:solidFill>
                <a:prstDash val="sysDot"/>
                <a:round/>
                <a:headEnd type="triangle" w="med" len="med"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>
                <a:spAutoFit/>
              </a:bodyPr>
              <a:lstStyle/>
              <a:p>
                <a:endParaRPr lang="el-GR"/>
              </a:p>
            </p:txBody>
          </p:sp>
          <p:pic>
            <p:nvPicPr>
              <p:cNvPr id="157" name="Picture 54" descr="eventmonitor"/>
              <p:cNvPicPr>
                <a:picLocks noChangeAspect="1" noChangeArrowheads="1"/>
              </p:cNvPicPr>
              <p:nvPr/>
            </p:nvPicPr>
            <p:blipFill>
              <a:blip r:embed="rId9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730625" y="5957888"/>
                <a:ext cx="230188" cy="3365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58" name="Picture 55" descr="eventmonitor"/>
              <p:cNvPicPr>
                <a:picLocks noChangeAspect="1" noChangeArrowheads="1"/>
              </p:cNvPicPr>
              <p:nvPr/>
            </p:nvPicPr>
            <p:blipFill>
              <a:blip r:embed="rId9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997325" y="5995988"/>
                <a:ext cx="230188" cy="3365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59" name="Text Box 52"/>
              <p:cNvSpPr txBox="1">
                <a:spLocks noChangeArrowheads="1"/>
              </p:cNvSpPr>
              <p:nvPr/>
            </p:nvSpPr>
            <p:spPr bwMode="auto">
              <a:xfrm>
                <a:off x="451193" y="6125696"/>
                <a:ext cx="1134091" cy="33805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905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82030" tIns="41015" rIns="82030" bIns="41015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9pPr>
              </a:lstStyle>
              <a:p>
                <a:pPr algn="ctr">
                  <a:spcBef>
                    <a:spcPct val="50000"/>
                  </a:spcBef>
                </a:pPr>
                <a:r>
                  <a:rPr lang="el-GR" altLang="el-GR" sz="1400" b="1" dirty="0" smtClean="0">
                    <a:solidFill>
                      <a:srgbClr val="A20000"/>
                    </a:solidFill>
                    <a:latin typeface="Helvetica" pitchFamily="34" charset="0"/>
                  </a:rPr>
                  <a:t>Υποδομές</a:t>
                </a:r>
                <a:endParaRPr lang="en-US" altLang="el-GR" sz="1400" b="1" dirty="0">
                  <a:solidFill>
                    <a:srgbClr val="A20000"/>
                  </a:solidFill>
                  <a:latin typeface="Helvetica" pitchFamily="34" charset="0"/>
                </a:endParaRPr>
              </a:p>
            </p:txBody>
          </p:sp>
          <p:pic>
            <p:nvPicPr>
              <p:cNvPr id="160" name="Picture 44" descr="server"/>
              <p:cNvPicPr>
                <a:picLocks noChangeAspect="1" noChangeArrowheads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884491" y="5940431"/>
                <a:ext cx="674688" cy="91757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61" name="Freeform 42"/>
              <p:cNvSpPr>
                <a:spLocks/>
              </p:cNvSpPr>
              <p:nvPr/>
            </p:nvSpPr>
            <p:spPr bwMode="auto">
              <a:xfrm>
                <a:off x="1295400" y="6324600"/>
                <a:ext cx="1265237" cy="493712"/>
              </a:xfrm>
              <a:custGeom>
                <a:avLst/>
                <a:gdLst>
                  <a:gd name="T0" fmla="*/ 2147483647 w 530"/>
                  <a:gd name="T1" fmla="*/ 2147483647 h 174"/>
                  <a:gd name="T2" fmla="*/ 0 w 530"/>
                  <a:gd name="T3" fmla="*/ 2147483647 h 174"/>
                  <a:gd name="T4" fmla="*/ 2147483647 w 530"/>
                  <a:gd name="T5" fmla="*/ 0 h 174"/>
                  <a:gd name="T6" fmla="*/ 2147483647 w 530"/>
                  <a:gd name="T7" fmla="*/ 2147483647 h 174"/>
                  <a:gd name="T8" fmla="*/ 2147483647 w 530"/>
                  <a:gd name="T9" fmla="*/ 2147483647 h 17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30"/>
                  <a:gd name="T16" fmla="*/ 0 h 174"/>
                  <a:gd name="T17" fmla="*/ 530 w 530"/>
                  <a:gd name="T18" fmla="*/ 174 h 17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30" h="174">
                    <a:moveTo>
                      <a:pt x="276" y="174"/>
                    </a:moveTo>
                    <a:lnTo>
                      <a:pt x="0" y="83"/>
                    </a:lnTo>
                    <a:lnTo>
                      <a:pt x="252" y="0"/>
                    </a:lnTo>
                    <a:lnTo>
                      <a:pt x="530" y="91"/>
                    </a:lnTo>
                    <a:lnTo>
                      <a:pt x="276" y="174"/>
                    </a:lnTo>
                    <a:close/>
                  </a:path>
                </a:pathLst>
              </a:custGeom>
              <a:solidFill>
                <a:srgbClr val="00407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6350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82058" tIns="41029" rIns="82058" bIns="41029">
                <a:spAutoFit/>
              </a:bodyPr>
              <a:lstStyle/>
              <a:p>
                <a:endParaRPr lang="el-GR"/>
              </a:p>
            </p:txBody>
          </p:sp>
          <p:pic>
            <p:nvPicPr>
              <p:cNvPr id="162" name="Picture 5" descr="server"/>
              <p:cNvPicPr>
                <a:picLocks noChangeAspect="1" noChangeArrowheads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601790" y="5805482"/>
                <a:ext cx="674688" cy="91598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63" name="Line 23"/>
              <p:cNvSpPr>
                <a:spLocks noChangeShapeType="1"/>
              </p:cNvSpPr>
              <p:nvPr/>
            </p:nvSpPr>
            <p:spPr bwMode="auto">
              <a:xfrm flipH="1" flipV="1">
                <a:off x="1905000" y="5410200"/>
                <a:ext cx="0" cy="554038"/>
              </a:xfrm>
              <a:prstGeom prst="line">
                <a:avLst/>
              </a:prstGeom>
              <a:noFill/>
              <a:ln w="19050" cap="rnd">
                <a:solidFill>
                  <a:schemeClr val="accent1"/>
                </a:solidFill>
                <a:prstDash val="sysDot"/>
                <a:round/>
                <a:headEnd type="triangle" w="med" len="med"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>
                <a:spAutoFit/>
              </a:bodyPr>
              <a:lstStyle/>
              <a:p>
                <a:endParaRPr lang="el-GR"/>
              </a:p>
            </p:txBody>
          </p:sp>
          <p:sp>
            <p:nvSpPr>
              <p:cNvPr id="164" name="Freeform 42"/>
              <p:cNvSpPr>
                <a:spLocks/>
              </p:cNvSpPr>
              <p:nvPr/>
            </p:nvSpPr>
            <p:spPr bwMode="auto">
              <a:xfrm>
                <a:off x="2971800" y="5486400"/>
                <a:ext cx="1265237" cy="493712"/>
              </a:xfrm>
              <a:custGeom>
                <a:avLst/>
                <a:gdLst>
                  <a:gd name="T0" fmla="*/ 2147483647 w 530"/>
                  <a:gd name="T1" fmla="*/ 2147483647 h 174"/>
                  <a:gd name="T2" fmla="*/ 0 w 530"/>
                  <a:gd name="T3" fmla="*/ 2147483647 h 174"/>
                  <a:gd name="T4" fmla="*/ 2147483647 w 530"/>
                  <a:gd name="T5" fmla="*/ 0 h 174"/>
                  <a:gd name="T6" fmla="*/ 2147483647 w 530"/>
                  <a:gd name="T7" fmla="*/ 2147483647 h 174"/>
                  <a:gd name="T8" fmla="*/ 2147483647 w 530"/>
                  <a:gd name="T9" fmla="*/ 2147483647 h 17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30"/>
                  <a:gd name="T16" fmla="*/ 0 h 174"/>
                  <a:gd name="T17" fmla="*/ 530 w 530"/>
                  <a:gd name="T18" fmla="*/ 174 h 17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30" h="174">
                    <a:moveTo>
                      <a:pt x="276" y="174"/>
                    </a:moveTo>
                    <a:lnTo>
                      <a:pt x="0" y="83"/>
                    </a:lnTo>
                    <a:lnTo>
                      <a:pt x="252" y="0"/>
                    </a:lnTo>
                    <a:lnTo>
                      <a:pt x="530" y="91"/>
                    </a:lnTo>
                    <a:lnTo>
                      <a:pt x="276" y="174"/>
                    </a:lnTo>
                    <a:close/>
                  </a:path>
                </a:pathLst>
              </a:custGeom>
              <a:solidFill>
                <a:srgbClr val="00407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6350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82058" tIns="41029" rIns="82058" bIns="41029">
                <a:spAutoFit/>
              </a:bodyPr>
              <a:lstStyle/>
              <a:p>
                <a:endParaRPr lang="el-GR"/>
              </a:p>
            </p:txBody>
          </p:sp>
          <p:grpSp>
            <p:nvGrpSpPr>
              <p:cNvPr id="165" name="Group 7"/>
              <p:cNvGrpSpPr>
                <a:grpSpLocks/>
              </p:cNvGrpSpPr>
              <p:nvPr/>
            </p:nvGrpSpPr>
            <p:grpSpPr bwMode="auto">
              <a:xfrm>
                <a:off x="3298825" y="4986332"/>
                <a:ext cx="674688" cy="915986"/>
                <a:chOff x="2158" y="3026"/>
                <a:chExt cx="425" cy="577"/>
              </a:xfrm>
            </p:grpSpPr>
            <p:pic>
              <p:nvPicPr>
                <p:cNvPr id="168" name="Picture 8" descr="server"/>
                <p:cNvPicPr>
                  <a:picLocks noChangeAspect="1" noChangeArrowheads="1"/>
                </p:cNvPicPr>
                <p:nvPr/>
              </p:nvPicPr>
              <p:blipFill>
                <a:blip r:embed="rId8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2158" y="3026"/>
                  <a:ext cx="425" cy="577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sp>
              <p:nvSpPr>
                <p:cNvPr id="169" name="WordArt 9"/>
                <p:cNvSpPr>
                  <a:spLocks noChangeArrowheads="1" noChangeShapeType="1" noTextEdit="1"/>
                </p:cNvSpPr>
                <p:nvPr/>
              </p:nvSpPr>
              <p:spPr bwMode="auto">
                <a:xfrm>
                  <a:off x="2347" y="3221"/>
                  <a:ext cx="228" cy="209"/>
                </a:xfrm>
                <a:prstGeom prst="rect">
                  <a:avLst/>
                </a:prstGeom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fromWordArt="1">
                  <a:prstTxWarp prst="textSlantUp">
                    <a:avLst>
                      <a:gd name="adj" fmla="val 40190"/>
                    </a:avLst>
                  </a:prstTxWarp>
                </a:bodyPr>
                <a:lstStyle/>
                <a:p>
                  <a:pPr algn="ctr"/>
                  <a:r>
                    <a:rPr lang="en-US" sz="1200" kern="10">
                      <a:solidFill>
                        <a:schemeClr val="bg1"/>
                      </a:solidFill>
                      <a:latin typeface="Arial Black"/>
                    </a:rPr>
                    <a:t>Billing</a:t>
                  </a:r>
                  <a:endParaRPr lang="el-GR" sz="1200" kern="10">
                    <a:solidFill>
                      <a:schemeClr val="bg1"/>
                    </a:solidFill>
                    <a:latin typeface="Arial Black"/>
                  </a:endParaRPr>
                </a:p>
              </p:txBody>
            </p:sp>
          </p:grpSp>
          <p:sp>
            <p:nvSpPr>
              <p:cNvPr id="166" name="Line 23"/>
              <p:cNvSpPr>
                <a:spLocks noChangeShapeType="1"/>
              </p:cNvSpPr>
              <p:nvPr/>
            </p:nvSpPr>
            <p:spPr bwMode="auto">
              <a:xfrm flipH="1" flipV="1">
                <a:off x="3657600" y="4572000"/>
                <a:ext cx="0" cy="554038"/>
              </a:xfrm>
              <a:prstGeom prst="line">
                <a:avLst/>
              </a:prstGeom>
              <a:noFill/>
              <a:ln w="19050" cap="rnd">
                <a:solidFill>
                  <a:schemeClr val="accent1"/>
                </a:solidFill>
                <a:prstDash val="sysDot"/>
                <a:round/>
                <a:headEnd type="triangle" w="med" len="med"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>
                <a:spAutoFit/>
              </a:bodyPr>
              <a:lstStyle/>
              <a:p>
                <a:endParaRPr lang="el-GR"/>
              </a:p>
            </p:txBody>
          </p:sp>
          <p:sp>
            <p:nvSpPr>
              <p:cNvPr id="167" name="Line 23"/>
              <p:cNvSpPr>
                <a:spLocks noChangeShapeType="1"/>
              </p:cNvSpPr>
              <p:nvPr/>
            </p:nvSpPr>
            <p:spPr bwMode="auto">
              <a:xfrm flipH="1" flipV="1">
                <a:off x="3200400" y="5541962"/>
                <a:ext cx="0" cy="554038"/>
              </a:xfrm>
              <a:prstGeom prst="line">
                <a:avLst/>
              </a:prstGeom>
              <a:noFill/>
              <a:ln w="19050" cap="rnd">
                <a:solidFill>
                  <a:schemeClr val="accent1"/>
                </a:solidFill>
                <a:prstDash val="sysDot"/>
                <a:round/>
                <a:headEnd type="triangle" w="med" len="med"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>
                <a:spAutoFit/>
              </a:bodyPr>
              <a:lstStyle/>
              <a:p>
                <a:endParaRPr lang="el-GR"/>
              </a:p>
            </p:txBody>
          </p:sp>
        </p:grpSp>
        <p:sp>
          <p:nvSpPr>
            <p:cNvPr id="99" name="Freeform 57"/>
            <p:cNvSpPr>
              <a:spLocks/>
            </p:cNvSpPr>
            <p:nvPr/>
          </p:nvSpPr>
          <p:spPr bwMode="auto">
            <a:xfrm>
              <a:off x="4192938" y="3179326"/>
              <a:ext cx="4760239" cy="1919430"/>
            </a:xfrm>
            <a:custGeom>
              <a:avLst/>
              <a:gdLst>
                <a:gd name="T0" fmla="*/ 2147483647 w 5667"/>
                <a:gd name="T1" fmla="*/ 2147483647 h 1518"/>
                <a:gd name="T2" fmla="*/ 0 w 5667"/>
                <a:gd name="T3" fmla="*/ 2147483647 h 1518"/>
                <a:gd name="T4" fmla="*/ 2147483647 w 5667"/>
                <a:gd name="T5" fmla="*/ 0 h 1518"/>
                <a:gd name="T6" fmla="*/ 2147483647 w 5667"/>
                <a:gd name="T7" fmla="*/ 2147483647 h 1518"/>
                <a:gd name="T8" fmla="*/ 2147483647 w 5667"/>
                <a:gd name="T9" fmla="*/ 2147483647 h 151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667"/>
                <a:gd name="T16" fmla="*/ 0 h 1518"/>
                <a:gd name="T17" fmla="*/ 5667 w 5667"/>
                <a:gd name="T18" fmla="*/ 1518 h 151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667" h="1518">
                  <a:moveTo>
                    <a:pt x="2165" y="1518"/>
                  </a:moveTo>
                  <a:lnTo>
                    <a:pt x="0" y="937"/>
                  </a:lnTo>
                  <a:lnTo>
                    <a:pt x="3485" y="0"/>
                  </a:lnTo>
                  <a:lnTo>
                    <a:pt x="5667" y="584"/>
                  </a:lnTo>
                  <a:lnTo>
                    <a:pt x="2165" y="1518"/>
                  </a:lnTo>
                  <a:close/>
                </a:path>
              </a:pathLst>
            </a:custGeom>
            <a:gradFill rotWithShape="1">
              <a:gsLst>
                <a:gs pos="0">
                  <a:schemeClr val="bg1"/>
                </a:gs>
                <a:gs pos="100000">
                  <a:srgbClr val="C5DFF4">
                    <a:alpha val="75000"/>
                  </a:srgbClr>
                </a:gs>
              </a:gsLst>
              <a:lin ang="0" scaled="1"/>
            </a:gradFill>
            <a:ln w="6350">
              <a:solidFill>
                <a:srgbClr val="C5DFF4"/>
              </a:solidFill>
              <a:round/>
              <a:headEnd/>
              <a:tailEnd/>
            </a:ln>
          </p:spPr>
          <p:txBody>
            <a:bodyPr lIns="82058" tIns="41029" rIns="82058" bIns="41029">
              <a:spAutoFit/>
            </a:bodyPr>
            <a:lstStyle/>
            <a:p>
              <a:endParaRPr lang="el-GR"/>
            </a:p>
          </p:txBody>
        </p:sp>
        <p:sp>
          <p:nvSpPr>
            <p:cNvPr id="100" name="Line 23"/>
            <p:cNvSpPr>
              <a:spLocks noChangeShapeType="1"/>
            </p:cNvSpPr>
            <p:nvPr/>
          </p:nvSpPr>
          <p:spPr bwMode="auto">
            <a:xfrm flipH="1" flipV="1">
              <a:off x="6856071" y="3443087"/>
              <a:ext cx="0" cy="441512"/>
            </a:xfrm>
            <a:prstGeom prst="line">
              <a:avLst/>
            </a:prstGeom>
            <a:noFill/>
            <a:ln w="19050" cap="rnd">
              <a:solidFill>
                <a:schemeClr val="accent1"/>
              </a:solidFill>
              <a:prstDash val="sysDot"/>
              <a:round/>
              <a:headEnd type="triangle" w="med" len="med"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>
              <a:spAutoFit/>
            </a:bodyPr>
            <a:lstStyle/>
            <a:p>
              <a:endParaRPr lang="el-GR"/>
            </a:p>
          </p:txBody>
        </p:sp>
        <p:sp>
          <p:nvSpPr>
            <p:cNvPr id="101" name="Line 23"/>
            <p:cNvSpPr>
              <a:spLocks noChangeShapeType="1"/>
            </p:cNvSpPr>
            <p:nvPr/>
          </p:nvSpPr>
          <p:spPr bwMode="auto">
            <a:xfrm flipH="1" flipV="1">
              <a:off x="7357082" y="3564933"/>
              <a:ext cx="5099" cy="501718"/>
            </a:xfrm>
            <a:prstGeom prst="line">
              <a:avLst/>
            </a:prstGeom>
            <a:noFill/>
            <a:ln w="19050" cap="rnd">
              <a:solidFill>
                <a:schemeClr val="accent1"/>
              </a:solidFill>
              <a:prstDash val="sysDot"/>
              <a:round/>
              <a:headEnd type="triangle" w="med" len="med"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>
              <a:spAutoFit/>
            </a:bodyPr>
            <a:lstStyle/>
            <a:p>
              <a:endParaRPr lang="el-GR"/>
            </a:p>
          </p:txBody>
        </p:sp>
        <p:sp>
          <p:nvSpPr>
            <p:cNvPr id="102" name="Freeform 10"/>
            <p:cNvSpPr>
              <a:spLocks/>
            </p:cNvSpPr>
            <p:nvPr/>
          </p:nvSpPr>
          <p:spPr bwMode="auto">
            <a:xfrm>
              <a:off x="4217159" y="2571531"/>
              <a:ext cx="4760239" cy="1700108"/>
            </a:xfrm>
            <a:custGeom>
              <a:avLst/>
              <a:gdLst>
                <a:gd name="T0" fmla="*/ 2147483647 w 5667"/>
                <a:gd name="T1" fmla="*/ 2147483647 h 1518"/>
                <a:gd name="T2" fmla="*/ 0 w 5667"/>
                <a:gd name="T3" fmla="*/ 2147483647 h 1518"/>
                <a:gd name="T4" fmla="*/ 2147483647 w 5667"/>
                <a:gd name="T5" fmla="*/ 0 h 1518"/>
                <a:gd name="T6" fmla="*/ 2147483647 w 5667"/>
                <a:gd name="T7" fmla="*/ 2147483647 h 1518"/>
                <a:gd name="T8" fmla="*/ 2147483647 w 5667"/>
                <a:gd name="T9" fmla="*/ 2147483647 h 151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667"/>
                <a:gd name="T16" fmla="*/ 0 h 1518"/>
                <a:gd name="T17" fmla="*/ 5667 w 5667"/>
                <a:gd name="T18" fmla="*/ 1518 h 151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667" h="1518">
                  <a:moveTo>
                    <a:pt x="2165" y="1518"/>
                  </a:moveTo>
                  <a:lnTo>
                    <a:pt x="0" y="937"/>
                  </a:lnTo>
                  <a:lnTo>
                    <a:pt x="3485" y="0"/>
                  </a:lnTo>
                  <a:lnTo>
                    <a:pt x="5667" y="584"/>
                  </a:lnTo>
                  <a:lnTo>
                    <a:pt x="2165" y="1518"/>
                  </a:lnTo>
                  <a:close/>
                </a:path>
              </a:pathLst>
            </a:custGeom>
            <a:gradFill rotWithShape="1">
              <a:gsLst>
                <a:gs pos="0">
                  <a:schemeClr val="bg1"/>
                </a:gs>
                <a:gs pos="100000">
                  <a:srgbClr val="C78121">
                    <a:alpha val="75000"/>
                  </a:srgbClr>
                </a:gs>
              </a:gsLst>
              <a:lin ang="0" scaled="1"/>
            </a:gradFill>
            <a:ln w="6350">
              <a:solidFill>
                <a:srgbClr val="C5DFF4"/>
              </a:solidFill>
              <a:round/>
              <a:headEnd/>
              <a:tailEnd/>
            </a:ln>
          </p:spPr>
          <p:txBody>
            <a:bodyPr lIns="82058" tIns="41029" rIns="82058" bIns="41029">
              <a:spAutoFit/>
            </a:bodyPr>
            <a:lstStyle/>
            <a:p>
              <a:endParaRPr lang="el-GR"/>
            </a:p>
          </p:txBody>
        </p:sp>
        <p:sp>
          <p:nvSpPr>
            <p:cNvPr id="103" name="Freeform 12"/>
            <p:cNvSpPr>
              <a:spLocks/>
            </p:cNvSpPr>
            <p:nvPr/>
          </p:nvSpPr>
          <p:spPr bwMode="auto">
            <a:xfrm>
              <a:off x="5303194" y="3641688"/>
              <a:ext cx="614299" cy="220103"/>
            </a:xfrm>
            <a:custGeom>
              <a:avLst/>
              <a:gdLst>
                <a:gd name="T0" fmla="*/ 2147483647 w 530"/>
                <a:gd name="T1" fmla="*/ 2147483647 h 174"/>
                <a:gd name="T2" fmla="*/ 0 w 530"/>
                <a:gd name="T3" fmla="*/ 2147483647 h 174"/>
                <a:gd name="T4" fmla="*/ 2147483647 w 530"/>
                <a:gd name="T5" fmla="*/ 0 h 174"/>
                <a:gd name="T6" fmla="*/ 2147483647 w 530"/>
                <a:gd name="T7" fmla="*/ 2147483647 h 174"/>
                <a:gd name="T8" fmla="*/ 2147483647 w 530"/>
                <a:gd name="T9" fmla="*/ 2147483647 h 17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30"/>
                <a:gd name="T16" fmla="*/ 0 h 174"/>
                <a:gd name="T17" fmla="*/ 530 w 530"/>
                <a:gd name="T18" fmla="*/ 174 h 17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30" h="174">
                  <a:moveTo>
                    <a:pt x="276" y="174"/>
                  </a:moveTo>
                  <a:lnTo>
                    <a:pt x="0" y="83"/>
                  </a:lnTo>
                  <a:lnTo>
                    <a:pt x="252" y="0"/>
                  </a:lnTo>
                  <a:lnTo>
                    <a:pt x="530" y="91"/>
                  </a:lnTo>
                  <a:lnTo>
                    <a:pt x="276" y="174"/>
                  </a:lnTo>
                  <a:close/>
                </a:path>
              </a:pathLst>
            </a:custGeom>
            <a:solidFill>
              <a:srgbClr val="00559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635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82058" tIns="41029" rIns="82058" bIns="41029">
              <a:spAutoFit/>
            </a:bodyPr>
            <a:lstStyle/>
            <a:p>
              <a:endParaRPr lang="el-GR"/>
            </a:p>
          </p:txBody>
        </p:sp>
        <p:sp>
          <p:nvSpPr>
            <p:cNvPr id="104" name="Freeform 13"/>
            <p:cNvSpPr>
              <a:spLocks/>
            </p:cNvSpPr>
            <p:nvPr/>
          </p:nvSpPr>
          <p:spPr bwMode="auto">
            <a:xfrm>
              <a:off x="6537588" y="3201481"/>
              <a:ext cx="614299" cy="220103"/>
            </a:xfrm>
            <a:custGeom>
              <a:avLst/>
              <a:gdLst>
                <a:gd name="T0" fmla="*/ 2147483647 w 530"/>
                <a:gd name="T1" fmla="*/ 2147483647 h 174"/>
                <a:gd name="T2" fmla="*/ 0 w 530"/>
                <a:gd name="T3" fmla="*/ 2147483647 h 174"/>
                <a:gd name="T4" fmla="*/ 2147483647 w 530"/>
                <a:gd name="T5" fmla="*/ 0 h 174"/>
                <a:gd name="T6" fmla="*/ 2147483647 w 530"/>
                <a:gd name="T7" fmla="*/ 2147483647 h 174"/>
                <a:gd name="T8" fmla="*/ 2147483647 w 530"/>
                <a:gd name="T9" fmla="*/ 2147483647 h 17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30"/>
                <a:gd name="T16" fmla="*/ 0 h 174"/>
                <a:gd name="T17" fmla="*/ 530 w 530"/>
                <a:gd name="T18" fmla="*/ 174 h 17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30" h="174">
                  <a:moveTo>
                    <a:pt x="276" y="174"/>
                  </a:moveTo>
                  <a:lnTo>
                    <a:pt x="0" y="83"/>
                  </a:lnTo>
                  <a:lnTo>
                    <a:pt x="252" y="0"/>
                  </a:lnTo>
                  <a:lnTo>
                    <a:pt x="530" y="91"/>
                  </a:lnTo>
                  <a:lnTo>
                    <a:pt x="276" y="174"/>
                  </a:lnTo>
                  <a:close/>
                </a:path>
              </a:pathLst>
            </a:custGeom>
            <a:solidFill>
              <a:srgbClr val="00559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635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82058" tIns="41029" rIns="82058" bIns="41029">
              <a:spAutoFit/>
            </a:bodyPr>
            <a:lstStyle/>
            <a:p>
              <a:endParaRPr lang="el-GR"/>
            </a:p>
          </p:txBody>
        </p:sp>
        <p:sp>
          <p:nvSpPr>
            <p:cNvPr id="105" name="Freeform 14"/>
            <p:cNvSpPr>
              <a:spLocks/>
            </p:cNvSpPr>
            <p:nvPr/>
          </p:nvSpPr>
          <p:spPr bwMode="auto">
            <a:xfrm>
              <a:off x="7030186" y="3382370"/>
              <a:ext cx="614299" cy="220103"/>
            </a:xfrm>
            <a:custGeom>
              <a:avLst/>
              <a:gdLst>
                <a:gd name="T0" fmla="*/ 2147483647 w 530"/>
                <a:gd name="T1" fmla="*/ 2147483647 h 174"/>
                <a:gd name="T2" fmla="*/ 0 w 530"/>
                <a:gd name="T3" fmla="*/ 2147483647 h 174"/>
                <a:gd name="T4" fmla="*/ 2147483647 w 530"/>
                <a:gd name="T5" fmla="*/ 0 h 174"/>
                <a:gd name="T6" fmla="*/ 2147483647 w 530"/>
                <a:gd name="T7" fmla="*/ 2147483647 h 174"/>
                <a:gd name="T8" fmla="*/ 2147483647 w 530"/>
                <a:gd name="T9" fmla="*/ 2147483647 h 17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30"/>
                <a:gd name="T16" fmla="*/ 0 h 174"/>
                <a:gd name="T17" fmla="*/ 530 w 530"/>
                <a:gd name="T18" fmla="*/ 174 h 17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30" h="174">
                  <a:moveTo>
                    <a:pt x="276" y="174"/>
                  </a:moveTo>
                  <a:lnTo>
                    <a:pt x="0" y="83"/>
                  </a:lnTo>
                  <a:lnTo>
                    <a:pt x="252" y="0"/>
                  </a:lnTo>
                  <a:lnTo>
                    <a:pt x="530" y="91"/>
                  </a:lnTo>
                  <a:lnTo>
                    <a:pt x="276" y="174"/>
                  </a:lnTo>
                  <a:close/>
                </a:path>
              </a:pathLst>
            </a:custGeom>
            <a:solidFill>
              <a:srgbClr val="00559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635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82058" tIns="41029" rIns="82058" bIns="41029">
              <a:spAutoFit/>
            </a:bodyPr>
            <a:lstStyle/>
            <a:p>
              <a:endParaRPr lang="el-GR"/>
            </a:p>
          </p:txBody>
        </p:sp>
        <p:sp>
          <p:nvSpPr>
            <p:cNvPr id="106" name="Oval 15"/>
            <p:cNvSpPr>
              <a:spLocks noChangeArrowheads="1"/>
            </p:cNvSpPr>
            <p:nvPr/>
          </p:nvSpPr>
          <p:spPr bwMode="auto">
            <a:xfrm>
              <a:off x="7745906" y="3066082"/>
              <a:ext cx="529057" cy="345468"/>
            </a:xfrm>
            <a:prstGeom prst="ellipse">
              <a:avLst/>
            </a:prstGeom>
            <a:solidFill>
              <a:srgbClr val="00559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905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82058" tIns="41029" rIns="82058" bIns="41029" anchor="ctr">
              <a:spAutoFit/>
            </a:bodyPr>
            <a:lstStyle>
              <a:lvl1pPr defTabSz="820738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1pPr>
              <a:lvl2pPr marL="742950" indent="-285750" defTabSz="820738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2pPr>
              <a:lvl3pPr marL="1143000" indent="-228600" defTabSz="820738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3pPr>
              <a:lvl4pPr marL="1600200" indent="-228600" defTabSz="820738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4pPr>
              <a:lvl5pPr marL="2057400" indent="-228600" defTabSz="820738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5pPr>
              <a:lvl6pPr marL="2514600" indent="-228600" defTabSz="820738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6pPr>
              <a:lvl7pPr marL="2971800" indent="-228600" defTabSz="820738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7pPr>
              <a:lvl8pPr marL="3429000" indent="-228600" defTabSz="820738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8pPr>
              <a:lvl9pPr marL="3886200" indent="-228600" defTabSz="820738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9pPr>
            </a:lstStyle>
            <a:p>
              <a:pPr algn="ctr">
                <a:spcBef>
                  <a:spcPct val="50000"/>
                </a:spcBef>
              </a:pPr>
              <a:endParaRPr lang="el-GR" altLang="el-GR" sz="1400"/>
            </a:p>
          </p:txBody>
        </p:sp>
        <p:sp>
          <p:nvSpPr>
            <p:cNvPr id="107" name="Freeform 16"/>
            <p:cNvSpPr>
              <a:spLocks/>
            </p:cNvSpPr>
            <p:nvPr/>
          </p:nvSpPr>
          <p:spPr bwMode="auto">
            <a:xfrm>
              <a:off x="6025285" y="3455738"/>
              <a:ext cx="460145" cy="131556"/>
            </a:xfrm>
            <a:custGeom>
              <a:avLst/>
              <a:gdLst>
                <a:gd name="T0" fmla="*/ 2147483647 w 397"/>
                <a:gd name="T1" fmla="*/ 2147483647 h 104"/>
                <a:gd name="T2" fmla="*/ 2147483647 w 397"/>
                <a:gd name="T3" fmla="*/ 2147483647 h 104"/>
                <a:gd name="T4" fmla="*/ 0 w 397"/>
                <a:gd name="T5" fmla="*/ 0 h 104"/>
                <a:gd name="T6" fmla="*/ 2147483647 w 397"/>
                <a:gd name="T7" fmla="*/ 2147483647 h 104"/>
                <a:gd name="T8" fmla="*/ 2147483647 w 397"/>
                <a:gd name="T9" fmla="*/ 2147483647 h 10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97"/>
                <a:gd name="T16" fmla="*/ 0 h 104"/>
                <a:gd name="T17" fmla="*/ 397 w 397"/>
                <a:gd name="T18" fmla="*/ 104 h 10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97" h="104">
                  <a:moveTo>
                    <a:pt x="397" y="104"/>
                  </a:moveTo>
                  <a:lnTo>
                    <a:pt x="13" y="102"/>
                  </a:lnTo>
                  <a:lnTo>
                    <a:pt x="0" y="0"/>
                  </a:lnTo>
                  <a:lnTo>
                    <a:pt x="387" y="3"/>
                  </a:lnTo>
                  <a:lnTo>
                    <a:pt x="397" y="104"/>
                  </a:lnTo>
                  <a:close/>
                </a:path>
              </a:pathLst>
            </a:custGeom>
            <a:solidFill>
              <a:srgbClr val="00559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635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82058" tIns="41029" rIns="82058" bIns="41029">
              <a:spAutoFit/>
            </a:bodyPr>
            <a:lstStyle/>
            <a:p>
              <a:endParaRPr lang="el-GR"/>
            </a:p>
          </p:txBody>
        </p:sp>
        <p:sp>
          <p:nvSpPr>
            <p:cNvPr id="108" name="Freeform 17"/>
            <p:cNvSpPr>
              <a:spLocks/>
            </p:cNvSpPr>
            <p:nvPr/>
          </p:nvSpPr>
          <p:spPr bwMode="auto">
            <a:xfrm>
              <a:off x="5992832" y="3004147"/>
              <a:ext cx="460145" cy="131556"/>
            </a:xfrm>
            <a:custGeom>
              <a:avLst/>
              <a:gdLst>
                <a:gd name="T0" fmla="*/ 2147483647 w 397"/>
                <a:gd name="T1" fmla="*/ 2147483647 h 104"/>
                <a:gd name="T2" fmla="*/ 2147483647 w 397"/>
                <a:gd name="T3" fmla="*/ 2147483647 h 104"/>
                <a:gd name="T4" fmla="*/ 0 w 397"/>
                <a:gd name="T5" fmla="*/ 0 h 104"/>
                <a:gd name="T6" fmla="*/ 2147483647 w 397"/>
                <a:gd name="T7" fmla="*/ 2147483647 h 104"/>
                <a:gd name="T8" fmla="*/ 2147483647 w 397"/>
                <a:gd name="T9" fmla="*/ 2147483647 h 10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97"/>
                <a:gd name="T16" fmla="*/ 0 h 104"/>
                <a:gd name="T17" fmla="*/ 397 w 397"/>
                <a:gd name="T18" fmla="*/ 104 h 10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97" h="104">
                  <a:moveTo>
                    <a:pt x="397" y="104"/>
                  </a:moveTo>
                  <a:lnTo>
                    <a:pt x="13" y="102"/>
                  </a:lnTo>
                  <a:lnTo>
                    <a:pt x="0" y="0"/>
                  </a:lnTo>
                  <a:lnTo>
                    <a:pt x="387" y="3"/>
                  </a:lnTo>
                  <a:lnTo>
                    <a:pt x="397" y="104"/>
                  </a:lnTo>
                  <a:close/>
                </a:path>
              </a:pathLst>
            </a:custGeom>
            <a:solidFill>
              <a:srgbClr val="00559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635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82058" tIns="41029" rIns="82058" bIns="41029">
              <a:spAutoFit/>
            </a:bodyPr>
            <a:lstStyle/>
            <a:p>
              <a:endParaRPr lang="el-GR"/>
            </a:p>
          </p:txBody>
        </p:sp>
        <p:sp>
          <p:nvSpPr>
            <p:cNvPr id="109" name="Line 18"/>
            <p:cNvSpPr>
              <a:spLocks noChangeShapeType="1"/>
            </p:cNvSpPr>
            <p:nvPr/>
          </p:nvSpPr>
          <p:spPr bwMode="auto">
            <a:xfrm flipV="1">
              <a:off x="5744794" y="3601209"/>
              <a:ext cx="270060" cy="94872"/>
            </a:xfrm>
            <a:prstGeom prst="line">
              <a:avLst/>
            </a:prstGeom>
            <a:noFill/>
            <a:ln w="19050">
              <a:solidFill>
                <a:srgbClr val="005596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>
              <a:spAutoFit/>
            </a:bodyPr>
            <a:lstStyle/>
            <a:p>
              <a:endParaRPr lang="el-GR"/>
            </a:p>
          </p:txBody>
        </p:sp>
        <p:sp>
          <p:nvSpPr>
            <p:cNvPr id="110" name="Line 19"/>
            <p:cNvSpPr>
              <a:spLocks noChangeShapeType="1"/>
            </p:cNvSpPr>
            <p:nvPr/>
          </p:nvSpPr>
          <p:spPr bwMode="auto">
            <a:xfrm flipV="1">
              <a:off x="6469203" y="3383635"/>
              <a:ext cx="228334" cy="79692"/>
            </a:xfrm>
            <a:prstGeom prst="line">
              <a:avLst/>
            </a:prstGeom>
            <a:noFill/>
            <a:ln w="19050">
              <a:solidFill>
                <a:srgbClr val="005596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>
              <a:spAutoFit/>
            </a:bodyPr>
            <a:lstStyle/>
            <a:p>
              <a:endParaRPr lang="el-GR"/>
            </a:p>
          </p:txBody>
        </p:sp>
        <p:sp>
          <p:nvSpPr>
            <p:cNvPr id="111" name="Line 20"/>
            <p:cNvSpPr>
              <a:spLocks noChangeShapeType="1"/>
            </p:cNvSpPr>
            <p:nvPr/>
          </p:nvSpPr>
          <p:spPr bwMode="auto">
            <a:xfrm>
              <a:off x="6449499" y="3145823"/>
              <a:ext cx="245719" cy="102461"/>
            </a:xfrm>
            <a:prstGeom prst="line">
              <a:avLst/>
            </a:prstGeom>
            <a:noFill/>
            <a:ln w="19050">
              <a:solidFill>
                <a:srgbClr val="00407A"/>
              </a:solidFill>
              <a:round/>
              <a:headEnd type="triangle" w="med" len="med"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>
              <a:spAutoFit/>
            </a:bodyPr>
            <a:lstStyle/>
            <a:p>
              <a:endParaRPr lang="el-GR"/>
            </a:p>
          </p:txBody>
        </p:sp>
        <p:sp>
          <p:nvSpPr>
            <p:cNvPr id="112" name="Line 21"/>
            <p:cNvSpPr>
              <a:spLocks noChangeShapeType="1"/>
            </p:cNvSpPr>
            <p:nvPr/>
          </p:nvSpPr>
          <p:spPr bwMode="auto">
            <a:xfrm>
              <a:off x="7016277" y="3365926"/>
              <a:ext cx="176176" cy="64512"/>
            </a:xfrm>
            <a:prstGeom prst="line">
              <a:avLst/>
            </a:prstGeom>
            <a:noFill/>
            <a:ln w="19050">
              <a:solidFill>
                <a:srgbClr val="005596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>
              <a:spAutoFit/>
            </a:bodyPr>
            <a:lstStyle/>
            <a:p>
              <a:endParaRPr lang="el-GR"/>
            </a:p>
          </p:txBody>
        </p:sp>
        <p:sp>
          <p:nvSpPr>
            <p:cNvPr id="113" name="Line 39"/>
            <p:cNvSpPr>
              <a:spLocks noChangeShapeType="1"/>
            </p:cNvSpPr>
            <p:nvPr/>
          </p:nvSpPr>
          <p:spPr bwMode="auto">
            <a:xfrm flipV="1">
              <a:off x="7445128" y="3300149"/>
              <a:ext cx="348876" cy="123966"/>
            </a:xfrm>
            <a:prstGeom prst="line">
              <a:avLst/>
            </a:prstGeom>
            <a:noFill/>
            <a:ln w="19050">
              <a:solidFill>
                <a:srgbClr val="00407A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>
              <a:spAutoFit/>
            </a:bodyPr>
            <a:lstStyle/>
            <a:p>
              <a:endParaRPr lang="el-GR"/>
            </a:p>
          </p:txBody>
        </p:sp>
        <p:sp>
          <p:nvSpPr>
            <p:cNvPr id="114" name="Line 22"/>
            <p:cNvSpPr>
              <a:spLocks noChangeShapeType="1"/>
            </p:cNvSpPr>
            <p:nvPr/>
          </p:nvSpPr>
          <p:spPr bwMode="auto">
            <a:xfrm flipH="1">
              <a:off x="5616053" y="3183772"/>
              <a:ext cx="10518" cy="541403"/>
            </a:xfrm>
            <a:prstGeom prst="line">
              <a:avLst/>
            </a:prstGeom>
            <a:noFill/>
            <a:ln w="19050" cap="rnd">
              <a:solidFill>
                <a:schemeClr val="accent1"/>
              </a:solidFill>
              <a:prstDash val="sysDot"/>
              <a:round/>
              <a:headEnd type="triangle" w="med" len="med"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>
              <a:spAutoFit/>
            </a:bodyPr>
            <a:lstStyle/>
            <a:p>
              <a:endParaRPr lang="el-GR"/>
            </a:p>
          </p:txBody>
        </p:sp>
        <p:grpSp>
          <p:nvGrpSpPr>
            <p:cNvPr id="115" name="Group 86"/>
            <p:cNvGrpSpPr>
              <a:grpSpLocks/>
            </p:cNvGrpSpPr>
            <p:nvPr/>
          </p:nvGrpSpPr>
          <p:grpSpPr bwMode="auto">
            <a:xfrm>
              <a:off x="4106249" y="1315468"/>
              <a:ext cx="4832307" cy="1975670"/>
              <a:chOff x="260566" y="1317739"/>
              <a:chExt cx="6621247" cy="2479561"/>
            </a:xfrm>
          </p:grpSpPr>
          <p:sp>
            <p:nvSpPr>
              <p:cNvPr id="133" name="Line 22"/>
              <p:cNvSpPr>
                <a:spLocks noChangeShapeType="1"/>
              </p:cNvSpPr>
              <p:nvPr/>
            </p:nvSpPr>
            <p:spPr bwMode="auto">
              <a:xfrm flipH="1">
                <a:off x="5562599" y="2743200"/>
                <a:ext cx="19252" cy="908050"/>
              </a:xfrm>
              <a:prstGeom prst="line">
                <a:avLst/>
              </a:prstGeom>
              <a:noFill/>
              <a:ln w="19050" cap="rnd">
                <a:solidFill>
                  <a:schemeClr val="accent1"/>
                </a:solidFill>
                <a:prstDash val="sysDot"/>
                <a:round/>
                <a:headEnd type="triangle" w="med" len="med"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>
                <a:spAutoFit/>
              </a:bodyPr>
              <a:lstStyle/>
              <a:p>
                <a:endParaRPr lang="el-GR"/>
              </a:p>
            </p:txBody>
          </p:sp>
          <p:sp>
            <p:nvSpPr>
              <p:cNvPr id="134" name="Line 22"/>
              <p:cNvSpPr>
                <a:spLocks noChangeShapeType="1"/>
              </p:cNvSpPr>
              <p:nvPr/>
            </p:nvSpPr>
            <p:spPr bwMode="auto">
              <a:xfrm flipH="1">
                <a:off x="3185995" y="2825750"/>
                <a:ext cx="14405" cy="679450"/>
              </a:xfrm>
              <a:prstGeom prst="line">
                <a:avLst/>
              </a:prstGeom>
              <a:noFill/>
              <a:ln w="19050" cap="rnd">
                <a:solidFill>
                  <a:schemeClr val="accent1"/>
                </a:solidFill>
                <a:prstDash val="sysDot"/>
                <a:round/>
                <a:headEnd type="triangle" w="med" len="med"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>
                <a:spAutoFit/>
              </a:bodyPr>
              <a:lstStyle/>
              <a:p>
                <a:endParaRPr lang="el-GR"/>
              </a:p>
            </p:txBody>
          </p:sp>
          <p:sp>
            <p:nvSpPr>
              <p:cNvPr id="135" name="Freeform 26"/>
              <p:cNvSpPr>
                <a:spLocks/>
              </p:cNvSpPr>
              <p:nvPr/>
            </p:nvSpPr>
            <p:spPr bwMode="auto">
              <a:xfrm>
                <a:off x="260566" y="1663700"/>
                <a:ext cx="6519863" cy="2133600"/>
              </a:xfrm>
              <a:custGeom>
                <a:avLst/>
                <a:gdLst>
                  <a:gd name="T0" fmla="*/ 2147483647 w 5667"/>
                  <a:gd name="T1" fmla="*/ 2147483647 h 1518"/>
                  <a:gd name="T2" fmla="*/ 0 w 5667"/>
                  <a:gd name="T3" fmla="*/ 2147483647 h 1518"/>
                  <a:gd name="T4" fmla="*/ 2147483647 w 5667"/>
                  <a:gd name="T5" fmla="*/ 0 h 1518"/>
                  <a:gd name="T6" fmla="*/ 2147483647 w 5667"/>
                  <a:gd name="T7" fmla="*/ 2147483647 h 1518"/>
                  <a:gd name="T8" fmla="*/ 2147483647 w 5667"/>
                  <a:gd name="T9" fmla="*/ 2147483647 h 151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667"/>
                  <a:gd name="T16" fmla="*/ 0 h 1518"/>
                  <a:gd name="T17" fmla="*/ 5667 w 5667"/>
                  <a:gd name="T18" fmla="*/ 1518 h 151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667" h="1518">
                    <a:moveTo>
                      <a:pt x="2165" y="1518"/>
                    </a:moveTo>
                    <a:lnTo>
                      <a:pt x="0" y="937"/>
                    </a:lnTo>
                    <a:lnTo>
                      <a:pt x="3485" y="0"/>
                    </a:lnTo>
                    <a:lnTo>
                      <a:pt x="5667" y="584"/>
                    </a:lnTo>
                    <a:lnTo>
                      <a:pt x="2165" y="1518"/>
                    </a:lnTo>
                    <a:close/>
                  </a:path>
                </a:pathLst>
              </a:custGeom>
              <a:gradFill rotWithShape="1">
                <a:gsLst>
                  <a:gs pos="0">
                    <a:schemeClr val="bg1"/>
                  </a:gs>
                  <a:gs pos="100000">
                    <a:srgbClr val="C5DFF4">
                      <a:alpha val="75000"/>
                    </a:srgbClr>
                  </a:gs>
                </a:gsLst>
                <a:lin ang="0" scaled="1"/>
              </a:gradFill>
              <a:ln w="6350">
                <a:solidFill>
                  <a:srgbClr val="C5DFF4"/>
                </a:solidFill>
                <a:round/>
                <a:headEnd/>
                <a:tailEnd/>
              </a:ln>
            </p:spPr>
            <p:txBody>
              <a:bodyPr lIns="82058" tIns="41029" rIns="82058" bIns="41029">
                <a:spAutoFit/>
              </a:bodyPr>
              <a:lstStyle/>
              <a:p>
                <a:endParaRPr lang="el-GR"/>
              </a:p>
            </p:txBody>
          </p:sp>
          <p:pic>
            <p:nvPicPr>
              <p:cNvPr id="136" name="Picture 27" descr="woman-headset"/>
              <p:cNvPicPr>
                <a:picLocks noChangeAspect="1" noChangeArrowheads="1"/>
              </p:cNvPicPr>
              <p:nvPr/>
            </p:nvPicPr>
            <p:blipFill>
              <a:blip r:embed="rId10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flipH="1">
                <a:off x="1774825" y="2747963"/>
                <a:ext cx="406400" cy="53498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37" name="Freeform 28"/>
              <p:cNvSpPr>
                <a:spLocks/>
              </p:cNvSpPr>
              <p:nvPr/>
            </p:nvSpPr>
            <p:spPr bwMode="auto">
              <a:xfrm>
                <a:off x="4537075" y="2271713"/>
                <a:ext cx="1204913" cy="322262"/>
              </a:xfrm>
              <a:custGeom>
                <a:avLst/>
                <a:gdLst>
                  <a:gd name="T0" fmla="*/ 2147483647 w 759"/>
                  <a:gd name="T1" fmla="*/ 0 h 203"/>
                  <a:gd name="T2" fmla="*/ 2147483647 w 759"/>
                  <a:gd name="T3" fmla="*/ 2147483647 h 203"/>
                  <a:gd name="T4" fmla="*/ 2147483647 w 759"/>
                  <a:gd name="T5" fmla="*/ 2147483647 h 203"/>
                  <a:gd name="T6" fmla="*/ 2147483647 w 759"/>
                  <a:gd name="T7" fmla="*/ 2147483647 h 203"/>
                  <a:gd name="T8" fmla="*/ 0 w 759"/>
                  <a:gd name="T9" fmla="*/ 2147483647 h 203"/>
                  <a:gd name="T10" fmla="*/ 2147483647 w 759"/>
                  <a:gd name="T11" fmla="*/ 2147483647 h 203"/>
                  <a:gd name="T12" fmla="*/ 2147483647 w 759"/>
                  <a:gd name="T13" fmla="*/ 2147483647 h 203"/>
                  <a:gd name="T14" fmla="*/ 2147483647 w 759"/>
                  <a:gd name="T15" fmla="*/ 2147483647 h 203"/>
                  <a:gd name="T16" fmla="*/ 2147483647 w 759"/>
                  <a:gd name="T17" fmla="*/ 2147483647 h 203"/>
                  <a:gd name="T18" fmla="*/ 2147483647 w 759"/>
                  <a:gd name="T19" fmla="*/ 2147483647 h 203"/>
                  <a:gd name="T20" fmla="*/ 2147483647 w 759"/>
                  <a:gd name="T21" fmla="*/ 0 h 203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759"/>
                  <a:gd name="T34" fmla="*/ 0 h 203"/>
                  <a:gd name="T35" fmla="*/ 759 w 759"/>
                  <a:gd name="T36" fmla="*/ 203 h 203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759" h="203">
                    <a:moveTo>
                      <a:pt x="367" y="0"/>
                    </a:moveTo>
                    <a:lnTo>
                      <a:pt x="185" y="47"/>
                    </a:lnTo>
                    <a:lnTo>
                      <a:pt x="182" y="53"/>
                    </a:lnTo>
                    <a:lnTo>
                      <a:pt x="173" y="50"/>
                    </a:lnTo>
                    <a:lnTo>
                      <a:pt x="0" y="97"/>
                    </a:lnTo>
                    <a:lnTo>
                      <a:pt x="391" y="203"/>
                    </a:lnTo>
                    <a:lnTo>
                      <a:pt x="576" y="153"/>
                    </a:lnTo>
                    <a:lnTo>
                      <a:pt x="576" y="147"/>
                    </a:lnTo>
                    <a:lnTo>
                      <a:pt x="588" y="150"/>
                    </a:lnTo>
                    <a:lnTo>
                      <a:pt x="759" y="103"/>
                    </a:lnTo>
                    <a:lnTo>
                      <a:pt x="367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82058" tIns="41029" rIns="82058" bIns="41029"/>
              <a:lstStyle/>
              <a:p>
                <a:endParaRPr lang="el-GR"/>
              </a:p>
            </p:txBody>
          </p:sp>
          <p:sp>
            <p:nvSpPr>
              <p:cNvPr id="138" name="Freeform 29"/>
              <p:cNvSpPr>
                <a:spLocks/>
              </p:cNvSpPr>
              <p:nvPr/>
            </p:nvSpPr>
            <p:spPr bwMode="auto">
              <a:xfrm>
                <a:off x="5676900" y="2574925"/>
                <a:ext cx="1204913" cy="323850"/>
              </a:xfrm>
              <a:custGeom>
                <a:avLst/>
                <a:gdLst>
                  <a:gd name="T0" fmla="*/ 2147483647 w 759"/>
                  <a:gd name="T1" fmla="*/ 0 h 203"/>
                  <a:gd name="T2" fmla="*/ 2147483647 w 759"/>
                  <a:gd name="T3" fmla="*/ 2147483647 h 203"/>
                  <a:gd name="T4" fmla="*/ 2147483647 w 759"/>
                  <a:gd name="T5" fmla="*/ 2147483647 h 203"/>
                  <a:gd name="T6" fmla="*/ 2147483647 w 759"/>
                  <a:gd name="T7" fmla="*/ 2147483647 h 203"/>
                  <a:gd name="T8" fmla="*/ 0 w 759"/>
                  <a:gd name="T9" fmla="*/ 2147483647 h 203"/>
                  <a:gd name="T10" fmla="*/ 2147483647 w 759"/>
                  <a:gd name="T11" fmla="*/ 2147483647 h 203"/>
                  <a:gd name="T12" fmla="*/ 2147483647 w 759"/>
                  <a:gd name="T13" fmla="*/ 2147483647 h 203"/>
                  <a:gd name="T14" fmla="*/ 2147483647 w 759"/>
                  <a:gd name="T15" fmla="*/ 2147483647 h 203"/>
                  <a:gd name="T16" fmla="*/ 2147483647 w 759"/>
                  <a:gd name="T17" fmla="*/ 2147483647 h 203"/>
                  <a:gd name="T18" fmla="*/ 2147483647 w 759"/>
                  <a:gd name="T19" fmla="*/ 2147483647 h 203"/>
                  <a:gd name="T20" fmla="*/ 2147483647 w 759"/>
                  <a:gd name="T21" fmla="*/ 0 h 203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759"/>
                  <a:gd name="T34" fmla="*/ 0 h 203"/>
                  <a:gd name="T35" fmla="*/ 759 w 759"/>
                  <a:gd name="T36" fmla="*/ 203 h 203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759" h="203">
                    <a:moveTo>
                      <a:pt x="367" y="0"/>
                    </a:moveTo>
                    <a:lnTo>
                      <a:pt x="185" y="50"/>
                    </a:lnTo>
                    <a:lnTo>
                      <a:pt x="182" y="56"/>
                    </a:lnTo>
                    <a:lnTo>
                      <a:pt x="173" y="53"/>
                    </a:lnTo>
                    <a:lnTo>
                      <a:pt x="0" y="97"/>
                    </a:lnTo>
                    <a:lnTo>
                      <a:pt x="391" y="203"/>
                    </a:lnTo>
                    <a:lnTo>
                      <a:pt x="759" y="106"/>
                    </a:lnTo>
                    <a:lnTo>
                      <a:pt x="661" y="79"/>
                    </a:lnTo>
                    <a:lnTo>
                      <a:pt x="653" y="82"/>
                    </a:lnTo>
                    <a:lnTo>
                      <a:pt x="650" y="76"/>
                    </a:lnTo>
                    <a:lnTo>
                      <a:pt x="367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82058" tIns="41029" rIns="82058" bIns="41029"/>
              <a:lstStyle/>
              <a:p>
                <a:endParaRPr lang="el-GR"/>
              </a:p>
            </p:txBody>
          </p:sp>
          <p:sp>
            <p:nvSpPr>
              <p:cNvPr id="140" name="Text Box 31"/>
              <p:cNvSpPr txBox="1">
                <a:spLocks noChangeArrowheads="1"/>
              </p:cNvSpPr>
              <p:nvPr/>
            </p:nvSpPr>
            <p:spPr bwMode="auto">
              <a:xfrm>
                <a:off x="898740" y="2608087"/>
                <a:ext cx="1065727" cy="27775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905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lIns="82012" tIns="41005" rIns="82012" bIns="41005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9pPr>
              </a:lstStyle>
              <a:p>
                <a:pPr algn="ctr"/>
                <a:r>
                  <a:rPr lang="el-GR" altLang="el-GR" sz="900" b="1" dirty="0" smtClean="0">
                    <a:solidFill>
                      <a:srgbClr val="A20000"/>
                    </a:solidFill>
                    <a:latin typeface="Helvetica" pitchFamily="34" charset="0"/>
                  </a:rPr>
                  <a:t>Δικαιούχοι</a:t>
                </a:r>
                <a:endParaRPr lang="en-US" altLang="el-GR" sz="900" b="1" dirty="0">
                  <a:solidFill>
                    <a:srgbClr val="A20000"/>
                  </a:solidFill>
                  <a:latin typeface="Helvetica" pitchFamily="34" charset="0"/>
                </a:endParaRPr>
              </a:p>
            </p:txBody>
          </p:sp>
          <p:sp>
            <p:nvSpPr>
              <p:cNvPr id="141" name="Text Box 32"/>
              <p:cNvSpPr txBox="1">
                <a:spLocks noChangeArrowheads="1"/>
              </p:cNvSpPr>
              <p:nvPr/>
            </p:nvSpPr>
            <p:spPr bwMode="auto">
              <a:xfrm>
                <a:off x="2965756" y="1995541"/>
                <a:ext cx="1828445" cy="45157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905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lIns="82012" tIns="41005" rIns="82012" bIns="41005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9pPr>
              </a:lstStyle>
              <a:p>
                <a:pPr algn="ctr"/>
                <a:r>
                  <a:rPr lang="el-GR" altLang="el-GR" sz="900" b="1" dirty="0" smtClean="0">
                    <a:solidFill>
                      <a:srgbClr val="A20000"/>
                    </a:solidFill>
                    <a:latin typeface="Helvetica" pitchFamily="34" charset="0"/>
                  </a:rPr>
                  <a:t>Ενδιάμεσοι Φορείς Διαχείρισης</a:t>
                </a:r>
                <a:endParaRPr lang="en-US" altLang="el-GR" sz="900" b="1" dirty="0">
                  <a:solidFill>
                    <a:srgbClr val="A20000"/>
                  </a:solidFill>
                  <a:latin typeface="Helvetica" pitchFamily="34" charset="0"/>
                </a:endParaRPr>
              </a:p>
            </p:txBody>
          </p:sp>
          <p:sp>
            <p:nvSpPr>
              <p:cNvPr id="142" name="Text Box 33"/>
              <p:cNvSpPr txBox="1">
                <a:spLocks noChangeArrowheads="1"/>
              </p:cNvSpPr>
              <p:nvPr/>
            </p:nvSpPr>
            <p:spPr bwMode="auto">
              <a:xfrm>
                <a:off x="4514251" y="1328534"/>
                <a:ext cx="1362144" cy="25080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905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82012" tIns="41005" rIns="82012" bIns="41005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9pPr>
              </a:lstStyle>
              <a:p>
                <a:pPr algn="ctr"/>
                <a:r>
                  <a:rPr lang="el-GR" altLang="el-GR" sz="900" b="1" dirty="0" smtClean="0">
                    <a:solidFill>
                      <a:srgbClr val="A20000"/>
                    </a:solidFill>
                    <a:latin typeface="Helvetica" pitchFamily="34" charset="0"/>
                  </a:rPr>
                  <a:t>Αρχή Ελέγχου</a:t>
                </a:r>
                <a:endParaRPr lang="en-US" altLang="el-GR" sz="900" b="1" dirty="0">
                  <a:solidFill>
                    <a:srgbClr val="A20000"/>
                  </a:solidFill>
                  <a:latin typeface="Helvetica" pitchFamily="34" charset="0"/>
                </a:endParaRPr>
              </a:p>
            </p:txBody>
          </p:sp>
          <p:pic>
            <p:nvPicPr>
              <p:cNvPr id="144" name="Picture 35" descr="p"/>
              <p:cNvPicPr>
                <a:picLocks noChangeAspect="1" noChangeArrowheads="1"/>
              </p:cNvPicPr>
              <p:nvPr/>
            </p:nvPicPr>
            <p:blipFill>
              <a:blip r:embed="rId1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177769" y="1317739"/>
                <a:ext cx="439738" cy="55721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45" name="Picture 36" descr="p"/>
              <p:cNvPicPr>
                <a:picLocks noChangeAspect="1" noChangeArrowheads="1"/>
              </p:cNvPicPr>
              <p:nvPr/>
            </p:nvPicPr>
            <p:blipFill>
              <a:blip r:embed="rId1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030663" y="2492595"/>
                <a:ext cx="501650" cy="56515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46" name="Freeform 37"/>
              <p:cNvSpPr>
                <a:spLocks/>
              </p:cNvSpPr>
              <p:nvPr/>
            </p:nvSpPr>
            <p:spPr bwMode="auto">
              <a:xfrm>
                <a:off x="1982788" y="3240088"/>
                <a:ext cx="841375" cy="276225"/>
              </a:xfrm>
              <a:custGeom>
                <a:avLst/>
                <a:gdLst>
                  <a:gd name="T0" fmla="*/ 2147483647 w 530"/>
                  <a:gd name="T1" fmla="*/ 2147483647 h 174"/>
                  <a:gd name="T2" fmla="*/ 0 w 530"/>
                  <a:gd name="T3" fmla="*/ 2147483647 h 174"/>
                  <a:gd name="T4" fmla="*/ 2147483647 w 530"/>
                  <a:gd name="T5" fmla="*/ 0 h 174"/>
                  <a:gd name="T6" fmla="*/ 2147483647 w 530"/>
                  <a:gd name="T7" fmla="*/ 2147483647 h 174"/>
                  <a:gd name="T8" fmla="*/ 2147483647 w 530"/>
                  <a:gd name="T9" fmla="*/ 2147483647 h 17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30"/>
                  <a:gd name="T16" fmla="*/ 0 h 174"/>
                  <a:gd name="T17" fmla="*/ 530 w 530"/>
                  <a:gd name="T18" fmla="*/ 174 h 17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30" h="174">
                    <a:moveTo>
                      <a:pt x="276" y="174"/>
                    </a:moveTo>
                    <a:lnTo>
                      <a:pt x="0" y="83"/>
                    </a:lnTo>
                    <a:lnTo>
                      <a:pt x="252" y="0"/>
                    </a:lnTo>
                    <a:lnTo>
                      <a:pt x="530" y="91"/>
                    </a:lnTo>
                    <a:lnTo>
                      <a:pt x="276" y="174"/>
                    </a:lnTo>
                    <a:close/>
                  </a:path>
                </a:pathLst>
              </a:custGeom>
              <a:solidFill>
                <a:srgbClr val="00407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6350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82058" tIns="41029" rIns="82058" bIns="41029">
                <a:spAutoFit/>
              </a:bodyPr>
              <a:lstStyle/>
              <a:p>
                <a:endParaRPr lang="el-GR"/>
              </a:p>
            </p:txBody>
          </p:sp>
          <p:pic>
            <p:nvPicPr>
              <p:cNvPr id="147" name="Picture 38" descr="p"/>
              <p:cNvPicPr>
                <a:picLocks noChangeAspect="1" noChangeArrowheads="1"/>
              </p:cNvPicPr>
              <p:nvPr/>
            </p:nvPicPr>
            <p:blipFill>
              <a:blip r:embed="rId1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flipH="1">
                <a:off x="2217739" y="2898775"/>
                <a:ext cx="411161" cy="51911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48" name="Oval 40"/>
              <p:cNvSpPr>
                <a:spLocks noChangeArrowheads="1"/>
              </p:cNvSpPr>
              <p:nvPr/>
            </p:nvSpPr>
            <p:spPr bwMode="auto">
              <a:xfrm>
                <a:off x="5245457" y="2465976"/>
                <a:ext cx="724747" cy="433580"/>
              </a:xfrm>
              <a:prstGeom prst="ellipse">
                <a:avLst/>
              </a:prstGeom>
              <a:solidFill>
                <a:srgbClr val="00559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9050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82058" tIns="41029" rIns="82058" bIns="41029" anchor="ctr">
                <a:spAutoFit/>
              </a:bodyPr>
              <a:lstStyle>
                <a:lvl1pPr defTabSz="820738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1pPr>
                <a:lvl2pPr marL="742950" indent="-285750" defTabSz="820738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2pPr>
                <a:lvl3pPr marL="1143000" indent="-228600" defTabSz="820738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3pPr>
                <a:lvl4pPr marL="1600200" indent="-228600" defTabSz="820738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4pPr>
                <a:lvl5pPr marL="2057400" indent="-228600" defTabSz="820738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5pPr>
                <a:lvl6pPr marL="2514600" indent="-228600" defTabSz="820738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6pPr>
                <a:lvl7pPr marL="2971800" indent="-228600" defTabSz="820738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7pPr>
                <a:lvl8pPr marL="3429000" indent="-228600" defTabSz="820738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8pPr>
                <a:lvl9pPr marL="3886200" indent="-228600" defTabSz="820738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9pPr>
              </a:lstStyle>
              <a:p>
                <a:pPr algn="ctr">
                  <a:spcBef>
                    <a:spcPct val="50000"/>
                  </a:spcBef>
                </a:pPr>
                <a:endParaRPr lang="el-GR" altLang="el-GR" sz="1400"/>
              </a:p>
            </p:txBody>
          </p:sp>
          <p:pic>
            <p:nvPicPr>
              <p:cNvPr id="149" name="Picture 41" descr="p"/>
              <p:cNvPicPr>
                <a:picLocks noChangeAspect="1" noChangeArrowheads="1"/>
              </p:cNvPicPr>
              <p:nvPr/>
            </p:nvPicPr>
            <p:blipFill>
              <a:blip r:embed="rId1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345113" y="2198687"/>
                <a:ext cx="439737" cy="50641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50" name="Freeform 16"/>
              <p:cNvSpPr>
                <a:spLocks/>
              </p:cNvSpPr>
              <p:nvPr/>
            </p:nvSpPr>
            <p:spPr bwMode="auto">
              <a:xfrm>
                <a:off x="2921000" y="2628900"/>
                <a:ext cx="630237" cy="165100"/>
              </a:xfrm>
              <a:custGeom>
                <a:avLst/>
                <a:gdLst>
                  <a:gd name="T0" fmla="*/ 2147483647 w 397"/>
                  <a:gd name="T1" fmla="*/ 2147483647 h 104"/>
                  <a:gd name="T2" fmla="*/ 2147483647 w 397"/>
                  <a:gd name="T3" fmla="*/ 2147483647 h 104"/>
                  <a:gd name="T4" fmla="*/ 0 w 397"/>
                  <a:gd name="T5" fmla="*/ 0 h 104"/>
                  <a:gd name="T6" fmla="*/ 2147483647 w 397"/>
                  <a:gd name="T7" fmla="*/ 2147483647 h 104"/>
                  <a:gd name="T8" fmla="*/ 2147483647 w 397"/>
                  <a:gd name="T9" fmla="*/ 2147483647 h 10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97"/>
                  <a:gd name="T16" fmla="*/ 0 h 104"/>
                  <a:gd name="T17" fmla="*/ 397 w 397"/>
                  <a:gd name="T18" fmla="*/ 104 h 10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97" h="104">
                    <a:moveTo>
                      <a:pt x="397" y="104"/>
                    </a:moveTo>
                    <a:lnTo>
                      <a:pt x="13" y="102"/>
                    </a:lnTo>
                    <a:lnTo>
                      <a:pt x="0" y="0"/>
                    </a:lnTo>
                    <a:lnTo>
                      <a:pt x="387" y="3"/>
                    </a:lnTo>
                    <a:lnTo>
                      <a:pt x="397" y="104"/>
                    </a:lnTo>
                    <a:close/>
                  </a:path>
                </a:pathLst>
              </a:custGeom>
              <a:solidFill>
                <a:srgbClr val="00559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6350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82058" tIns="41029" rIns="82058" bIns="41029">
                <a:spAutoFit/>
              </a:bodyPr>
              <a:lstStyle/>
              <a:p>
                <a:endParaRPr lang="el-GR"/>
              </a:p>
            </p:txBody>
          </p:sp>
          <p:pic>
            <p:nvPicPr>
              <p:cNvPr id="151" name="Picture 47" descr="p"/>
              <p:cNvPicPr>
                <a:picLocks noChangeAspect="1" noChangeArrowheads="1"/>
              </p:cNvPicPr>
              <p:nvPr/>
            </p:nvPicPr>
            <p:blipFill>
              <a:blip r:embed="rId1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970213" y="2160587"/>
                <a:ext cx="447675" cy="5651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43" name="Text Box 34"/>
              <p:cNvSpPr txBox="1">
                <a:spLocks noChangeArrowheads="1"/>
              </p:cNvSpPr>
              <p:nvPr/>
            </p:nvSpPr>
            <p:spPr bwMode="auto">
              <a:xfrm>
                <a:off x="3403553" y="3034836"/>
                <a:ext cx="1634183" cy="17382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905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lIns="36000" tIns="0" rIns="36000" bIns="0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9pPr>
              </a:lstStyle>
              <a:p>
                <a:pPr algn="ctr"/>
                <a:r>
                  <a:rPr lang="el-GR" altLang="el-GR" sz="900" b="1" dirty="0" smtClean="0">
                    <a:solidFill>
                      <a:srgbClr val="A20000"/>
                    </a:solidFill>
                    <a:latin typeface="Helvetica" pitchFamily="34" charset="0"/>
                  </a:rPr>
                  <a:t>Διαχειριστική Αρχή</a:t>
                </a:r>
                <a:endParaRPr lang="en-US" altLang="el-GR" sz="900" b="1" dirty="0">
                  <a:solidFill>
                    <a:srgbClr val="A20000"/>
                  </a:solidFill>
                  <a:latin typeface="Helvetica" pitchFamily="34" charset="0"/>
                </a:endParaRPr>
              </a:p>
            </p:txBody>
          </p:sp>
          <p:sp>
            <p:nvSpPr>
              <p:cNvPr id="139" name="Text Box 30"/>
              <p:cNvSpPr txBox="1">
                <a:spLocks noChangeArrowheads="1"/>
              </p:cNvSpPr>
              <p:nvPr/>
            </p:nvSpPr>
            <p:spPr bwMode="auto">
              <a:xfrm>
                <a:off x="5185733" y="1860269"/>
                <a:ext cx="1566441" cy="45157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905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82012" tIns="41005" rIns="82012" bIns="41005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9pPr>
              </a:lstStyle>
              <a:p>
                <a:pPr algn="ctr"/>
                <a:r>
                  <a:rPr lang="el-GR" altLang="el-GR" sz="900" b="1" dirty="0">
                    <a:solidFill>
                      <a:srgbClr val="A20000"/>
                    </a:solidFill>
                    <a:latin typeface="Helvetica" pitchFamily="34" charset="0"/>
                  </a:rPr>
                  <a:t>Αρχή Πιστοποίησης</a:t>
                </a:r>
                <a:endParaRPr lang="en-US" altLang="el-GR" sz="900" b="1" dirty="0">
                  <a:solidFill>
                    <a:srgbClr val="A20000"/>
                  </a:solidFill>
                  <a:latin typeface="Helvetica" pitchFamily="34" charset="0"/>
                </a:endParaRPr>
              </a:p>
            </p:txBody>
          </p:sp>
        </p:grpSp>
        <p:grpSp>
          <p:nvGrpSpPr>
            <p:cNvPr id="116" name="Group 68"/>
            <p:cNvGrpSpPr>
              <a:grpSpLocks/>
            </p:cNvGrpSpPr>
            <p:nvPr/>
          </p:nvGrpSpPr>
          <p:grpSpPr bwMode="auto">
            <a:xfrm>
              <a:off x="4191663" y="3560632"/>
              <a:ext cx="4737292" cy="1559626"/>
              <a:chOff x="217" y="2299"/>
              <a:chExt cx="3716" cy="1088"/>
            </a:xfrm>
          </p:grpSpPr>
          <p:pic>
            <p:nvPicPr>
              <p:cNvPr id="127" name="Picture 11" descr="Process_Button"/>
              <p:cNvPicPr>
                <a:picLocks noChangeAspect="1" noChangeArrowheads="1"/>
              </p:cNvPicPr>
              <p:nvPr/>
            </p:nvPicPr>
            <p:blipFill>
              <a:blip r:embed="rId1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457" y="2946"/>
                <a:ext cx="348" cy="34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28" name="Picture 71" descr="MC900433815[1]"/>
              <p:cNvPicPr>
                <a:picLocks noChangeAspect="1" noChangeArrowheads="1"/>
              </p:cNvPicPr>
              <p:nvPr/>
            </p:nvPicPr>
            <p:blipFill>
              <a:blip r:embed="rId1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866" y="2900"/>
                <a:ext cx="348" cy="34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29" name="Line 72"/>
              <p:cNvSpPr>
                <a:spLocks noChangeShapeType="1"/>
              </p:cNvSpPr>
              <p:nvPr/>
            </p:nvSpPr>
            <p:spPr bwMode="auto">
              <a:xfrm flipV="1">
                <a:off x="1671" y="2548"/>
                <a:ext cx="2252" cy="830"/>
              </a:xfrm>
              <a:prstGeom prst="line">
                <a:avLst/>
              </a:prstGeom>
              <a:noFill/>
              <a:ln w="41275">
                <a:solidFill>
                  <a:srgbClr val="EA005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130" name="Line 73"/>
              <p:cNvSpPr>
                <a:spLocks noChangeShapeType="1"/>
              </p:cNvSpPr>
              <p:nvPr/>
            </p:nvSpPr>
            <p:spPr bwMode="auto">
              <a:xfrm flipV="1">
                <a:off x="217" y="2569"/>
                <a:ext cx="737" cy="275"/>
              </a:xfrm>
              <a:prstGeom prst="line">
                <a:avLst/>
              </a:prstGeom>
              <a:noFill/>
              <a:ln w="41275">
                <a:solidFill>
                  <a:srgbClr val="EA005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131" name="Line 74"/>
              <p:cNvSpPr>
                <a:spLocks noChangeShapeType="1"/>
              </p:cNvSpPr>
              <p:nvPr/>
            </p:nvSpPr>
            <p:spPr bwMode="auto">
              <a:xfrm>
                <a:off x="220" y="2847"/>
                <a:ext cx="1469" cy="540"/>
              </a:xfrm>
              <a:prstGeom prst="line">
                <a:avLst/>
              </a:prstGeom>
              <a:noFill/>
              <a:ln w="41275">
                <a:solidFill>
                  <a:srgbClr val="EA005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132" name="Line 75"/>
              <p:cNvSpPr>
                <a:spLocks noChangeShapeType="1"/>
              </p:cNvSpPr>
              <p:nvPr/>
            </p:nvSpPr>
            <p:spPr bwMode="auto">
              <a:xfrm>
                <a:off x="3249" y="2299"/>
                <a:ext cx="684" cy="239"/>
              </a:xfrm>
              <a:prstGeom prst="line">
                <a:avLst/>
              </a:prstGeom>
              <a:noFill/>
              <a:ln w="41275">
                <a:solidFill>
                  <a:srgbClr val="EA005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l-GR"/>
              </a:p>
            </p:txBody>
          </p:sp>
        </p:grpSp>
        <p:grpSp>
          <p:nvGrpSpPr>
            <p:cNvPr id="117" name="Group 76"/>
            <p:cNvGrpSpPr>
              <a:grpSpLocks/>
            </p:cNvGrpSpPr>
            <p:nvPr/>
          </p:nvGrpSpPr>
          <p:grpSpPr bwMode="auto">
            <a:xfrm>
              <a:off x="4231183" y="2743548"/>
              <a:ext cx="4736017" cy="1568227"/>
              <a:chOff x="248" y="1729"/>
              <a:chExt cx="3715" cy="1094"/>
            </a:xfrm>
          </p:grpSpPr>
          <p:sp>
            <p:nvSpPr>
              <p:cNvPr id="122" name="Line 77"/>
              <p:cNvSpPr>
                <a:spLocks noChangeShapeType="1"/>
              </p:cNvSpPr>
              <p:nvPr/>
            </p:nvSpPr>
            <p:spPr bwMode="auto">
              <a:xfrm>
                <a:off x="248" y="2342"/>
                <a:ext cx="1423" cy="477"/>
              </a:xfrm>
              <a:prstGeom prst="line">
                <a:avLst/>
              </a:prstGeom>
              <a:noFill/>
              <a:ln w="41275">
                <a:solidFill>
                  <a:srgbClr val="00008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123" name="Line 78"/>
              <p:cNvSpPr>
                <a:spLocks noChangeShapeType="1"/>
              </p:cNvSpPr>
              <p:nvPr/>
            </p:nvSpPr>
            <p:spPr bwMode="auto">
              <a:xfrm flipV="1">
                <a:off x="1674" y="2060"/>
                <a:ext cx="2289" cy="763"/>
              </a:xfrm>
              <a:prstGeom prst="line">
                <a:avLst/>
              </a:prstGeom>
              <a:noFill/>
              <a:ln w="41275">
                <a:solidFill>
                  <a:srgbClr val="00008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124" name="Line 79"/>
              <p:cNvSpPr>
                <a:spLocks noChangeShapeType="1"/>
              </p:cNvSpPr>
              <p:nvPr/>
            </p:nvSpPr>
            <p:spPr bwMode="auto">
              <a:xfrm flipV="1">
                <a:off x="258" y="2032"/>
                <a:ext cx="936" cy="308"/>
              </a:xfrm>
              <a:prstGeom prst="line">
                <a:avLst/>
              </a:prstGeom>
              <a:noFill/>
              <a:ln w="41275">
                <a:solidFill>
                  <a:srgbClr val="00008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125" name="Line 80"/>
              <p:cNvSpPr>
                <a:spLocks noChangeShapeType="1"/>
              </p:cNvSpPr>
              <p:nvPr/>
            </p:nvSpPr>
            <p:spPr bwMode="auto">
              <a:xfrm>
                <a:off x="2911" y="1729"/>
                <a:ext cx="1042" cy="327"/>
              </a:xfrm>
              <a:prstGeom prst="line">
                <a:avLst/>
              </a:prstGeom>
              <a:noFill/>
              <a:ln w="41275">
                <a:solidFill>
                  <a:srgbClr val="003366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l-GR"/>
              </a:p>
            </p:txBody>
          </p:sp>
          <p:pic>
            <p:nvPicPr>
              <p:cNvPr id="126" name="Picture 9" descr="People_Button"/>
              <p:cNvPicPr>
                <a:picLocks noChangeAspect="1" noChangeArrowheads="1"/>
              </p:cNvPicPr>
              <p:nvPr/>
            </p:nvPicPr>
            <p:blipFill>
              <a:blip r:embed="rId1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506" y="2404"/>
                <a:ext cx="345" cy="34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sp>
          <p:nvSpPr>
            <p:cNvPr id="118" name="Text Box 52"/>
            <p:cNvSpPr txBox="1">
              <a:spLocks noChangeArrowheads="1"/>
            </p:cNvSpPr>
            <p:nvPr/>
          </p:nvSpPr>
          <p:spPr bwMode="auto">
            <a:xfrm>
              <a:off x="4529242" y="3475708"/>
              <a:ext cx="939236" cy="2693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82030" tIns="41015" rIns="82030" bIns="41015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lang="el-GR" altLang="el-GR" sz="1400" b="1" dirty="0" smtClean="0">
                  <a:solidFill>
                    <a:srgbClr val="333399"/>
                  </a:solidFill>
                  <a:latin typeface="Helvetica" pitchFamily="34" charset="0"/>
                </a:rPr>
                <a:t>Διαδικασίες</a:t>
              </a:r>
              <a:endParaRPr lang="en-US" altLang="el-GR" sz="1400" b="1" dirty="0">
                <a:solidFill>
                  <a:srgbClr val="333399"/>
                </a:solidFill>
                <a:latin typeface="Helvetica" pitchFamily="34" charset="0"/>
              </a:endParaRPr>
            </a:p>
          </p:txBody>
        </p:sp>
        <p:pic>
          <p:nvPicPr>
            <p:cNvPr id="119" name="Picture 3"/>
            <p:cNvPicPr>
              <a:picLocks noChangeAspect="1" noChangeArrowheads="1"/>
            </p:cNvPicPr>
            <p:nvPr/>
          </p:nvPicPr>
          <p:blipFill>
            <a:blip r:embed="rId1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28470" y="4282571"/>
              <a:ext cx="425426" cy="4505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20" name="Line 23"/>
            <p:cNvSpPr>
              <a:spLocks noChangeShapeType="1"/>
            </p:cNvSpPr>
            <p:nvPr/>
          </p:nvSpPr>
          <p:spPr bwMode="auto">
            <a:xfrm flipH="1" flipV="1">
              <a:off x="5583784" y="3884599"/>
              <a:ext cx="0" cy="441512"/>
            </a:xfrm>
            <a:prstGeom prst="line">
              <a:avLst/>
            </a:prstGeom>
            <a:noFill/>
            <a:ln w="19050" cap="rnd">
              <a:solidFill>
                <a:schemeClr val="accent1"/>
              </a:solidFill>
              <a:prstDash val="sysDot"/>
              <a:round/>
              <a:headEnd type="triangle" w="med" len="med"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>
              <a:spAutoFit/>
            </a:bodyPr>
            <a:lstStyle/>
            <a:p>
              <a:endParaRPr lang="el-GR"/>
            </a:p>
          </p:txBody>
        </p:sp>
        <p:sp>
          <p:nvSpPr>
            <p:cNvPr id="121" name="Text Box 52"/>
            <p:cNvSpPr txBox="1">
              <a:spLocks noChangeArrowheads="1"/>
            </p:cNvSpPr>
            <p:nvPr/>
          </p:nvSpPr>
          <p:spPr bwMode="auto">
            <a:xfrm>
              <a:off x="4529403" y="4167776"/>
              <a:ext cx="906693" cy="2693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82030" tIns="41015" rIns="82030" bIns="41015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lang="el-GR" altLang="el-GR" sz="1400" b="1" dirty="0" smtClean="0">
                  <a:solidFill>
                    <a:srgbClr val="EA005F"/>
                  </a:solidFill>
                  <a:latin typeface="Helvetica" pitchFamily="34" charset="0"/>
                </a:rPr>
                <a:t>Εφαρμογές</a:t>
              </a:r>
              <a:endParaRPr lang="en-US" altLang="el-GR" sz="1400" b="1" dirty="0">
                <a:solidFill>
                  <a:srgbClr val="EA005F"/>
                </a:solidFill>
                <a:latin typeface="Helvetica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749766855"/>
      </p:ext>
    </p:extLst>
  </p:cSld>
  <p:clrMapOvr>
    <a:masterClrMapping/>
  </p:clrMapOvr>
  <p:transition>
    <p:blinds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Στρογγυλεμένο ορθογώνιο 18"/>
          <p:cNvSpPr/>
          <p:nvPr/>
        </p:nvSpPr>
        <p:spPr>
          <a:xfrm>
            <a:off x="1008392" y="476672"/>
            <a:ext cx="7092000" cy="756084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l-GR" sz="2800" b="1" dirty="0" smtClean="0">
                <a:solidFill>
                  <a:schemeClr val="tx2"/>
                </a:solidFill>
              </a:rPr>
              <a:t>ΟΠΣ ΕΣΠΑ 2014 - 2020</a:t>
            </a:r>
          </a:p>
          <a:p>
            <a:pPr algn="ctr"/>
            <a:r>
              <a:rPr lang="el-GR" sz="2400" b="1" dirty="0" smtClean="0">
                <a:solidFill>
                  <a:schemeClr val="tx2"/>
                </a:solidFill>
              </a:rPr>
              <a:t>Αξιοποίηση Δεδομένων</a:t>
            </a:r>
          </a:p>
        </p:txBody>
      </p:sp>
      <p:sp>
        <p:nvSpPr>
          <p:cNvPr id="35" name="Ορθογώνιο 34"/>
          <p:cNvSpPr/>
          <p:nvPr/>
        </p:nvSpPr>
        <p:spPr>
          <a:xfrm>
            <a:off x="287016" y="1283245"/>
            <a:ext cx="8569460" cy="1779879"/>
          </a:xfrm>
          <a:prstGeom prst="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dirty="0">
              <a:solidFill>
                <a:prstClr val="white"/>
              </a:solidFill>
            </a:endParaRPr>
          </a:p>
        </p:txBody>
      </p:sp>
      <p:sp>
        <p:nvSpPr>
          <p:cNvPr id="36" name="Ορθογώνιο 35"/>
          <p:cNvSpPr/>
          <p:nvPr/>
        </p:nvSpPr>
        <p:spPr>
          <a:xfrm>
            <a:off x="1115616" y="3082047"/>
            <a:ext cx="6948772" cy="1587407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dirty="0">
              <a:solidFill>
                <a:prstClr val="white"/>
              </a:solidFill>
            </a:endParaRPr>
          </a:p>
        </p:txBody>
      </p:sp>
      <p:sp>
        <p:nvSpPr>
          <p:cNvPr id="37" name="Ορθογώνιο 36"/>
          <p:cNvSpPr/>
          <p:nvPr/>
        </p:nvSpPr>
        <p:spPr>
          <a:xfrm>
            <a:off x="2007890" y="4672186"/>
            <a:ext cx="5267559" cy="1599101"/>
          </a:xfrm>
          <a:prstGeom prst="rect">
            <a:avLst/>
          </a:prstGeom>
          <a:solidFill>
            <a:schemeClr val="bg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dirty="0">
              <a:solidFill>
                <a:prstClr val="white"/>
              </a:solidFill>
            </a:endParaRPr>
          </a:p>
        </p:txBody>
      </p:sp>
      <p:sp>
        <p:nvSpPr>
          <p:cNvPr id="38" name="Διάγραμμα ροής: Μαγνητικό μέσο 37"/>
          <p:cNvSpPr/>
          <p:nvPr/>
        </p:nvSpPr>
        <p:spPr>
          <a:xfrm>
            <a:off x="3311861" y="4937037"/>
            <a:ext cx="2862176" cy="1116676"/>
          </a:xfrm>
          <a:prstGeom prst="flowChartMagneticDisk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sz="1400" dirty="0" smtClean="0">
              <a:solidFill>
                <a:prstClr val="white"/>
              </a:solidFill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1992919" y="4660038"/>
            <a:ext cx="526756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1200" b="1" dirty="0" smtClean="0">
                <a:solidFill>
                  <a:srgbClr val="002060"/>
                </a:solidFill>
              </a:rPr>
              <a:t>ΕΠΙΠΕΔΟ 1. Εξαγωγή – Πηγές Δεδομένων</a:t>
            </a:r>
            <a:endParaRPr lang="el-GR" sz="1200" b="1" dirty="0">
              <a:solidFill>
                <a:srgbClr val="002060"/>
              </a:solidFill>
            </a:endParaRPr>
          </a:p>
        </p:txBody>
      </p:sp>
      <p:sp>
        <p:nvSpPr>
          <p:cNvPr id="40" name="Διάγραμμα ροής: Μαγνητικό μέσο 39"/>
          <p:cNvSpPr/>
          <p:nvPr/>
        </p:nvSpPr>
        <p:spPr>
          <a:xfrm>
            <a:off x="1175284" y="3754628"/>
            <a:ext cx="2028563" cy="826985"/>
          </a:xfrm>
          <a:prstGeom prst="flowChartMagneticDisk">
            <a:avLst/>
          </a:prstGeom>
          <a:gradFill>
            <a:gsLst>
              <a:gs pos="0">
                <a:srgbClr val="03D4A8"/>
              </a:gs>
              <a:gs pos="25000">
                <a:srgbClr val="21D6E0"/>
              </a:gs>
              <a:gs pos="75000">
                <a:srgbClr val="0087E6"/>
              </a:gs>
              <a:gs pos="100000">
                <a:srgbClr val="005CBF"/>
              </a:gs>
            </a:gsLst>
            <a:lin ang="162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1400" b="1" dirty="0" smtClean="0">
                <a:solidFill>
                  <a:srgbClr val="C0504D">
                    <a:lumMod val="20000"/>
                    <a:lumOff val="80000"/>
                  </a:srgbClr>
                </a:solidFill>
              </a:rPr>
              <a:t>     </a:t>
            </a:r>
            <a:r>
              <a:rPr lang="el-GR" sz="1400" b="1" dirty="0" smtClean="0">
                <a:solidFill>
                  <a:prstClr val="white"/>
                </a:solidFill>
              </a:rPr>
              <a:t>Ενδιάμεσα Αρχεία - </a:t>
            </a:r>
            <a:r>
              <a:rPr lang="en-US" sz="1400" b="1" dirty="0" err="1" smtClean="0">
                <a:solidFill>
                  <a:prstClr val="white"/>
                </a:solidFill>
              </a:rPr>
              <a:t>Datamarts</a:t>
            </a:r>
            <a:endParaRPr lang="el-GR" sz="1400" b="1" dirty="0" smtClean="0">
              <a:solidFill>
                <a:prstClr val="white"/>
              </a:solidFill>
            </a:endParaRPr>
          </a:p>
        </p:txBody>
      </p:sp>
      <p:sp>
        <p:nvSpPr>
          <p:cNvPr id="41" name="Στρογγυλεμένο ορθογώνιο 40"/>
          <p:cNvSpPr/>
          <p:nvPr/>
        </p:nvSpPr>
        <p:spPr>
          <a:xfrm>
            <a:off x="5859996" y="5553390"/>
            <a:ext cx="1376359" cy="670936"/>
          </a:xfrm>
          <a:prstGeom prst="roundRect">
            <a:avLst/>
          </a:prstGeom>
          <a:gradFill flip="none" rotWithShape="1">
            <a:gsLst>
              <a:gs pos="0">
                <a:schemeClr val="accent1">
                  <a:shade val="51000"/>
                  <a:satMod val="130000"/>
                  <a:alpha val="1000"/>
                </a:schemeClr>
              </a:gs>
              <a:gs pos="80000">
                <a:schemeClr val="accent1">
                  <a:shade val="93000"/>
                  <a:satMod val="130000"/>
                </a:schemeClr>
              </a:gs>
              <a:gs pos="100000">
                <a:schemeClr val="accent1">
                  <a:shade val="94000"/>
                  <a:satMod val="135000"/>
                </a:schemeClr>
              </a:gs>
            </a:gsLst>
            <a:lin ang="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sz="1200" dirty="0" smtClean="0">
              <a:solidFill>
                <a:prstClr val="white"/>
              </a:solidFill>
            </a:endParaRPr>
          </a:p>
          <a:p>
            <a:pPr algn="ctr"/>
            <a:endParaRPr lang="el-GR" sz="1200" dirty="0">
              <a:solidFill>
                <a:prstClr val="white"/>
              </a:solidFill>
            </a:endParaRPr>
          </a:p>
          <a:p>
            <a:pPr algn="ctr"/>
            <a:endParaRPr lang="en-US" sz="1200" dirty="0" smtClean="0">
              <a:solidFill>
                <a:prstClr val="white"/>
              </a:solidFill>
            </a:endParaRPr>
          </a:p>
          <a:p>
            <a:pPr algn="ctr"/>
            <a:r>
              <a:rPr lang="el-GR" sz="1200" dirty="0" smtClean="0">
                <a:solidFill>
                  <a:prstClr val="white"/>
                </a:solidFill>
              </a:rPr>
              <a:t>Άλλες εξωτερικές πηγές δεδομένων</a:t>
            </a:r>
            <a:endParaRPr lang="en-US" sz="1200" dirty="0" smtClean="0">
              <a:solidFill>
                <a:prstClr val="white"/>
              </a:solidFill>
            </a:endParaRPr>
          </a:p>
          <a:p>
            <a:pPr algn="ctr"/>
            <a:endParaRPr lang="en-US" dirty="0">
              <a:solidFill>
                <a:prstClr val="white"/>
              </a:solidFill>
            </a:endParaRPr>
          </a:p>
          <a:p>
            <a:pPr algn="ctr"/>
            <a:endParaRPr lang="el-GR" dirty="0">
              <a:solidFill>
                <a:prstClr val="white"/>
              </a:solidFill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287016" y="1274514"/>
            <a:ext cx="85694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1400" b="1" dirty="0" smtClean="0">
                <a:solidFill>
                  <a:srgbClr val="FF0000"/>
                </a:solidFill>
              </a:rPr>
              <a:t>ΕΠΙΠΕΔΟ 3. Χρήστες – Ενημέρωση - Δεδομένα σε πραγματικό χρόνο</a:t>
            </a:r>
          </a:p>
          <a:p>
            <a:endParaRPr lang="el-GR" sz="1400" b="1" dirty="0">
              <a:solidFill>
                <a:srgbClr val="1F497D"/>
              </a:solidFill>
            </a:endParaRPr>
          </a:p>
        </p:txBody>
      </p:sp>
      <p:sp>
        <p:nvSpPr>
          <p:cNvPr id="43" name="Στρογγυλεμένο ορθογώνιο 42"/>
          <p:cNvSpPr/>
          <p:nvPr/>
        </p:nvSpPr>
        <p:spPr>
          <a:xfrm>
            <a:off x="406338" y="1625904"/>
            <a:ext cx="1118963" cy="831947"/>
          </a:xfrm>
          <a:prstGeom prst="roundRect">
            <a:avLst/>
          </a:prstGeom>
          <a:gradFill>
            <a:gsLst>
              <a:gs pos="0">
                <a:srgbClr val="03D4A8"/>
              </a:gs>
              <a:gs pos="25000">
                <a:srgbClr val="21D6E0"/>
              </a:gs>
              <a:gs pos="75000">
                <a:srgbClr val="0087E6"/>
              </a:gs>
              <a:gs pos="100000">
                <a:srgbClr val="005CBF"/>
              </a:gs>
            </a:gsLst>
            <a:lin ang="16200000" scaled="0"/>
          </a:gra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sz="1400" b="1" dirty="0" smtClean="0">
              <a:solidFill>
                <a:prstClr val="white"/>
              </a:solidFill>
            </a:endParaRPr>
          </a:p>
          <a:p>
            <a:pPr algn="ctr"/>
            <a:r>
              <a:rPr lang="en-US" sz="1400" b="1" dirty="0" smtClean="0">
                <a:solidFill>
                  <a:prstClr val="white"/>
                </a:solidFill>
              </a:rPr>
              <a:t>Ad hoc </a:t>
            </a:r>
            <a:r>
              <a:rPr lang="el-GR" sz="1400" b="1" dirty="0" smtClean="0">
                <a:solidFill>
                  <a:prstClr val="white"/>
                </a:solidFill>
              </a:rPr>
              <a:t>Αναλύσεις</a:t>
            </a:r>
          </a:p>
          <a:p>
            <a:pPr algn="ctr"/>
            <a:endParaRPr lang="el-GR" sz="1400" b="1" dirty="0">
              <a:solidFill>
                <a:prstClr val="white"/>
              </a:solidFill>
            </a:endParaRPr>
          </a:p>
        </p:txBody>
      </p:sp>
      <p:sp>
        <p:nvSpPr>
          <p:cNvPr id="44" name="Στρογγυλεμένο ορθογώνιο 43"/>
          <p:cNvSpPr/>
          <p:nvPr/>
        </p:nvSpPr>
        <p:spPr>
          <a:xfrm>
            <a:off x="1751799" y="1621119"/>
            <a:ext cx="1359858" cy="831947"/>
          </a:xfrm>
          <a:prstGeom prst="roundRect">
            <a:avLst/>
          </a:prstGeom>
          <a:gradFill>
            <a:gsLst>
              <a:gs pos="0">
                <a:srgbClr val="03D4A8"/>
              </a:gs>
              <a:gs pos="25000">
                <a:srgbClr val="21D6E0"/>
              </a:gs>
              <a:gs pos="75000">
                <a:srgbClr val="0087E6"/>
              </a:gs>
              <a:gs pos="100000">
                <a:srgbClr val="005CBF"/>
              </a:gs>
            </a:gsLst>
            <a:lin ang="16200000" scaled="0"/>
          </a:gra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sz="1400" b="1" dirty="0" smtClean="0">
              <a:solidFill>
                <a:prstClr val="white"/>
              </a:solidFill>
            </a:endParaRPr>
          </a:p>
          <a:p>
            <a:pPr algn="ctr"/>
            <a:r>
              <a:rPr lang="el-GR" sz="1400" b="1" dirty="0" smtClean="0">
                <a:solidFill>
                  <a:prstClr val="white"/>
                </a:solidFill>
              </a:rPr>
              <a:t>Τακτικές Αναφορές – Ενημέρωση </a:t>
            </a:r>
            <a:r>
              <a:rPr lang="en-US" sz="1400" b="1" dirty="0" smtClean="0">
                <a:solidFill>
                  <a:prstClr val="white"/>
                </a:solidFill>
              </a:rPr>
              <a:t>Sites</a:t>
            </a:r>
            <a:endParaRPr lang="el-GR" sz="1400" b="1" dirty="0" smtClean="0">
              <a:solidFill>
                <a:prstClr val="white"/>
              </a:solidFill>
            </a:endParaRPr>
          </a:p>
          <a:p>
            <a:pPr algn="ctr"/>
            <a:endParaRPr lang="el-GR" sz="1400" b="1" dirty="0">
              <a:solidFill>
                <a:prstClr val="white"/>
              </a:solidFill>
            </a:endParaRPr>
          </a:p>
        </p:txBody>
      </p:sp>
      <p:sp>
        <p:nvSpPr>
          <p:cNvPr id="45" name="Στρογγυλεμένο ορθογώνιο 44"/>
          <p:cNvSpPr/>
          <p:nvPr/>
        </p:nvSpPr>
        <p:spPr>
          <a:xfrm>
            <a:off x="3418494" y="1628930"/>
            <a:ext cx="1099810" cy="831947"/>
          </a:xfrm>
          <a:prstGeom prst="roundRect">
            <a:avLst/>
          </a:prstGeom>
          <a:gradFill>
            <a:gsLst>
              <a:gs pos="0">
                <a:srgbClr val="03D4A8"/>
              </a:gs>
              <a:gs pos="25000">
                <a:srgbClr val="21D6E0"/>
              </a:gs>
              <a:gs pos="75000">
                <a:srgbClr val="0087E6"/>
              </a:gs>
              <a:gs pos="100000">
                <a:srgbClr val="005CBF"/>
              </a:gs>
            </a:gsLst>
            <a:lin ang="16200000" scaled="0"/>
          </a:gra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sz="1400" b="1" dirty="0" smtClean="0">
              <a:solidFill>
                <a:prstClr val="white"/>
              </a:solidFill>
            </a:endParaRPr>
          </a:p>
          <a:p>
            <a:pPr algn="ctr"/>
            <a:r>
              <a:rPr lang="el-GR" sz="1400" b="1" dirty="0" smtClean="0">
                <a:solidFill>
                  <a:prstClr val="white"/>
                </a:solidFill>
              </a:rPr>
              <a:t>Χάρτες</a:t>
            </a:r>
          </a:p>
          <a:p>
            <a:pPr algn="ctr"/>
            <a:endParaRPr lang="el-GR" sz="1400" b="1" dirty="0">
              <a:solidFill>
                <a:prstClr val="white"/>
              </a:solidFill>
            </a:endParaRPr>
          </a:p>
        </p:txBody>
      </p:sp>
      <p:sp>
        <p:nvSpPr>
          <p:cNvPr id="46" name="Δεξιό άγκιστρο 45"/>
          <p:cNvSpPr/>
          <p:nvPr/>
        </p:nvSpPr>
        <p:spPr>
          <a:xfrm rot="5400000">
            <a:off x="1906822" y="1640697"/>
            <a:ext cx="812615" cy="2592290"/>
          </a:xfrm>
          <a:prstGeom prst="rightBrace">
            <a:avLst>
              <a:gd name="adj1" fmla="val 8333"/>
              <a:gd name="adj2" fmla="val 49668"/>
            </a:avLst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l-GR">
              <a:solidFill>
                <a:prstClr val="black"/>
              </a:solidFill>
            </a:endParaRPr>
          </a:p>
        </p:txBody>
      </p:sp>
      <p:sp>
        <p:nvSpPr>
          <p:cNvPr id="47" name="Στρογγυλεμένο ορθογώνιο 46"/>
          <p:cNvSpPr/>
          <p:nvPr/>
        </p:nvSpPr>
        <p:spPr>
          <a:xfrm>
            <a:off x="7320251" y="1621119"/>
            <a:ext cx="1306798" cy="836732"/>
          </a:xfrm>
          <a:prstGeom prst="roundRect">
            <a:avLst/>
          </a:prstGeom>
          <a:gradFill>
            <a:gsLst>
              <a:gs pos="0">
                <a:srgbClr val="000082"/>
              </a:gs>
              <a:gs pos="13000">
                <a:srgbClr val="0047FF"/>
              </a:gs>
              <a:gs pos="28000">
                <a:srgbClr val="000082"/>
              </a:gs>
              <a:gs pos="42999">
                <a:srgbClr val="0047FF"/>
              </a:gs>
              <a:gs pos="58000">
                <a:srgbClr val="000082"/>
              </a:gs>
              <a:gs pos="72000">
                <a:srgbClr val="0047FF"/>
              </a:gs>
              <a:gs pos="87000">
                <a:srgbClr val="000082"/>
              </a:gs>
              <a:gs pos="100000">
                <a:srgbClr val="0047FF"/>
              </a:gs>
            </a:gsLst>
            <a:lin ang="16200000" scaled="0"/>
          </a:gra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sz="1200" dirty="0" smtClean="0">
              <a:solidFill>
                <a:prstClr val="white"/>
              </a:solidFill>
            </a:endParaRPr>
          </a:p>
          <a:p>
            <a:pPr algn="ctr"/>
            <a:r>
              <a:rPr lang="en-US" sz="1400" b="1" dirty="0" smtClean="0">
                <a:solidFill>
                  <a:prstClr val="white"/>
                </a:solidFill>
              </a:rPr>
              <a:t>Dashboards</a:t>
            </a:r>
            <a:endParaRPr lang="el-GR" sz="1400" b="1" dirty="0" smtClean="0">
              <a:solidFill>
                <a:prstClr val="white"/>
              </a:solidFill>
            </a:endParaRPr>
          </a:p>
          <a:p>
            <a:pPr algn="ctr"/>
            <a:r>
              <a:rPr lang="en-US" sz="1400" b="1" dirty="0" smtClean="0">
                <a:solidFill>
                  <a:prstClr val="white"/>
                </a:solidFill>
              </a:rPr>
              <a:t>- </a:t>
            </a:r>
            <a:r>
              <a:rPr lang="el-GR" sz="1400" b="1" dirty="0" smtClean="0">
                <a:solidFill>
                  <a:prstClr val="white"/>
                </a:solidFill>
              </a:rPr>
              <a:t>Αναλύσεις Χρηστών</a:t>
            </a:r>
          </a:p>
          <a:p>
            <a:pPr algn="ctr"/>
            <a:endParaRPr lang="el-GR" sz="1200" dirty="0">
              <a:solidFill>
                <a:prstClr val="white"/>
              </a:solidFill>
            </a:endParaRPr>
          </a:p>
        </p:txBody>
      </p:sp>
      <p:sp>
        <p:nvSpPr>
          <p:cNvPr id="48" name="Δεξιό βέλος 47"/>
          <p:cNvSpPr/>
          <p:nvPr/>
        </p:nvSpPr>
        <p:spPr>
          <a:xfrm rot="13143975">
            <a:off x="2011164" y="5010288"/>
            <a:ext cx="1432165" cy="90875"/>
          </a:xfrm>
          <a:prstGeom prst="rightArrow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>
              <a:solidFill>
                <a:prstClr val="white"/>
              </a:solidFill>
            </a:endParaRPr>
          </a:p>
        </p:txBody>
      </p:sp>
      <p:sp>
        <p:nvSpPr>
          <p:cNvPr id="49" name="Στρογγυλεμένο ορθογώνιο 48"/>
          <p:cNvSpPr/>
          <p:nvPr/>
        </p:nvSpPr>
        <p:spPr>
          <a:xfrm>
            <a:off x="2059149" y="5552525"/>
            <a:ext cx="1584175" cy="670481"/>
          </a:xfrm>
          <a:prstGeom prst="roundRect">
            <a:avLst/>
          </a:prstGeom>
          <a:gradFill flip="none" rotWithShape="1">
            <a:gsLst>
              <a:gs pos="0">
                <a:schemeClr val="accent1">
                  <a:shade val="51000"/>
                  <a:satMod val="130000"/>
                  <a:alpha val="1000"/>
                </a:schemeClr>
              </a:gs>
              <a:gs pos="80000">
                <a:schemeClr val="accent1">
                  <a:shade val="93000"/>
                  <a:satMod val="130000"/>
                </a:schemeClr>
              </a:gs>
              <a:gs pos="100000">
                <a:schemeClr val="accent1">
                  <a:shade val="94000"/>
                  <a:satMod val="135000"/>
                </a:schemeClr>
              </a:gs>
            </a:gsLst>
            <a:lin ang="108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sz="1200" dirty="0" smtClean="0">
              <a:solidFill>
                <a:prstClr val="white"/>
              </a:solidFill>
            </a:endParaRPr>
          </a:p>
          <a:p>
            <a:pPr algn="ctr"/>
            <a:endParaRPr lang="el-GR" sz="1200" dirty="0">
              <a:solidFill>
                <a:prstClr val="white"/>
              </a:solidFill>
            </a:endParaRPr>
          </a:p>
          <a:p>
            <a:pPr algn="ctr"/>
            <a:endParaRPr lang="en-US" sz="1200" dirty="0" smtClean="0">
              <a:solidFill>
                <a:prstClr val="white"/>
              </a:solidFill>
            </a:endParaRPr>
          </a:p>
          <a:p>
            <a:pPr algn="ctr"/>
            <a:r>
              <a:rPr lang="el-GR" sz="1200" dirty="0" smtClean="0">
                <a:solidFill>
                  <a:prstClr val="white"/>
                </a:solidFill>
              </a:rPr>
              <a:t>Πηγές δεδομένων Διαλειτουργικότητας</a:t>
            </a:r>
            <a:endParaRPr lang="en-US" sz="1200" dirty="0" smtClean="0">
              <a:solidFill>
                <a:prstClr val="white"/>
              </a:solidFill>
            </a:endParaRPr>
          </a:p>
          <a:p>
            <a:pPr algn="ctr"/>
            <a:endParaRPr lang="en-US" sz="1200" dirty="0">
              <a:solidFill>
                <a:prstClr val="white"/>
              </a:solidFill>
            </a:endParaRPr>
          </a:p>
          <a:p>
            <a:pPr algn="ctr"/>
            <a:endParaRPr lang="el-GR" dirty="0">
              <a:solidFill>
                <a:prstClr val="white"/>
              </a:solidFill>
            </a:endParaRPr>
          </a:p>
        </p:txBody>
      </p:sp>
      <p:sp>
        <p:nvSpPr>
          <p:cNvPr id="50" name="Διάγραμμα ροής: Μαγνητικό μέσο 49"/>
          <p:cNvSpPr/>
          <p:nvPr/>
        </p:nvSpPr>
        <p:spPr>
          <a:xfrm>
            <a:off x="6174036" y="3709041"/>
            <a:ext cx="1844809" cy="892547"/>
          </a:xfrm>
          <a:prstGeom prst="flowChartMagneticDisk">
            <a:avLst/>
          </a:prstGeom>
          <a:gradFill>
            <a:gsLst>
              <a:gs pos="0">
                <a:srgbClr val="000082"/>
              </a:gs>
              <a:gs pos="13000">
                <a:srgbClr val="0047FF"/>
              </a:gs>
              <a:gs pos="28000">
                <a:srgbClr val="000082"/>
              </a:gs>
              <a:gs pos="42999">
                <a:srgbClr val="0047FF"/>
              </a:gs>
              <a:gs pos="58000">
                <a:srgbClr val="000082"/>
              </a:gs>
              <a:gs pos="72000">
                <a:srgbClr val="0047FF"/>
              </a:gs>
              <a:gs pos="87000">
                <a:srgbClr val="000082"/>
              </a:gs>
              <a:gs pos="100000">
                <a:srgbClr val="0047FF"/>
              </a:gs>
            </a:gsLst>
            <a:lin ang="162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1600" b="1" dirty="0" smtClean="0">
                <a:solidFill>
                  <a:srgbClr val="C0504D">
                    <a:lumMod val="20000"/>
                    <a:lumOff val="80000"/>
                  </a:srgbClr>
                </a:solidFill>
              </a:rPr>
              <a:t>     </a:t>
            </a:r>
            <a:r>
              <a:rPr lang="en-US" sz="1400" b="1" dirty="0" smtClean="0">
                <a:solidFill>
                  <a:prstClr val="white"/>
                </a:solidFill>
              </a:rPr>
              <a:t>Data Warehouse</a:t>
            </a:r>
            <a:endParaRPr lang="el-GR" sz="1400" b="1" dirty="0" smtClean="0">
              <a:solidFill>
                <a:prstClr val="white"/>
              </a:solidFill>
            </a:endParaRPr>
          </a:p>
        </p:txBody>
      </p:sp>
      <p:sp>
        <p:nvSpPr>
          <p:cNvPr id="51" name="Στρογγυλεμένο ορθογώνιο 50"/>
          <p:cNvSpPr/>
          <p:nvPr/>
        </p:nvSpPr>
        <p:spPr>
          <a:xfrm>
            <a:off x="6375547" y="3349930"/>
            <a:ext cx="1441786" cy="481443"/>
          </a:xfrm>
          <a:prstGeom prst="roundRect">
            <a:avLst/>
          </a:prstGeom>
          <a:pattFill prst="pct5">
            <a:fgClr>
              <a:schemeClr val="tx2">
                <a:lumMod val="75000"/>
              </a:schemeClr>
            </a:fgClr>
            <a:bgClr>
              <a:schemeClr val="bg1"/>
            </a:bgClr>
          </a:patt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1400" b="1" dirty="0" smtClean="0">
                <a:solidFill>
                  <a:schemeClr val="accent6">
                    <a:lumMod val="75000"/>
                  </a:schemeClr>
                </a:solidFill>
              </a:rPr>
              <a:t>Εργαλεία </a:t>
            </a:r>
            <a:r>
              <a:rPr lang="en-US" sz="1400" b="1" dirty="0" smtClean="0">
                <a:solidFill>
                  <a:schemeClr val="accent6">
                    <a:lumMod val="75000"/>
                  </a:schemeClr>
                </a:solidFill>
              </a:rPr>
              <a:t>BI</a:t>
            </a:r>
            <a:endParaRPr lang="el-GR" sz="14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52" name="Αριστερό-δεξιό βέλος 51"/>
          <p:cNvSpPr/>
          <p:nvPr/>
        </p:nvSpPr>
        <p:spPr>
          <a:xfrm flipV="1">
            <a:off x="3491881" y="4048754"/>
            <a:ext cx="2448272" cy="213113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>
              <a:solidFill>
                <a:prstClr val="white"/>
              </a:solidFill>
            </a:endParaRPr>
          </a:p>
        </p:txBody>
      </p:sp>
      <p:sp>
        <p:nvSpPr>
          <p:cNvPr id="53" name="Στρογγυλεμένο ορθογώνιο 52"/>
          <p:cNvSpPr/>
          <p:nvPr/>
        </p:nvSpPr>
        <p:spPr>
          <a:xfrm>
            <a:off x="5367367" y="1651738"/>
            <a:ext cx="1327714" cy="795751"/>
          </a:xfrm>
          <a:prstGeom prst="roundRect">
            <a:avLst/>
          </a:prstGeom>
          <a:gradFill>
            <a:gsLst>
              <a:gs pos="0">
                <a:srgbClr val="000082"/>
              </a:gs>
              <a:gs pos="13000">
                <a:srgbClr val="0047FF"/>
              </a:gs>
              <a:gs pos="28000">
                <a:srgbClr val="000082"/>
              </a:gs>
              <a:gs pos="42999">
                <a:srgbClr val="0047FF"/>
              </a:gs>
              <a:gs pos="58000">
                <a:srgbClr val="000082"/>
              </a:gs>
              <a:gs pos="72000">
                <a:srgbClr val="0047FF"/>
              </a:gs>
              <a:gs pos="87000">
                <a:srgbClr val="000082"/>
              </a:gs>
              <a:gs pos="100000">
                <a:srgbClr val="0047FF"/>
              </a:gs>
            </a:gsLst>
            <a:lin ang="16200000" scaled="0"/>
          </a:gra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sz="1400" b="1" dirty="0" smtClean="0">
              <a:solidFill>
                <a:prstClr val="white"/>
              </a:solidFill>
            </a:endParaRPr>
          </a:p>
          <a:p>
            <a:pPr algn="ctr"/>
            <a:r>
              <a:rPr lang="el-GR" sz="1400" b="1" dirty="0" smtClean="0">
                <a:solidFill>
                  <a:prstClr val="white"/>
                </a:solidFill>
              </a:rPr>
              <a:t>Παραμετρικές αναφορές Χρηστών</a:t>
            </a:r>
          </a:p>
          <a:p>
            <a:pPr algn="ctr"/>
            <a:endParaRPr lang="el-GR" sz="1400" b="1" dirty="0">
              <a:solidFill>
                <a:prstClr val="white"/>
              </a:solidFill>
            </a:endParaRPr>
          </a:p>
        </p:txBody>
      </p:sp>
      <p:sp>
        <p:nvSpPr>
          <p:cNvPr id="54" name="Δεξιό άγκιστρο 53"/>
          <p:cNvSpPr/>
          <p:nvPr/>
        </p:nvSpPr>
        <p:spPr>
          <a:xfrm rot="5400000">
            <a:off x="6710630" y="1873018"/>
            <a:ext cx="771622" cy="2086651"/>
          </a:xfrm>
          <a:prstGeom prst="rightBrace">
            <a:avLst>
              <a:gd name="adj1" fmla="val 8333"/>
              <a:gd name="adj2" fmla="val 49668"/>
            </a:avLst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l-GR">
              <a:solidFill>
                <a:prstClr val="black"/>
              </a:solidFill>
            </a:endParaRPr>
          </a:p>
        </p:txBody>
      </p:sp>
      <p:sp>
        <p:nvSpPr>
          <p:cNvPr id="55" name="Δεξιό βέλος 54"/>
          <p:cNvSpPr/>
          <p:nvPr/>
        </p:nvSpPr>
        <p:spPr>
          <a:xfrm rot="18736940">
            <a:off x="6001433" y="4969376"/>
            <a:ext cx="1257369" cy="154192"/>
          </a:xfrm>
          <a:prstGeom prst="rightArrow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>
              <a:solidFill>
                <a:prstClr val="white"/>
              </a:solidFill>
            </a:endParaRPr>
          </a:p>
        </p:txBody>
      </p:sp>
      <p:sp>
        <p:nvSpPr>
          <p:cNvPr id="56" name="Δεξιό βέλος 55"/>
          <p:cNvSpPr/>
          <p:nvPr/>
        </p:nvSpPr>
        <p:spPr>
          <a:xfrm rot="16200000">
            <a:off x="-491414" y="4460898"/>
            <a:ext cx="2517736" cy="221701"/>
          </a:xfrm>
          <a:prstGeom prst="rightArrow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>
              <a:solidFill>
                <a:prstClr val="white"/>
              </a:solidFill>
            </a:endParaRPr>
          </a:p>
        </p:txBody>
      </p:sp>
      <p:sp>
        <p:nvSpPr>
          <p:cNvPr id="57" name="TextBox 56"/>
          <p:cNvSpPr txBox="1"/>
          <p:nvPr/>
        </p:nvSpPr>
        <p:spPr>
          <a:xfrm>
            <a:off x="1265714" y="3063627"/>
            <a:ext cx="6707936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1300" b="1" dirty="0" smtClean="0">
                <a:solidFill>
                  <a:schemeClr val="accent6">
                    <a:lumMod val="75000"/>
                  </a:schemeClr>
                </a:solidFill>
              </a:rPr>
              <a:t>ΕΠΙΠΕΔΟ 2. Επεξεργασία – Μετασχηματισμοί Δεδομένων</a:t>
            </a:r>
            <a:endParaRPr lang="en-US" sz="1300" b="1" dirty="0" smtClean="0">
              <a:solidFill>
                <a:schemeClr val="accent6">
                  <a:lumMod val="75000"/>
                </a:schemeClr>
              </a:solidFill>
            </a:endParaRPr>
          </a:p>
          <a:p>
            <a:pPr algn="ctr"/>
            <a:endParaRPr lang="el-GR" sz="1200" b="1" dirty="0">
              <a:solidFill>
                <a:srgbClr val="1F497D"/>
              </a:solidFill>
            </a:endParaRPr>
          </a:p>
        </p:txBody>
      </p:sp>
      <p:sp>
        <p:nvSpPr>
          <p:cNvPr id="58" name="Στρογγυλεμένο ορθογώνιο 57"/>
          <p:cNvSpPr/>
          <p:nvPr/>
        </p:nvSpPr>
        <p:spPr>
          <a:xfrm>
            <a:off x="1307467" y="3343150"/>
            <a:ext cx="1764195" cy="573596"/>
          </a:xfrm>
          <a:prstGeom prst="roundRect">
            <a:avLst/>
          </a:prstGeom>
          <a:pattFill prst="pct5">
            <a:fgClr>
              <a:schemeClr val="tx2">
                <a:lumMod val="75000"/>
              </a:schemeClr>
            </a:fgClr>
            <a:bgClr>
              <a:schemeClr val="bg1"/>
            </a:bgClr>
          </a:patt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sz="1200" dirty="0" smtClean="0">
              <a:solidFill>
                <a:prstClr val="white"/>
              </a:solidFill>
            </a:endParaRPr>
          </a:p>
          <a:p>
            <a:pPr algn="ctr"/>
            <a:r>
              <a:rPr lang="el-GR" sz="1300" b="1" dirty="0" smtClean="0">
                <a:solidFill>
                  <a:schemeClr val="accent6">
                    <a:lumMod val="75000"/>
                  </a:schemeClr>
                </a:solidFill>
              </a:rPr>
              <a:t>Εργαλεία Αναλύσεων </a:t>
            </a:r>
            <a:r>
              <a:rPr lang="el-GR" sz="1300" b="1" dirty="0">
                <a:solidFill>
                  <a:schemeClr val="accent6">
                    <a:lumMod val="75000"/>
                  </a:schemeClr>
                </a:solidFill>
              </a:rPr>
              <a:t>&amp;  Ανάκτησης δεδομένων</a:t>
            </a:r>
          </a:p>
          <a:p>
            <a:pPr algn="ctr"/>
            <a:endParaRPr lang="el-GR" sz="1200" dirty="0">
              <a:solidFill>
                <a:prstClr val="white"/>
              </a:solidFill>
            </a:endParaRPr>
          </a:p>
        </p:txBody>
      </p:sp>
      <p:sp>
        <p:nvSpPr>
          <p:cNvPr id="59" name="TextBox 58"/>
          <p:cNvSpPr txBox="1"/>
          <p:nvPr/>
        </p:nvSpPr>
        <p:spPr>
          <a:xfrm>
            <a:off x="3427995" y="5368950"/>
            <a:ext cx="261273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dirty="0">
                <a:solidFill>
                  <a:prstClr val="white"/>
                </a:solidFill>
              </a:rPr>
              <a:t>ΟΠΣ – ΕΣΠΑ 2014-20</a:t>
            </a:r>
          </a:p>
          <a:p>
            <a:pPr algn="ctr"/>
            <a:r>
              <a:rPr lang="en-US" dirty="0">
                <a:solidFill>
                  <a:prstClr val="white"/>
                </a:solidFill>
              </a:rPr>
              <a:t>Transactional Data</a:t>
            </a:r>
            <a:endParaRPr lang="el-GR" dirty="0">
              <a:solidFill>
                <a:prstClr val="white"/>
              </a:solidFill>
            </a:endParaRPr>
          </a:p>
          <a:p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7503135"/>
      </p:ext>
    </p:extLst>
  </p:cSld>
  <p:clrMapOvr>
    <a:masterClrMapping/>
  </p:clrMapOvr>
  <p:transition>
    <p:blind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 animBg="1"/>
      <p:bldP spid="36" grpId="0" animBg="1"/>
      <p:bldP spid="37" grpId="0" animBg="1"/>
      <p:bldP spid="38" grpId="0" animBg="1"/>
      <p:bldP spid="39" grpId="0"/>
      <p:bldP spid="40" grpId="0" animBg="1"/>
      <p:bldP spid="41" grpId="0" animBg="1"/>
      <p:bldP spid="42" grpId="0"/>
      <p:bldP spid="43" grpId="0" animBg="1"/>
      <p:bldP spid="44" grpId="0" animBg="1"/>
      <p:bldP spid="45" grpId="0" animBg="1"/>
      <p:bldP spid="46" grpId="0" animBg="1"/>
      <p:bldP spid="47" grpId="0" animBg="1"/>
      <p:bldP spid="48" grpId="0" animBg="1"/>
      <p:bldP spid="49" grpId="0" animBg="1"/>
      <p:bldP spid="50" grpId="0" animBg="1"/>
      <p:bldP spid="51" grpId="0" animBg="1"/>
      <p:bldP spid="52" grpId="0" animBg="1"/>
      <p:bldP spid="53" grpId="0" animBg="1"/>
      <p:bldP spid="54" grpId="0" animBg="1"/>
      <p:bldP spid="55" grpId="0" animBg="1"/>
      <p:bldP spid="56" grpId="0" animBg="1"/>
      <p:bldP spid="57" grpId="0"/>
      <p:bldP spid="58" grpId="0" animBg="1"/>
      <p:bldP spid="59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Εικόνα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75957" y="5058502"/>
            <a:ext cx="1480606" cy="1430838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9" name="Στρογγυλεμένο ορθογώνιο 18"/>
          <p:cNvSpPr/>
          <p:nvPr/>
        </p:nvSpPr>
        <p:spPr>
          <a:xfrm>
            <a:off x="1008392" y="476672"/>
            <a:ext cx="7092000" cy="756084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l-GR" sz="2800" b="1" dirty="0" smtClean="0">
                <a:solidFill>
                  <a:schemeClr val="tx2"/>
                </a:solidFill>
              </a:rPr>
              <a:t>ΟΠΣ ΕΣΠΑ 2014 - 2020</a:t>
            </a:r>
          </a:p>
          <a:p>
            <a:pPr algn="ctr"/>
            <a:r>
              <a:rPr lang="el-GR" sz="2400" b="1" dirty="0" smtClean="0">
                <a:solidFill>
                  <a:schemeClr val="tx2"/>
                </a:solidFill>
              </a:rPr>
              <a:t>Εξωστρέφεια</a:t>
            </a:r>
          </a:p>
        </p:txBody>
      </p:sp>
      <p:graphicFrame>
        <p:nvGraphicFramePr>
          <p:cNvPr id="3" name="Διάγραμμα 2"/>
          <p:cNvGraphicFramePr/>
          <p:nvPr>
            <p:extLst>
              <p:ext uri="{D42A27DB-BD31-4B8C-83A1-F6EECF244321}">
                <p14:modId xmlns:p14="http://schemas.microsoft.com/office/powerpoint/2010/main" val="4100755403"/>
              </p:ext>
            </p:extLst>
          </p:nvPr>
        </p:nvGraphicFramePr>
        <p:xfrm>
          <a:off x="71500" y="862833"/>
          <a:ext cx="4428492" cy="587853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pic>
        <p:nvPicPr>
          <p:cNvPr id="77" name="Picture 2"/>
          <p:cNvPicPr>
            <a:picLocks noChangeAspect="1" noChangeArrowheads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931" t="8499" r="24246" b="33046"/>
          <a:stretch/>
        </p:blipFill>
        <p:spPr bwMode="auto">
          <a:xfrm>
            <a:off x="4707021" y="1592796"/>
            <a:ext cx="3789415" cy="3419533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176" y="3212976"/>
            <a:ext cx="2906890" cy="1602668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Ορθογώνιο 1"/>
          <p:cNvSpPr/>
          <p:nvPr/>
        </p:nvSpPr>
        <p:spPr>
          <a:xfrm>
            <a:off x="5358508" y="1228690"/>
            <a:ext cx="2459071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00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rgbClr val="4C86EE"/>
                    </a:gs>
                    <a:gs pos="9000">
                      <a:schemeClr val="accent1">
                        <a:tint val="52000"/>
                        <a:satMod val="300000"/>
                        <a:lumMod val="56000"/>
                      </a:schemeClr>
                    </a:gs>
                    <a:gs pos="50000">
                      <a:srgbClr val="001E50"/>
                    </a:gs>
                    <a:gs pos="79000">
                      <a:schemeClr val="accent1">
                        <a:tint val="52000"/>
                        <a:satMod val="300000"/>
                        <a:lumMod val="58000"/>
                      </a:schemeClr>
                    </a:gs>
                    <a:gs pos="100000">
                      <a:schemeClr val="accent1">
                        <a:tint val="40000"/>
                        <a:satMod val="250000"/>
                        <a:lumMod val="72000"/>
                      </a:schemeClr>
                    </a:gs>
                  </a:gsLst>
                  <a:lin ang="5400000"/>
                </a:gradFill>
              </a:rPr>
              <a:t>www.anaptyxi.gov.gr</a:t>
            </a:r>
            <a:r>
              <a:rPr lang="en-US" sz="200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rgbClr val="4C86EE"/>
                    </a:gs>
                    <a:gs pos="9000">
                      <a:schemeClr val="accent1">
                        <a:tint val="52000"/>
                        <a:satMod val="300000"/>
                        <a:lumMod val="56000"/>
                      </a:schemeClr>
                    </a:gs>
                    <a:gs pos="50000">
                      <a:srgbClr val="001E50"/>
                    </a:gs>
                    <a:gs pos="79000">
                      <a:schemeClr val="accent1">
                        <a:tint val="52000"/>
                        <a:satMod val="300000"/>
                        <a:lumMod val="58000"/>
                      </a:schemeClr>
                    </a:gs>
                    <a:gs pos="100000">
                      <a:schemeClr val="accent1">
                        <a:tint val="40000"/>
                        <a:satMod val="250000"/>
                        <a:lumMod val="72000"/>
                      </a:schemeClr>
                    </a:gs>
                  </a:gsLst>
                  <a:lin ang="5400000"/>
                </a:gradFill>
              </a:rPr>
              <a:t>/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1501" y="4869160"/>
            <a:ext cx="3354975" cy="1130968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99002977"/>
      </p:ext>
    </p:extLst>
  </p:cSld>
  <p:clrMapOvr>
    <a:masterClrMapping/>
  </p:clrMapOvr>
  <p:transition>
    <p:blinds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Στρογγυλεμένο ορθογώνιο 3"/>
          <p:cNvSpPr/>
          <p:nvPr/>
        </p:nvSpPr>
        <p:spPr>
          <a:xfrm>
            <a:off x="0" y="296652"/>
            <a:ext cx="9144000" cy="67681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l-GR" sz="2800" b="1" dirty="0" smtClean="0">
                <a:solidFill>
                  <a:schemeClr val="tx2"/>
                </a:solidFill>
              </a:rPr>
              <a:t>ΟΠΣ ΕΣΠΑ 2014 - 2020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0" y="944724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ts val="600"/>
              </a:spcBef>
              <a:spcAft>
                <a:spcPts val="600"/>
              </a:spcAft>
            </a:pPr>
            <a:r>
              <a:rPr lang="el-GR" sz="2400" b="1" dirty="0" smtClean="0">
                <a:solidFill>
                  <a:schemeClr val="tx2"/>
                </a:solidFill>
              </a:rPr>
              <a:t>Άμεσες Βελτιώσεις στο Νέο ΟΠΣ</a:t>
            </a:r>
            <a:endParaRPr lang="el-GR" sz="2400" dirty="0" smtClean="0">
              <a:ln>
                <a:solidFill>
                  <a:srgbClr val="FFFF00"/>
                </a:solidFill>
              </a:ln>
              <a:solidFill>
                <a:schemeClr val="tx2"/>
              </a:solidFill>
            </a:endParaRPr>
          </a:p>
        </p:txBody>
      </p:sp>
      <p:graphicFrame>
        <p:nvGraphicFramePr>
          <p:cNvPr id="6" name="Θέση περιεχομένου 1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60602073"/>
              </p:ext>
            </p:extLst>
          </p:nvPr>
        </p:nvGraphicFramePr>
        <p:xfrm>
          <a:off x="0" y="1304764"/>
          <a:ext cx="9144000" cy="525658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571398628"/>
      </p:ext>
    </p:extLst>
  </p:cSld>
  <p:clrMapOvr>
    <a:masterClrMapping/>
  </p:clrMapOvr>
  <p:transition>
    <p:blinds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900380" y="1772816"/>
            <a:ext cx="7344028" cy="4500500"/>
          </a:xfrm>
        </p:spPr>
        <p:txBody>
          <a:bodyPr lIns="36000" tIns="36000" rIns="36000" bIns="36000">
            <a:normAutofit/>
          </a:bodyPr>
          <a:lstStyle/>
          <a:p>
            <a:pPr marL="400050">
              <a:spcBef>
                <a:spcPts val="600"/>
              </a:spcBef>
              <a:spcAft>
                <a:spcPts val="600"/>
              </a:spcAft>
            </a:pPr>
            <a:r>
              <a:rPr lang="el-GR" sz="2200" b="1" dirty="0" smtClean="0">
                <a:solidFill>
                  <a:schemeClr val="tx2"/>
                </a:solidFill>
              </a:rPr>
              <a:t>Φάση Α έως 31/12/2015:  </a:t>
            </a:r>
            <a:r>
              <a:rPr lang="el-GR" sz="2200" b="1" dirty="0">
                <a:solidFill>
                  <a:schemeClr val="tx2"/>
                </a:solidFill>
              </a:rPr>
              <a:t>Σταδιακή παράδοση </a:t>
            </a:r>
            <a:r>
              <a:rPr lang="el-GR" sz="2200" b="1" dirty="0" smtClean="0">
                <a:solidFill>
                  <a:schemeClr val="tx2"/>
                </a:solidFill>
              </a:rPr>
              <a:t>των </a:t>
            </a:r>
            <a:r>
              <a:rPr lang="el-GR" sz="2200" b="1" dirty="0">
                <a:solidFill>
                  <a:schemeClr val="tx2"/>
                </a:solidFill>
              </a:rPr>
              <a:t>βασικών Δελτίων και </a:t>
            </a:r>
            <a:r>
              <a:rPr lang="el-GR" sz="2200" b="1" dirty="0" smtClean="0">
                <a:solidFill>
                  <a:schemeClr val="tx2"/>
                </a:solidFill>
              </a:rPr>
              <a:t>διαδικασιών</a:t>
            </a:r>
          </a:p>
          <a:p>
            <a:pPr marL="438150" indent="0">
              <a:spcBef>
                <a:spcPts val="600"/>
              </a:spcBef>
              <a:spcAft>
                <a:spcPts val="600"/>
              </a:spcAft>
              <a:buNone/>
            </a:pPr>
            <a:r>
              <a:rPr lang="el-GR" sz="2400" dirty="0" smtClean="0">
                <a:solidFill>
                  <a:schemeClr val="tx2"/>
                </a:solidFill>
              </a:rPr>
              <a:t>Έναρξη Πιλοτικής Λειτουργίας: Ιούλιος 2015</a:t>
            </a:r>
            <a:r>
              <a:rPr lang="en-US" sz="2400" dirty="0" smtClean="0">
                <a:solidFill>
                  <a:schemeClr val="tx2"/>
                </a:solidFill>
              </a:rPr>
              <a:t> </a:t>
            </a:r>
            <a:endParaRPr lang="el-GR" sz="2400" dirty="0" smtClean="0">
              <a:solidFill>
                <a:schemeClr val="tx2"/>
              </a:solidFill>
            </a:endParaRPr>
          </a:p>
          <a:p>
            <a:pPr marL="1257300" lvl="2" indent="-342900">
              <a:spcBef>
                <a:spcPts val="600"/>
              </a:spcBef>
              <a:spcAft>
                <a:spcPts val="600"/>
              </a:spcAft>
            </a:pPr>
            <a:r>
              <a:rPr lang="el-GR" sz="2000" dirty="0" smtClean="0">
                <a:solidFill>
                  <a:schemeClr val="tx2"/>
                </a:solidFill>
              </a:rPr>
              <a:t>Υποστήριξη διαδικασίας Επιλογής πράξεων</a:t>
            </a:r>
          </a:p>
          <a:p>
            <a:pPr marL="1257300" lvl="2" indent="-342900">
              <a:spcBef>
                <a:spcPts val="600"/>
              </a:spcBef>
              <a:spcAft>
                <a:spcPts val="600"/>
              </a:spcAft>
            </a:pPr>
            <a:r>
              <a:rPr lang="el-GR" sz="2000" dirty="0" smtClean="0">
                <a:solidFill>
                  <a:schemeClr val="tx2"/>
                </a:solidFill>
              </a:rPr>
              <a:t>Πρόσβαση σε επιλεγμένους χρήστες  των ΔΑ</a:t>
            </a:r>
          </a:p>
          <a:p>
            <a:pPr marL="444500" lvl="1" indent="-19050">
              <a:spcBef>
                <a:spcPts val="600"/>
              </a:spcBef>
              <a:spcAft>
                <a:spcPts val="600"/>
              </a:spcAft>
              <a:buNone/>
            </a:pPr>
            <a:r>
              <a:rPr lang="el-GR" sz="2400" dirty="0" smtClean="0">
                <a:solidFill>
                  <a:schemeClr val="tx2"/>
                </a:solidFill>
              </a:rPr>
              <a:t>Σταδιακή κάλυψη των λοιπών βασικών διαδικασιών </a:t>
            </a:r>
            <a:br>
              <a:rPr lang="el-GR" sz="2400" dirty="0" smtClean="0">
                <a:solidFill>
                  <a:schemeClr val="tx2"/>
                </a:solidFill>
              </a:rPr>
            </a:br>
            <a:r>
              <a:rPr lang="el-GR" sz="2400" dirty="0" smtClean="0">
                <a:solidFill>
                  <a:schemeClr val="tx2"/>
                </a:solidFill>
              </a:rPr>
              <a:t>σύμφωνα με την ωρίμανση των αναγκών </a:t>
            </a:r>
          </a:p>
          <a:p>
            <a:pPr marL="400050">
              <a:spcBef>
                <a:spcPts val="600"/>
              </a:spcBef>
              <a:spcAft>
                <a:spcPts val="600"/>
              </a:spcAft>
            </a:pPr>
            <a:r>
              <a:rPr lang="el-GR" sz="2200" b="1" dirty="0" smtClean="0">
                <a:solidFill>
                  <a:schemeClr val="tx2"/>
                </a:solidFill>
              </a:rPr>
              <a:t>Φάση Β έως 31/12/2016: </a:t>
            </a:r>
            <a:r>
              <a:rPr lang="el-GR" sz="2200" b="1" dirty="0">
                <a:solidFill>
                  <a:schemeClr val="tx2"/>
                </a:solidFill>
              </a:rPr>
              <a:t>Σταδιακή αναβάθμιση, βελτιστοποίηση και ολοκλήρωση όλων των λειτουργιών </a:t>
            </a:r>
            <a:endParaRPr lang="el-GR" sz="2200" b="1" dirty="0" smtClean="0">
              <a:solidFill>
                <a:schemeClr val="tx2"/>
              </a:solidFill>
            </a:endParaRPr>
          </a:p>
          <a:p>
            <a:pPr marL="438150" indent="0">
              <a:spcBef>
                <a:spcPts val="600"/>
              </a:spcBef>
              <a:spcAft>
                <a:spcPts val="600"/>
              </a:spcAft>
              <a:buNone/>
            </a:pPr>
            <a:r>
              <a:rPr lang="el-GR" sz="2400" b="1" dirty="0" smtClean="0">
                <a:solidFill>
                  <a:schemeClr val="tx2"/>
                </a:solidFill>
              </a:rPr>
              <a:t> </a:t>
            </a:r>
          </a:p>
        </p:txBody>
      </p:sp>
      <p:sp>
        <p:nvSpPr>
          <p:cNvPr id="4" name="Στρογγυλεμένο ορθογώνιο 3"/>
          <p:cNvSpPr/>
          <p:nvPr/>
        </p:nvSpPr>
        <p:spPr>
          <a:xfrm>
            <a:off x="971600" y="296652"/>
            <a:ext cx="7092000" cy="67681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l-GR" sz="2800" b="1" dirty="0" smtClean="0">
                <a:solidFill>
                  <a:schemeClr val="tx2"/>
                </a:solidFill>
              </a:rPr>
              <a:t>ΟΠΣ ΕΣΠΑ 2014 - 2020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0" y="987115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ts val="600"/>
              </a:spcBef>
              <a:spcAft>
                <a:spcPts val="600"/>
              </a:spcAft>
            </a:pPr>
            <a:r>
              <a:rPr lang="el-GR" sz="2400" b="1" dirty="0" smtClean="0">
                <a:solidFill>
                  <a:schemeClr val="tx2"/>
                </a:solidFill>
              </a:rPr>
              <a:t>Χρονοδιάγραμμα παράδοσης του ΟΠΣ</a:t>
            </a:r>
            <a:endParaRPr lang="el-GR" sz="2400" dirty="0" smtClean="0">
              <a:ln>
                <a:solidFill>
                  <a:srgbClr val="FFFF00"/>
                </a:solidFill>
              </a:ln>
              <a:solidFill>
                <a:schemeClr val="tx2"/>
              </a:solidFill>
            </a:endParaRPr>
          </a:p>
        </p:txBody>
      </p:sp>
    </p:spTree>
  </p:cSld>
  <p:clrMapOvr>
    <a:masterClrMapping/>
  </p:clrMapOvr>
  <p:transition>
    <p:blinds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Θέση περιεχομένου 1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90034256"/>
              </p:ext>
            </p:extLst>
          </p:nvPr>
        </p:nvGraphicFramePr>
        <p:xfrm>
          <a:off x="791580" y="1284729"/>
          <a:ext cx="7668852" cy="520461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Στρογγυλεμένο ορθογώνιο 3"/>
          <p:cNvSpPr/>
          <p:nvPr/>
        </p:nvSpPr>
        <p:spPr>
          <a:xfrm>
            <a:off x="971600" y="296652"/>
            <a:ext cx="7092000" cy="67681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l-GR" sz="2800" b="1" dirty="0" smtClean="0">
                <a:solidFill>
                  <a:schemeClr val="tx2"/>
                </a:solidFill>
              </a:rPr>
              <a:t>ΟΠΣ ΕΣΠΑ 2014 - 2020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15516" y="908720"/>
            <a:ext cx="87489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ts val="600"/>
              </a:spcBef>
              <a:spcAft>
                <a:spcPts val="600"/>
              </a:spcAft>
            </a:pPr>
            <a:r>
              <a:rPr lang="el-GR" sz="2400" b="1" dirty="0" smtClean="0">
                <a:solidFill>
                  <a:schemeClr val="tx2"/>
                </a:solidFill>
              </a:rPr>
              <a:t>Επόμενα Βήματα - Ιούλιος 2015</a:t>
            </a:r>
            <a:endParaRPr lang="el-GR" sz="2400" dirty="0" smtClean="0">
              <a:ln>
                <a:solidFill>
                  <a:srgbClr val="FFFF00"/>
                </a:solidFill>
              </a:ln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1398628"/>
      </p:ext>
    </p:extLst>
  </p:cSld>
  <p:clrMapOvr>
    <a:masterClrMapping/>
  </p:clrMapOvr>
  <p:transition>
    <p:blinds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683568" y="3789040"/>
            <a:ext cx="7812868" cy="468052"/>
          </a:xfrm>
        </p:spPr>
        <p:txBody>
          <a:bodyPr>
            <a:noAutofit/>
          </a:bodyPr>
          <a:lstStyle/>
          <a:p>
            <a:pPr marL="57150" indent="0">
              <a:spcBef>
                <a:spcPts val="600"/>
              </a:spcBef>
              <a:spcAft>
                <a:spcPts val="600"/>
              </a:spcAft>
              <a:buNone/>
            </a:pPr>
            <a:r>
              <a:rPr lang="el-GR" sz="2000" dirty="0" smtClean="0">
                <a:solidFill>
                  <a:schemeClr val="tx2"/>
                </a:solidFill>
              </a:rPr>
              <a:t>Ο συνολικός σχεδιασμός έχει στόχο, το ΟΠΣ να:</a:t>
            </a:r>
            <a:endParaRPr lang="el-GR" sz="2000" b="1" dirty="0" smtClean="0">
              <a:solidFill>
                <a:schemeClr val="tx2"/>
              </a:solidFill>
            </a:endParaRPr>
          </a:p>
          <a:p>
            <a:pPr marL="57150" indent="0">
              <a:spcBef>
                <a:spcPts val="600"/>
              </a:spcBef>
              <a:spcAft>
                <a:spcPts val="600"/>
              </a:spcAft>
              <a:buNone/>
            </a:pPr>
            <a:endParaRPr lang="el-GR" sz="2200" b="1" dirty="0" smtClean="0">
              <a:solidFill>
                <a:schemeClr val="tx2"/>
              </a:solidFill>
            </a:endParaRPr>
          </a:p>
        </p:txBody>
      </p:sp>
      <p:sp>
        <p:nvSpPr>
          <p:cNvPr id="4" name="Στρογγυλεμένο ορθογώνιο 3"/>
          <p:cNvSpPr/>
          <p:nvPr/>
        </p:nvSpPr>
        <p:spPr>
          <a:xfrm>
            <a:off x="971600" y="296652"/>
            <a:ext cx="7092000" cy="67681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l-GR" sz="2800" b="1" dirty="0" smtClean="0">
                <a:solidFill>
                  <a:schemeClr val="tx2"/>
                </a:solidFill>
              </a:rPr>
              <a:t>ΟΠΣ ΕΣΠΑ 2014 - 2020</a:t>
            </a:r>
          </a:p>
        </p:txBody>
      </p:sp>
      <p:graphicFrame>
        <p:nvGraphicFramePr>
          <p:cNvPr id="2" name="Διάγραμμα 1"/>
          <p:cNvGraphicFramePr/>
          <p:nvPr>
            <p:extLst>
              <p:ext uri="{D42A27DB-BD31-4B8C-83A1-F6EECF244321}">
                <p14:modId xmlns:p14="http://schemas.microsoft.com/office/powerpoint/2010/main" val="2543919082"/>
              </p:ext>
            </p:extLst>
          </p:nvPr>
        </p:nvGraphicFramePr>
        <p:xfrm>
          <a:off x="972400" y="4113076"/>
          <a:ext cx="7200000" cy="154817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6" name="2 - Θέση περιεχομένου"/>
          <p:cNvSpPr txBox="1">
            <a:spLocks/>
          </p:cNvSpPr>
          <p:nvPr/>
        </p:nvSpPr>
        <p:spPr>
          <a:xfrm>
            <a:off x="647564" y="5589240"/>
            <a:ext cx="7848872" cy="756084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7150" indent="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None/>
            </a:pPr>
            <a:r>
              <a:rPr lang="el-GR" sz="2000" dirty="0" smtClean="0">
                <a:solidFill>
                  <a:schemeClr val="tx2"/>
                </a:solidFill>
              </a:rPr>
              <a:t>ώστε να υλοποιηθούν έγκαιρα και επιτυχώς οι στόχοι του Προγράμματος.</a:t>
            </a:r>
            <a:endParaRPr lang="el-GR" sz="2000" b="1" dirty="0" smtClean="0">
              <a:solidFill>
                <a:schemeClr val="tx2"/>
              </a:solidFill>
            </a:endParaRPr>
          </a:p>
        </p:txBody>
      </p:sp>
      <p:graphicFrame>
        <p:nvGraphicFramePr>
          <p:cNvPr id="7" name="Θέση περιεχομένου 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814229494"/>
              </p:ext>
            </p:extLst>
          </p:nvPr>
        </p:nvGraphicFramePr>
        <p:xfrm>
          <a:off x="972400" y="1448780"/>
          <a:ext cx="7200000" cy="230425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215516" y="908720"/>
            <a:ext cx="87489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ts val="600"/>
              </a:spcBef>
              <a:spcAft>
                <a:spcPts val="600"/>
              </a:spcAft>
            </a:pPr>
            <a:r>
              <a:rPr lang="el-GR" sz="2400" b="1" dirty="0" smtClean="0">
                <a:solidFill>
                  <a:schemeClr val="tx2"/>
                </a:solidFill>
              </a:rPr>
              <a:t>Υποστήριξη από ΕΥ ΟΠΣ</a:t>
            </a:r>
            <a:endParaRPr lang="el-GR" sz="2400" dirty="0" smtClean="0">
              <a:ln>
                <a:solidFill>
                  <a:srgbClr val="FFFF00"/>
                </a:solidFill>
              </a:ln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0333044"/>
      </p:ext>
    </p:extLst>
  </p:cSld>
  <p:clrMapOvr>
    <a:masterClrMapping/>
  </p:clrMapOvr>
  <p:transition>
    <p:blinds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Στρογγυλεμένο ορθογώνιο 18"/>
          <p:cNvSpPr/>
          <p:nvPr/>
        </p:nvSpPr>
        <p:spPr>
          <a:xfrm>
            <a:off x="1008392" y="260648"/>
            <a:ext cx="7092000" cy="756084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l-GR" sz="2800" b="1" dirty="0" smtClean="0">
                <a:solidFill>
                  <a:schemeClr val="tx2"/>
                </a:solidFill>
              </a:rPr>
              <a:t>ΟΠΣ ΕΣΠΑ 2014 - 2020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691680" y="2668850"/>
            <a:ext cx="5760640" cy="22775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ts val="600"/>
              </a:spcBef>
              <a:spcAft>
                <a:spcPts val="600"/>
              </a:spcAft>
            </a:pPr>
            <a:r>
              <a:rPr lang="el-GR" sz="2800" b="1" i="1" dirty="0" smtClean="0">
                <a:solidFill>
                  <a:schemeClr val="tx2"/>
                </a:solidFill>
              </a:rPr>
              <a:t>Ευχαριστούμε για την προσοχή σας</a:t>
            </a:r>
            <a:r>
              <a:rPr lang="en-US" sz="2800" b="1" i="1" dirty="0" smtClean="0">
                <a:solidFill>
                  <a:schemeClr val="tx2"/>
                </a:solidFill>
              </a:rPr>
              <a:t>!</a:t>
            </a:r>
            <a:endParaRPr lang="el-GR" sz="2800" b="1" i="1" dirty="0" smtClean="0">
              <a:solidFill>
                <a:schemeClr val="tx2"/>
              </a:solidFill>
            </a:endParaRPr>
          </a:p>
          <a:p>
            <a:pPr algn="ctr">
              <a:spcBef>
                <a:spcPts val="600"/>
              </a:spcBef>
              <a:spcAft>
                <a:spcPts val="600"/>
              </a:spcAft>
            </a:pPr>
            <a:endParaRPr lang="el-GR" sz="2800" b="1" i="1" dirty="0" smtClean="0">
              <a:solidFill>
                <a:schemeClr val="tx2"/>
              </a:solidFill>
            </a:endParaRPr>
          </a:p>
          <a:p>
            <a:pPr algn="ctr">
              <a:spcBef>
                <a:spcPts val="600"/>
              </a:spcBef>
              <a:spcAft>
                <a:spcPts val="600"/>
              </a:spcAft>
            </a:pPr>
            <a:endParaRPr lang="el-GR" sz="2800" b="1" i="1" dirty="0" smtClean="0">
              <a:solidFill>
                <a:schemeClr val="tx2"/>
              </a:solidFill>
            </a:endParaRPr>
          </a:p>
          <a:p>
            <a:pPr>
              <a:spcBef>
                <a:spcPts val="600"/>
              </a:spcBef>
              <a:spcAft>
                <a:spcPts val="600"/>
              </a:spcAft>
            </a:pPr>
            <a:endParaRPr lang="en-US" sz="2800" b="1" i="1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4488825"/>
      </p:ext>
    </p:extLst>
  </p:cSld>
  <p:clrMapOvr>
    <a:masterClrMapping/>
  </p:clrMapOvr>
  <p:transition>
    <p:blinds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extBox 28"/>
          <p:cNvSpPr txBox="1"/>
          <p:nvPr/>
        </p:nvSpPr>
        <p:spPr>
          <a:xfrm>
            <a:off x="863588" y="1988840"/>
            <a:ext cx="2412268" cy="46805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noAutofit/>
          </a:bodyPr>
          <a:lstStyle/>
          <a:p>
            <a:pPr marL="1588">
              <a:spcBef>
                <a:spcPts val="600"/>
              </a:spcBef>
              <a:spcAft>
                <a:spcPts val="1200"/>
              </a:spcAft>
            </a:pPr>
            <a:r>
              <a:rPr lang="el-GR" sz="2400" b="1" dirty="0" smtClean="0">
                <a:solidFill>
                  <a:schemeClr val="tx2"/>
                </a:solidFill>
              </a:rPr>
              <a:t>Εμπλεκόμενοι</a:t>
            </a:r>
            <a:r>
              <a:rPr lang="el-GR" sz="2400" dirty="0" smtClean="0">
                <a:solidFill>
                  <a:schemeClr val="tx2"/>
                </a:solidFill>
              </a:rPr>
              <a:t>:</a:t>
            </a:r>
          </a:p>
          <a:p>
            <a:pPr marL="1588">
              <a:spcBef>
                <a:spcPts val="600"/>
              </a:spcBef>
              <a:spcAft>
                <a:spcPts val="1200"/>
              </a:spcAft>
            </a:pPr>
            <a:endParaRPr lang="el-GR" sz="2400" dirty="0">
              <a:solidFill>
                <a:schemeClr val="tx2"/>
              </a:solidFill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863588" y="4689140"/>
            <a:ext cx="1764196" cy="88808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noAutofit/>
          </a:bodyPr>
          <a:lstStyle/>
          <a:p>
            <a:pPr marL="14288">
              <a:spcBef>
                <a:spcPts val="600"/>
              </a:spcBef>
              <a:spcAft>
                <a:spcPts val="1200"/>
              </a:spcAft>
            </a:pPr>
            <a:r>
              <a:rPr lang="el-GR" sz="2400" b="1" dirty="0" smtClean="0">
                <a:solidFill>
                  <a:schemeClr val="tx2"/>
                </a:solidFill>
              </a:rPr>
              <a:t>Μερικοί </a:t>
            </a:r>
            <a:br>
              <a:rPr lang="el-GR" sz="2400" b="1" dirty="0" smtClean="0">
                <a:solidFill>
                  <a:schemeClr val="tx2"/>
                </a:solidFill>
              </a:rPr>
            </a:br>
            <a:r>
              <a:rPr lang="el-GR" sz="2400" b="1" dirty="0" smtClean="0">
                <a:solidFill>
                  <a:schemeClr val="tx2"/>
                </a:solidFill>
              </a:rPr>
              <a:t>αριθμοί</a:t>
            </a:r>
            <a:r>
              <a:rPr lang="el-GR" sz="2400" dirty="0">
                <a:solidFill>
                  <a:schemeClr val="tx2"/>
                </a:solidFill>
              </a:rPr>
              <a:t>:</a:t>
            </a:r>
          </a:p>
          <a:p>
            <a:pPr marL="1588">
              <a:spcBef>
                <a:spcPts val="600"/>
              </a:spcBef>
              <a:spcAft>
                <a:spcPts val="1200"/>
              </a:spcAft>
            </a:pPr>
            <a:endParaRPr lang="el-GR" sz="2400" dirty="0">
              <a:solidFill>
                <a:schemeClr val="tx2"/>
              </a:solidFill>
            </a:endParaRPr>
          </a:p>
        </p:txBody>
      </p:sp>
      <p:sp>
        <p:nvSpPr>
          <p:cNvPr id="19" name="Στρογγυλεμένο ορθογώνιο 18"/>
          <p:cNvSpPr/>
          <p:nvPr/>
        </p:nvSpPr>
        <p:spPr>
          <a:xfrm>
            <a:off x="1008392" y="260648"/>
            <a:ext cx="7092000" cy="792088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l-GR" sz="2800" b="1" dirty="0" smtClean="0">
                <a:solidFill>
                  <a:schemeClr val="tx2"/>
                </a:solidFill>
              </a:rPr>
              <a:t>ΟΠΣ ΕΣΠΑ 2007 - 2013</a:t>
            </a:r>
            <a:endParaRPr lang="en-US" sz="2800" b="1" dirty="0">
              <a:solidFill>
                <a:schemeClr val="tx2"/>
              </a:solidFill>
            </a:endParaRPr>
          </a:p>
        </p:txBody>
      </p:sp>
      <p:graphicFrame>
        <p:nvGraphicFramePr>
          <p:cNvPr id="4" name="Διάγραμμα 3"/>
          <p:cNvGraphicFramePr/>
          <p:nvPr>
            <p:extLst>
              <p:ext uri="{D42A27DB-BD31-4B8C-83A1-F6EECF244321}">
                <p14:modId xmlns:p14="http://schemas.microsoft.com/office/powerpoint/2010/main" val="3475642656"/>
              </p:ext>
            </p:extLst>
          </p:nvPr>
        </p:nvGraphicFramePr>
        <p:xfrm>
          <a:off x="2592380" y="3573016"/>
          <a:ext cx="5688032" cy="28803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2" name="Διάγραμμα 1"/>
          <p:cNvGraphicFramePr/>
          <p:nvPr>
            <p:extLst>
              <p:ext uri="{D42A27DB-BD31-4B8C-83A1-F6EECF244321}">
                <p14:modId xmlns:p14="http://schemas.microsoft.com/office/powerpoint/2010/main" val="669874038"/>
              </p:ext>
            </p:extLst>
          </p:nvPr>
        </p:nvGraphicFramePr>
        <p:xfrm>
          <a:off x="2592380" y="1016733"/>
          <a:ext cx="5688032" cy="23762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</p:spTree>
    <p:extLst>
      <p:ext uri="{BB962C8B-B14F-4D97-AF65-F5344CB8AC3E}">
        <p14:creationId xmlns:p14="http://schemas.microsoft.com/office/powerpoint/2010/main" val="1267620067"/>
      </p:ext>
    </p:extLst>
  </p:cSld>
  <p:clrMapOvr>
    <a:masterClrMapping/>
  </p:clrMapOvr>
  <p:transition>
    <p:blinds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Στρογγυλεμένο ορθογώνιο 18"/>
          <p:cNvSpPr/>
          <p:nvPr/>
        </p:nvSpPr>
        <p:spPr>
          <a:xfrm>
            <a:off x="1008392" y="260648"/>
            <a:ext cx="7092000" cy="792088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l-GR" sz="2800" b="1" dirty="0" smtClean="0">
                <a:solidFill>
                  <a:schemeClr val="tx2"/>
                </a:solidFill>
              </a:rPr>
              <a:t>ΟΠΣ ΕΣΠΑ 2007 - 2013</a:t>
            </a:r>
            <a:endParaRPr lang="en-US" sz="2800" b="1" dirty="0">
              <a:solidFill>
                <a:schemeClr val="tx2"/>
              </a:solidFill>
            </a:endParaRPr>
          </a:p>
        </p:txBody>
      </p:sp>
      <p:graphicFrame>
        <p:nvGraphicFramePr>
          <p:cNvPr id="2" name="Διάγραμμα 1"/>
          <p:cNvGraphicFramePr/>
          <p:nvPr>
            <p:extLst>
              <p:ext uri="{D42A27DB-BD31-4B8C-83A1-F6EECF244321}">
                <p14:modId xmlns:p14="http://schemas.microsoft.com/office/powerpoint/2010/main" val="3064602137"/>
              </p:ext>
            </p:extLst>
          </p:nvPr>
        </p:nvGraphicFramePr>
        <p:xfrm>
          <a:off x="683568" y="1664804"/>
          <a:ext cx="7740860" cy="478853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719572" y="1196752"/>
            <a:ext cx="3816424" cy="54006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noAutofit/>
          </a:bodyPr>
          <a:lstStyle/>
          <a:p>
            <a:pPr marL="1588">
              <a:spcBef>
                <a:spcPts val="600"/>
              </a:spcBef>
              <a:spcAft>
                <a:spcPts val="1200"/>
              </a:spcAft>
            </a:pPr>
            <a:r>
              <a:rPr lang="el-GR" sz="2400" b="1" dirty="0" smtClean="0">
                <a:solidFill>
                  <a:schemeClr val="tx2"/>
                </a:solidFill>
              </a:rPr>
              <a:t>Σημαντικά Πλεονεκτήματα</a:t>
            </a:r>
            <a:r>
              <a:rPr lang="el-GR" sz="2400" dirty="0" smtClean="0">
                <a:solidFill>
                  <a:schemeClr val="tx2"/>
                </a:solidFill>
              </a:rPr>
              <a:t>:</a:t>
            </a:r>
          </a:p>
        </p:txBody>
      </p:sp>
    </p:spTree>
    <p:extLst>
      <p:ext uri="{BB962C8B-B14F-4D97-AF65-F5344CB8AC3E}">
        <p14:creationId xmlns:p14="http://schemas.microsoft.com/office/powerpoint/2010/main" val="4143310793"/>
      </p:ext>
    </p:extLst>
  </p:cSld>
  <p:clrMapOvr>
    <a:masterClrMapping/>
  </p:clrMapOvr>
  <p:transition>
    <p:blinds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Στρογγυλεμένο ορθογώνιο 18"/>
          <p:cNvSpPr/>
          <p:nvPr/>
        </p:nvSpPr>
        <p:spPr>
          <a:xfrm>
            <a:off x="1008392" y="260648"/>
            <a:ext cx="7092000" cy="792088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l-GR" sz="2800" b="1" dirty="0" smtClean="0">
                <a:solidFill>
                  <a:schemeClr val="tx2"/>
                </a:solidFill>
              </a:rPr>
              <a:t>ΟΠΣ ΕΣΠΑ 2014 - 2020</a:t>
            </a:r>
            <a:endParaRPr lang="en-US" sz="2800" b="1" dirty="0">
              <a:solidFill>
                <a:schemeClr val="tx2"/>
              </a:solidFill>
            </a:endParaRPr>
          </a:p>
        </p:txBody>
      </p:sp>
      <p:graphicFrame>
        <p:nvGraphicFramePr>
          <p:cNvPr id="2" name="Διάγραμμα 1"/>
          <p:cNvGraphicFramePr/>
          <p:nvPr>
            <p:extLst>
              <p:ext uri="{D42A27DB-BD31-4B8C-83A1-F6EECF244321}">
                <p14:modId xmlns:p14="http://schemas.microsoft.com/office/powerpoint/2010/main" val="1713215076"/>
              </p:ext>
            </p:extLst>
          </p:nvPr>
        </p:nvGraphicFramePr>
        <p:xfrm>
          <a:off x="719572" y="1484784"/>
          <a:ext cx="8028892" cy="50405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0" y="1016732"/>
            <a:ext cx="9144000" cy="54006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noAutofit/>
          </a:bodyPr>
          <a:lstStyle/>
          <a:p>
            <a:pPr marL="1588" algn="ctr">
              <a:spcBef>
                <a:spcPts val="600"/>
              </a:spcBef>
              <a:spcAft>
                <a:spcPts val="1200"/>
              </a:spcAft>
            </a:pPr>
            <a:r>
              <a:rPr lang="el-GR" sz="2400" b="1" dirty="0">
                <a:solidFill>
                  <a:schemeClr val="tx2"/>
                </a:solidFill>
              </a:rPr>
              <a:t>Προκλήσεις </a:t>
            </a:r>
            <a:r>
              <a:rPr lang="el-GR" sz="2400" b="1" dirty="0" smtClean="0">
                <a:solidFill>
                  <a:schemeClr val="tx2"/>
                </a:solidFill>
              </a:rPr>
              <a:t>ΠΠ 2014-2020 – Νέο Θεσμικό Πλαίσιο</a:t>
            </a:r>
            <a:endParaRPr lang="el-GR" sz="2400" dirty="0" smtClean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9626543"/>
      </p:ext>
    </p:extLst>
  </p:cSld>
  <p:clrMapOvr>
    <a:masterClrMapping/>
  </p:clrMapOvr>
  <p:transition>
    <p:blinds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Στρογγυλεμένο ορθογώνιο 18"/>
          <p:cNvSpPr/>
          <p:nvPr/>
        </p:nvSpPr>
        <p:spPr>
          <a:xfrm>
            <a:off x="1008392" y="224644"/>
            <a:ext cx="7092000" cy="864096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l-GR" sz="2800" b="1" dirty="0" smtClean="0">
                <a:solidFill>
                  <a:schemeClr val="tx2"/>
                </a:solidFill>
              </a:rPr>
              <a:t>ΟΠΣ ΕΣΠΑ 2014 - 2020</a:t>
            </a:r>
            <a:endParaRPr lang="en-US" sz="2800" b="1" dirty="0">
              <a:solidFill>
                <a:schemeClr val="tx2"/>
              </a:solidFill>
            </a:endParaRPr>
          </a:p>
        </p:txBody>
      </p:sp>
      <p:graphicFrame>
        <p:nvGraphicFramePr>
          <p:cNvPr id="2" name="Διάγραμμα 1"/>
          <p:cNvGraphicFramePr/>
          <p:nvPr>
            <p:extLst>
              <p:ext uri="{D42A27DB-BD31-4B8C-83A1-F6EECF244321}">
                <p14:modId xmlns:p14="http://schemas.microsoft.com/office/powerpoint/2010/main" val="156402165"/>
              </p:ext>
            </p:extLst>
          </p:nvPr>
        </p:nvGraphicFramePr>
        <p:xfrm>
          <a:off x="719572" y="1556792"/>
          <a:ext cx="7812868" cy="46805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6" name="Στρογγυλεμένο ορθογώνιο 5"/>
          <p:cNvSpPr/>
          <p:nvPr/>
        </p:nvSpPr>
        <p:spPr>
          <a:xfrm>
            <a:off x="827584" y="692696"/>
            <a:ext cx="7446472" cy="864096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l-GR" sz="2400" b="1" dirty="0" smtClean="0">
                <a:solidFill>
                  <a:schemeClr val="tx2"/>
                </a:solidFill>
              </a:rPr>
              <a:t>Θεσμικό Πλαίσιο</a:t>
            </a:r>
            <a:endParaRPr lang="en-US" sz="2400" b="1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1260468"/>
      </p:ext>
    </p:extLst>
  </p:cSld>
  <p:clrMapOvr>
    <a:masterClrMapping/>
  </p:clrMapOvr>
  <p:transition>
    <p:blinds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Στρογγυλεμένο ορθογώνιο 18"/>
          <p:cNvSpPr/>
          <p:nvPr/>
        </p:nvSpPr>
        <p:spPr>
          <a:xfrm>
            <a:off x="1007604" y="260648"/>
            <a:ext cx="7092000" cy="756084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l-GR" sz="2800" b="1" dirty="0" smtClean="0">
                <a:solidFill>
                  <a:schemeClr val="tx2"/>
                </a:solidFill>
              </a:rPr>
              <a:t>ΟΠΣ ΕΣΠΑ 2014 - 2020</a:t>
            </a:r>
          </a:p>
        </p:txBody>
      </p:sp>
      <p:graphicFrame>
        <p:nvGraphicFramePr>
          <p:cNvPr id="2" name="Διάγραμμα 1"/>
          <p:cNvGraphicFramePr/>
          <p:nvPr>
            <p:extLst>
              <p:ext uri="{D42A27DB-BD31-4B8C-83A1-F6EECF244321}">
                <p14:modId xmlns:p14="http://schemas.microsoft.com/office/powerpoint/2010/main" val="1159967227"/>
              </p:ext>
            </p:extLst>
          </p:nvPr>
        </p:nvGraphicFramePr>
        <p:xfrm>
          <a:off x="683568" y="1628800"/>
          <a:ext cx="7776864" cy="475252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215516" y="1131131"/>
            <a:ext cx="87489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ts val="600"/>
              </a:spcBef>
              <a:spcAft>
                <a:spcPts val="600"/>
              </a:spcAft>
            </a:pPr>
            <a:r>
              <a:rPr lang="el-GR" sz="2400" b="1" dirty="0">
                <a:solidFill>
                  <a:schemeClr val="tx2"/>
                </a:solidFill>
              </a:rPr>
              <a:t>Κανονιστικές Απαιτήσεις "Ψηφιακής Συνοχής" (e-</a:t>
            </a:r>
            <a:r>
              <a:rPr lang="el-GR" sz="2400" b="1" dirty="0" err="1">
                <a:solidFill>
                  <a:schemeClr val="tx2"/>
                </a:solidFill>
              </a:rPr>
              <a:t>Cohesio</a:t>
            </a:r>
            <a:r>
              <a:rPr lang="el-GR" sz="2400" b="1" dirty="0">
                <a:solidFill>
                  <a:schemeClr val="tx2"/>
                </a:solidFill>
              </a:rPr>
              <a:t>n</a:t>
            </a:r>
            <a:r>
              <a:rPr lang="el-GR" sz="2400" b="1" dirty="0" smtClean="0">
                <a:solidFill>
                  <a:schemeClr val="tx2"/>
                </a:solidFill>
              </a:rPr>
              <a:t>)</a:t>
            </a:r>
            <a:endParaRPr lang="el-GR" sz="2400" dirty="0" smtClean="0">
              <a:ln>
                <a:solidFill>
                  <a:srgbClr val="FFFF00"/>
                </a:solidFill>
              </a:ln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4250826"/>
      </p:ext>
    </p:extLst>
  </p:cSld>
  <p:clrMapOvr>
    <a:masterClrMapping/>
  </p:clrMapOvr>
  <p:transition>
    <p:blinds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 Box 11"/>
          <p:cNvSpPr txBox="1">
            <a:spLocks noChangeArrowheads="1"/>
          </p:cNvSpPr>
          <p:nvPr/>
        </p:nvSpPr>
        <p:spPr bwMode="auto">
          <a:xfrm>
            <a:off x="143509" y="4957688"/>
            <a:ext cx="2080962" cy="13059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46800" tIns="39600" rIns="154800" bIns="39600"/>
          <a:lstStyle>
            <a:lvl1pPr marL="3175" eaLnBrk="0" hangingPunct="0">
              <a:spcBef>
                <a:spcPct val="20000"/>
              </a:spcBef>
              <a:buClr>
                <a:schemeClr val="bg2"/>
              </a:buClr>
              <a:buSzPct val="75000"/>
              <a:buFont typeface="Times New Roman" pitchFamily="18" charset="0"/>
              <a:buChar char="n"/>
              <a:defRPr sz="32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80000"/>
              <a:buFont typeface="Times New Roman" pitchFamily="18" charset="0"/>
              <a:buChar char="¨"/>
              <a:defRPr sz="28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bg2"/>
              </a:buClr>
              <a:buSzPct val="65000"/>
              <a:buFont typeface="Times New Roman" pitchFamily="18" charset="0"/>
              <a:buChar char="n"/>
              <a:defRPr sz="24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Times New Roman" pitchFamily="18" charset="0"/>
              <a:buChar char="¨"/>
              <a:defRPr sz="20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bg2"/>
              </a:buClr>
              <a:buFont typeface="Times New Roman" pitchFamily="18" charset="0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Times New Roman" pitchFamily="18" charset="0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Times New Roman" pitchFamily="18" charset="0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Times New Roman" pitchFamily="18" charset="0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Times New Roman" pitchFamily="18" charset="0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</a:pPr>
            <a:r>
              <a:rPr lang="el-GR" altLang="el-GR" sz="1300" b="1" dirty="0">
                <a:solidFill>
                  <a:srgbClr val="FF0000"/>
                </a:solidFill>
                <a:latin typeface="+mn-lt"/>
                <a:cs typeface="Times New Roman" pitchFamily="18" charset="0"/>
              </a:rPr>
              <a:t>ΚΚΔ, </a:t>
            </a:r>
            <a:r>
              <a:rPr lang="el-GR" altLang="el-GR" sz="1300" b="1" dirty="0" err="1">
                <a:solidFill>
                  <a:srgbClr val="FF0000"/>
                </a:solidFill>
                <a:latin typeface="+mn-lt"/>
                <a:cs typeface="Times New Roman" pitchFamily="18" charset="0"/>
              </a:rPr>
              <a:t>Αρθ</a:t>
            </a:r>
            <a:r>
              <a:rPr lang="el-GR" altLang="el-GR" sz="1300" b="1" dirty="0">
                <a:solidFill>
                  <a:srgbClr val="FF0000"/>
                </a:solidFill>
                <a:latin typeface="+mn-lt"/>
                <a:cs typeface="Times New Roman" pitchFamily="18" charset="0"/>
              </a:rPr>
              <a:t>. 122(3)</a:t>
            </a:r>
          </a:p>
          <a:p>
            <a:pPr eaLnBrk="1" hangingPunct="1"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</a:pPr>
            <a:r>
              <a:rPr lang="el-GR" altLang="el-GR" sz="1200" dirty="0">
                <a:solidFill>
                  <a:srgbClr val="FF0000"/>
                </a:solidFill>
                <a:latin typeface="+mn-lt"/>
                <a:cs typeface="Times New Roman" pitchFamily="18" charset="0"/>
              </a:rPr>
              <a:t>Ψηφιακή ανταλλαγή δεδομένων μεταξύ Δικαιούχων, ΔΑ, ΑΠ, ΕΔΕΛ, </a:t>
            </a:r>
            <a:r>
              <a:rPr lang="el-GR" altLang="el-GR" sz="1200" dirty="0" smtClean="0">
                <a:solidFill>
                  <a:srgbClr val="FF0000"/>
                </a:solidFill>
                <a:latin typeface="+mn-lt"/>
                <a:cs typeface="Times New Roman" pitchFamily="18" charset="0"/>
              </a:rPr>
              <a:t>ΕΦ.</a:t>
            </a:r>
            <a:br>
              <a:rPr lang="el-GR" altLang="el-GR" sz="1200" dirty="0" smtClean="0">
                <a:solidFill>
                  <a:srgbClr val="FF0000"/>
                </a:solidFill>
                <a:latin typeface="+mn-lt"/>
                <a:cs typeface="Times New Roman" pitchFamily="18" charset="0"/>
              </a:rPr>
            </a:br>
            <a:r>
              <a:rPr lang="el-GR" altLang="el-GR" sz="1200" dirty="0" smtClean="0">
                <a:solidFill>
                  <a:srgbClr val="FF0000"/>
                </a:solidFill>
                <a:latin typeface="+mn-lt"/>
                <a:cs typeface="Times New Roman" pitchFamily="18" charset="0"/>
              </a:rPr>
              <a:t>-Επίπεδο </a:t>
            </a:r>
            <a:r>
              <a:rPr lang="el-GR" altLang="el-GR" sz="1200" dirty="0">
                <a:solidFill>
                  <a:srgbClr val="FF0000"/>
                </a:solidFill>
                <a:latin typeface="+mn-lt"/>
                <a:cs typeface="Times New Roman" pitchFamily="18" charset="0"/>
              </a:rPr>
              <a:t>Υλοποίησης Πράξης</a:t>
            </a:r>
          </a:p>
        </p:txBody>
      </p:sp>
      <p:sp>
        <p:nvSpPr>
          <p:cNvPr id="36" name="AutoShape 13"/>
          <p:cNvSpPr>
            <a:spLocks noChangeArrowheads="1"/>
          </p:cNvSpPr>
          <p:nvPr/>
        </p:nvSpPr>
        <p:spPr bwMode="auto">
          <a:xfrm rot="17690590">
            <a:off x="1134534" y="4792946"/>
            <a:ext cx="979362" cy="191395"/>
          </a:xfrm>
          <a:custGeom>
            <a:avLst/>
            <a:gdLst>
              <a:gd name="T0" fmla="*/ 2147483647 w 21600"/>
              <a:gd name="T1" fmla="*/ 0 h 21600"/>
              <a:gd name="T2" fmla="*/ 0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5400 h 21600"/>
              <a:gd name="T14" fmla="*/ 18900 w 21600"/>
              <a:gd name="T15" fmla="*/ 162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lnTo>
                  <a:pt x="16200" y="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lnTo>
                  <a:pt x="135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lnTo>
                  <a:pt x="0" y="5400"/>
                </a:lnTo>
                <a:close/>
              </a:path>
            </a:pathLst>
          </a:custGeom>
          <a:solidFill>
            <a:srgbClr val="FFFFFF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/>
          <a:lstStyle/>
          <a:p>
            <a:endParaRPr lang="el-GR">
              <a:noFill/>
            </a:endParaRPr>
          </a:p>
        </p:txBody>
      </p:sp>
      <p:sp>
        <p:nvSpPr>
          <p:cNvPr id="19" name="Στρογγυλεμένο ορθογώνιο 18"/>
          <p:cNvSpPr/>
          <p:nvPr/>
        </p:nvSpPr>
        <p:spPr>
          <a:xfrm>
            <a:off x="1007604" y="404664"/>
            <a:ext cx="7092000" cy="83918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l-GR" sz="2800" b="1" dirty="0" smtClean="0">
                <a:solidFill>
                  <a:schemeClr val="tx2"/>
                </a:solidFill>
              </a:rPr>
              <a:t>ΟΠΣ ΕΣΠΑ 2014 - 2020</a:t>
            </a:r>
          </a:p>
          <a:p>
            <a:pPr algn="ctr"/>
            <a:r>
              <a:rPr lang="el-GR" sz="2400" b="1" dirty="0" smtClean="0">
                <a:solidFill>
                  <a:schemeClr val="tx2"/>
                </a:solidFill>
              </a:rPr>
              <a:t>Αρχιτεκτονική Ανταλλαγής Πληροφοριών</a:t>
            </a:r>
            <a:endParaRPr lang="en-US" sz="2400" b="1" dirty="0">
              <a:solidFill>
                <a:schemeClr val="tx2"/>
              </a:solidFill>
            </a:endParaRPr>
          </a:p>
        </p:txBody>
      </p:sp>
      <p:sp>
        <p:nvSpPr>
          <p:cNvPr id="6" name="Subtitle 2"/>
          <p:cNvSpPr txBox="1">
            <a:spLocks/>
          </p:cNvSpPr>
          <p:nvPr/>
        </p:nvSpPr>
        <p:spPr>
          <a:xfrm>
            <a:off x="143508" y="2102569"/>
            <a:ext cx="9050338" cy="3921125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Font typeface="Times New Roman" pitchFamily="18" charset="0"/>
              <a:buChar char="n"/>
              <a:defRPr sz="3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Times New Roman" pitchFamily="18" charset="0"/>
              <a:buChar char="¨"/>
              <a:defRPr sz="28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65000"/>
              <a:buFont typeface="Times New Roman" pitchFamily="18" charset="0"/>
              <a:buChar char="n"/>
              <a:defRPr sz="24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Times New Roman" pitchFamily="18" charset="0"/>
              <a:buChar char="¨"/>
              <a:defRPr sz="20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Times New Roman" pitchFamily="18" charset="0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Times New Roman" pitchFamily="18" charset="0"/>
              <a:buChar char="§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Times New Roman" pitchFamily="18" charset="0"/>
              <a:buChar char="§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Times New Roman" pitchFamily="18" charset="0"/>
              <a:buChar char="§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Times New Roman" pitchFamily="18" charset="0"/>
              <a:buChar char="§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fr-BE" sz="1600" kern="0" dirty="0" smtClean="0">
                <a:latin typeface="+mn-lt"/>
              </a:rPr>
              <a:t>																		</a:t>
            </a:r>
            <a:endParaRPr lang="en-GB" sz="1400" b="1" i="1" kern="0" dirty="0">
              <a:solidFill>
                <a:srgbClr val="002060"/>
              </a:solidFill>
              <a:latin typeface="+mn-lt"/>
              <a:cs typeface="Arial" charset="0"/>
            </a:endParaRPr>
          </a:p>
        </p:txBody>
      </p:sp>
      <p:sp>
        <p:nvSpPr>
          <p:cNvPr id="7" name="Rectangle 5"/>
          <p:cNvSpPr/>
          <p:nvPr/>
        </p:nvSpPr>
        <p:spPr>
          <a:xfrm>
            <a:off x="215516" y="2725417"/>
            <a:ext cx="1345953" cy="27781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l-GR" sz="1200" dirty="0" smtClean="0">
                <a:solidFill>
                  <a:prstClr val="white"/>
                </a:solidFill>
              </a:rPr>
              <a:t>Περιφέρειες, ΟΤΑ</a:t>
            </a:r>
            <a:endParaRPr lang="en-GB" sz="1200" dirty="0">
              <a:solidFill>
                <a:prstClr val="white"/>
              </a:solidFill>
            </a:endParaRPr>
          </a:p>
        </p:txBody>
      </p:sp>
      <p:sp>
        <p:nvSpPr>
          <p:cNvPr id="8" name="Rectangle 6"/>
          <p:cNvSpPr/>
          <p:nvPr/>
        </p:nvSpPr>
        <p:spPr>
          <a:xfrm>
            <a:off x="215516" y="3046092"/>
            <a:ext cx="1345953" cy="35877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l-GR" sz="1200" dirty="0" smtClean="0">
                <a:solidFill>
                  <a:prstClr val="white"/>
                </a:solidFill>
              </a:rPr>
              <a:t>Υπουργεία, ΝΠΙΔ</a:t>
            </a:r>
            <a:endParaRPr lang="en-GB" sz="1200" dirty="0">
              <a:solidFill>
                <a:prstClr val="white"/>
              </a:solidFill>
            </a:endParaRPr>
          </a:p>
        </p:txBody>
      </p:sp>
      <p:sp>
        <p:nvSpPr>
          <p:cNvPr id="9" name="Rectangle 7"/>
          <p:cNvSpPr/>
          <p:nvPr/>
        </p:nvSpPr>
        <p:spPr>
          <a:xfrm>
            <a:off x="215516" y="3463605"/>
            <a:ext cx="1345953" cy="42386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l-GR" sz="1200" dirty="0" smtClean="0">
                <a:solidFill>
                  <a:prstClr val="white"/>
                </a:solidFill>
              </a:rPr>
              <a:t>ΜΚΟ, Αναπτυξιακές</a:t>
            </a:r>
            <a:endParaRPr lang="en-GB" sz="1200" dirty="0">
              <a:solidFill>
                <a:prstClr val="white"/>
              </a:solidFill>
            </a:endParaRPr>
          </a:p>
        </p:txBody>
      </p:sp>
      <p:sp>
        <p:nvSpPr>
          <p:cNvPr id="11" name="Rectangle 22"/>
          <p:cNvSpPr>
            <a:spLocks noChangeArrowheads="1"/>
          </p:cNvSpPr>
          <p:nvPr/>
        </p:nvSpPr>
        <p:spPr bwMode="auto">
          <a:xfrm>
            <a:off x="2250778" y="3847110"/>
            <a:ext cx="858862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eaLnBrk="0" hangingPunct="0">
              <a:spcBef>
                <a:spcPct val="20000"/>
              </a:spcBef>
              <a:buClr>
                <a:schemeClr val="bg2"/>
              </a:buClr>
              <a:buSzPct val="75000"/>
              <a:buFont typeface="Times New Roman" pitchFamily="18" charset="0"/>
              <a:buChar char="n"/>
              <a:defRPr sz="32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80000"/>
              <a:buFont typeface="Times New Roman" pitchFamily="18" charset="0"/>
              <a:buChar char="¨"/>
              <a:defRPr sz="28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bg2"/>
              </a:buClr>
              <a:buSzPct val="65000"/>
              <a:buFont typeface="Times New Roman" pitchFamily="18" charset="0"/>
              <a:buChar char="n"/>
              <a:defRPr sz="24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Times New Roman" pitchFamily="18" charset="0"/>
              <a:buChar char="¨"/>
              <a:defRPr sz="20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bg2"/>
              </a:buClr>
              <a:buFont typeface="Times New Roman" pitchFamily="18" charset="0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Times New Roman" pitchFamily="18" charset="0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Times New Roman" pitchFamily="18" charset="0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Times New Roman" pitchFamily="18" charset="0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Times New Roman" pitchFamily="18" charset="0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l-GR" altLang="el-GR" sz="1200" b="1" i="1" dirty="0" smtClean="0">
                <a:solidFill>
                  <a:srgbClr val="002060"/>
                </a:solidFill>
                <a:latin typeface="+mn-lt"/>
                <a:cs typeface="Arial" charset="0"/>
              </a:rPr>
              <a:t>Διαδικτυακή πύλη Δικαιούχων</a:t>
            </a:r>
            <a:endParaRPr lang="en-GB" altLang="el-GR" sz="1200" i="1" dirty="0">
              <a:solidFill>
                <a:srgbClr val="002060"/>
              </a:solidFill>
              <a:latin typeface="+mn-lt"/>
              <a:cs typeface="Arial" charset="0"/>
            </a:endParaRPr>
          </a:p>
        </p:txBody>
      </p:sp>
      <p:cxnSp>
        <p:nvCxnSpPr>
          <p:cNvPr id="12" name="Straight Arrow Connector 10"/>
          <p:cNvCxnSpPr>
            <a:stCxn id="4" idx="3"/>
            <a:endCxn id="42" idx="2"/>
          </p:cNvCxnSpPr>
          <p:nvPr/>
        </p:nvCxnSpPr>
        <p:spPr>
          <a:xfrm>
            <a:off x="2929620" y="3524802"/>
            <a:ext cx="818555" cy="48941"/>
          </a:xfrm>
          <a:prstGeom prst="straightConnector1">
            <a:avLst/>
          </a:prstGeom>
          <a:ln w="38100">
            <a:solidFill>
              <a:srgbClr val="C0000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1"/>
          <p:cNvCxnSpPr>
            <a:stCxn id="51" idx="1"/>
            <a:endCxn id="4" idx="1"/>
          </p:cNvCxnSpPr>
          <p:nvPr/>
        </p:nvCxnSpPr>
        <p:spPr>
          <a:xfrm>
            <a:off x="1777460" y="2893275"/>
            <a:ext cx="777615" cy="631527"/>
          </a:xfrm>
          <a:prstGeom prst="straightConnector1">
            <a:avLst/>
          </a:prstGeom>
          <a:ln w="38100">
            <a:solidFill>
              <a:srgbClr val="C0000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2"/>
          <p:cNvCxnSpPr>
            <a:stCxn id="52" idx="1"/>
            <a:endCxn id="4" idx="1"/>
          </p:cNvCxnSpPr>
          <p:nvPr/>
        </p:nvCxnSpPr>
        <p:spPr>
          <a:xfrm>
            <a:off x="1777460" y="3296500"/>
            <a:ext cx="777615" cy="228302"/>
          </a:xfrm>
          <a:prstGeom prst="straightConnector1">
            <a:avLst/>
          </a:prstGeom>
          <a:ln w="38100">
            <a:solidFill>
              <a:srgbClr val="C0000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3"/>
          <p:cNvCxnSpPr>
            <a:stCxn id="53" idx="1"/>
            <a:endCxn id="4" idx="1"/>
          </p:cNvCxnSpPr>
          <p:nvPr/>
        </p:nvCxnSpPr>
        <p:spPr>
          <a:xfrm flipV="1">
            <a:off x="1777460" y="3524802"/>
            <a:ext cx="777615" cy="174923"/>
          </a:xfrm>
          <a:prstGeom prst="straightConnector1">
            <a:avLst/>
          </a:prstGeom>
          <a:ln w="38100">
            <a:solidFill>
              <a:srgbClr val="C0000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Rectangle 25"/>
          <p:cNvSpPr>
            <a:spLocks noChangeArrowheads="1"/>
          </p:cNvSpPr>
          <p:nvPr/>
        </p:nvSpPr>
        <p:spPr bwMode="auto">
          <a:xfrm>
            <a:off x="6840251" y="3501008"/>
            <a:ext cx="1798257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eaLnBrk="0" hangingPunct="0">
              <a:spcBef>
                <a:spcPct val="20000"/>
              </a:spcBef>
              <a:buClr>
                <a:schemeClr val="bg2"/>
              </a:buClr>
              <a:buSzPct val="75000"/>
              <a:buFont typeface="Times New Roman" pitchFamily="18" charset="0"/>
              <a:buChar char="n"/>
              <a:defRPr sz="32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80000"/>
              <a:buFont typeface="Times New Roman" pitchFamily="18" charset="0"/>
              <a:buChar char="¨"/>
              <a:defRPr sz="28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bg2"/>
              </a:buClr>
              <a:buSzPct val="65000"/>
              <a:buFont typeface="Times New Roman" pitchFamily="18" charset="0"/>
              <a:buChar char="n"/>
              <a:defRPr sz="24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Times New Roman" pitchFamily="18" charset="0"/>
              <a:buChar char="¨"/>
              <a:defRPr sz="20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bg2"/>
              </a:buClr>
              <a:buFont typeface="Times New Roman" pitchFamily="18" charset="0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Times New Roman" pitchFamily="18" charset="0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Times New Roman" pitchFamily="18" charset="0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Times New Roman" pitchFamily="18" charset="0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Times New Roman" pitchFamily="18" charset="0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l-GR" altLang="el-GR" sz="1400" b="1" i="1" dirty="0" smtClean="0">
                <a:solidFill>
                  <a:srgbClr val="002060"/>
                </a:solidFill>
                <a:latin typeface="+mn-lt"/>
                <a:cs typeface="Arial" charset="0"/>
              </a:rPr>
              <a:t>Διαχειριστικές Αρχές / Ενδιάμεσοι Φορείς</a:t>
            </a:r>
            <a:endParaRPr lang="en-GB" altLang="el-GR" sz="1400" b="1" i="1" dirty="0">
              <a:solidFill>
                <a:srgbClr val="FF0000"/>
              </a:solidFill>
              <a:latin typeface="+mn-lt"/>
              <a:cs typeface="Arial" charset="0"/>
            </a:endParaRPr>
          </a:p>
        </p:txBody>
      </p:sp>
      <p:sp>
        <p:nvSpPr>
          <p:cNvPr id="25" name="Rectangle 25"/>
          <p:cNvSpPr>
            <a:spLocks noChangeArrowheads="1"/>
          </p:cNvSpPr>
          <p:nvPr/>
        </p:nvSpPr>
        <p:spPr bwMode="auto">
          <a:xfrm>
            <a:off x="6228972" y="4402269"/>
            <a:ext cx="1151340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eaLnBrk="0" hangingPunct="0">
              <a:spcBef>
                <a:spcPct val="20000"/>
              </a:spcBef>
              <a:buClr>
                <a:schemeClr val="bg2"/>
              </a:buClr>
              <a:buSzPct val="75000"/>
              <a:buFont typeface="Times New Roman" pitchFamily="18" charset="0"/>
              <a:buChar char="n"/>
              <a:defRPr sz="32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80000"/>
              <a:buFont typeface="Times New Roman" pitchFamily="18" charset="0"/>
              <a:buChar char="¨"/>
              <a:defRPr sz="28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bg2"/>
              </a:buClr>
              <a:buSzPct val="65000"/>
              <a:buFont typeface="Times New Roman" pitchFamily="18" charset="0"/>
              <a:buChar char="n"/>
              <a:defRPr sz="24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Times New Roman" pitchFamily="18" charset="0"/>
              <a:buChar char="¨"/>
              <a:defRPr sz="20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bg2"/>
              </a:buClr>
              <a:buFont typeface="Times New Roman" pitchFamily="18" charset="0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Times New Roman" pitchFamily="18" charset="0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Times New Roman" pitchFamily="18" charset="0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Times New Roman" pitchFamily="18" charset="0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Times New Roman" pitchFamily="18" charset="0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l-GR" altLang="el-GR" sz="1400" b="1" i="1" dirty="0" smtClean="0">
                <a:solidFill>
                  <a:srgbClr val="002060"/>
                </a:solidFill>
                <a:latin typeface="+mn-lt"/>
                <a:cs typeface="Arial" charset="0"/>
              </a:rPr>
              <a:t>Αρχή Πιστοποίησης</a:t>
            </a:r>
            <a:endParaRPr lang="en-GB" altLang="el-GR" sz="1400" b="1" i="1" dirty="0">
              <a:solidFill>
                <a:srgbClr val="FF0000"/>
              </a:solidFill>
              <a:latin typeface="+mn-lt"/>
              <a:cs typeface="Arial" charset="0"/>
            </a:endParaRPr>
          </a:p>
        </p:txBody>
      </p:sp>
      <p:cxnSp>
        <p:nvCxnSpPr>
          <p:cNvPr id="27" name="Straight Arrow Connector 24"/>
          <p:cNvCxnSpPr>
            <a:stCxn id="42" idx="4"/>
            <a:endCxn id="62" idx="1"/>
          </p:cNvCxnSpPr>
          <p:nvPr/>
        </p:nvCxnSpPr>
        <p:spPr>
          <a:xfrm>
            <a:off x="5116600" y="3573743"/>
            <a:ext cx="970300" cy="63073"/>
          </a:xfrm>
          <a:prstGeom prst="straightConnector1">
            <a:avLst/>
          </a:prstGeom>
          <a:ln w="38100">
            <a:solidFill>
              <a:srgbClr val="C0000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5"/>
          <p:cNvCxnSpPr>
            <a:stCxn id="42" idx="4"/>
            <a:endCxn id="63" idx="1"/>
          </p:cNvCxnSpPr>
          <p:nvPr/>
        </p:nvCxnSpPr>
        <p:spPr>
          <a:xfrm>
            <a:off x="5116600" y="3573743"/>
            <a:ext cx="1133868" cy="728722"/>
          </a:xfrm>
          <a:prstGeom prst="straightConnector1">
            <a:avLst/>
          </a:prstGeom>
          <a:ln w="38100">
            <a:solidFill>
              <a:srgbClr val="C0000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6"/>
          <p:cNvCxnSpPr>
            <a:stCxn id="42" idx="4"/>
            <a:endCxn id="45" idx="2"/>
          </p:cNvCxnSpPr>
          <p:nvPr/>
        </p:nvCxnSpPr>
        <p:spPr>
          <a:xfrm>
            <a:off x="5116600" y="3573743"/>
            <a:ext cx="1211412" cy="2207969"/>
          </a:xfrm>
          <a:prstGeom prst="straightConnector1">
            <a:avLst/>
          </a:prstGeom>
          <a:ln w="38100">
            <a:solidFill>
              <a:srgbClr val="C0000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Flowchart: Magnetic Disk 27"/>
          <p:cNvSpPr/>
          <p:nvPr/>
        </p:nvSpPr>
        <p:spPr>
          <a:xfrm>
            <a:off x="5508650" y="1520787"/>
            <a:ext cx="1537295" cy="689731"/>
          </a:xfrm>
          <a:prstGeom prst="flowChartMagneticDisk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 anchorCtr="0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200" dirty="0" smtClean="0">
                <a:solidFill>
                  <a:schemeClr val="bg1"/>
                </a:solidFill>
              </a:rPr>
              <a:t>SFC2014 </a:t>
            </a:r>
            <a:endParaRPr lang="el-GR" sz="1200" dirty="0" smtClean="0">
              <a:solidFill>
                <a:schemeClr val="bg1"/>
              </a:solidFill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l-GR" sz="1200" dirty="0" smtClean="0">
                <a:solidFill>
                  <a:schemeClr val="bg1"/>
                </a:solidFill>
              </a:rPr>
              <a:t>σύστημα ανταλλαγής δεδομένων</a:t>
            </a:r>
            <a:endParaRPr lang="en-GB" sz="1200" dirty="0">
              <a:solidFill>
                <a:schemeClr val="bg1"/>
              </a:solidFill>
            </a:endParaRPr>
          </a:p>
        </p:txBody>
      </p:sp>
      <p:cxnSp>
        <p:nvCxnSpPr>
          <p:cNvPr id="33" name="Straight Arrow Connector 30"/>
          <p:cNvCxnSpPr>
            <a:stCxn id="30" idx="3"/>
            <a:endCxn id="42" idx="4"/>
          </p:cNvCxnSpPr>
          <p:nvPr/>
        </p:nvCxnSpPr>
        <p:spPr>
          <a:xfrm flipH="1">
            <a:off x="5116600" y="2210518"/>
            <a:ext cx="1160698" cy="1363225"/>
          </a:xfrm>
          <a:prstGeom prst="straightConnector1">
            <a:avLst/>
          </a:prstGeom>
          <a:ln w="38100">
            <a:solidFill>
              <a:srgbClr val="C00000"/>
            </a:solidFill>
            <a:prstDash val="dash"/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Rectangle 16"/>
          <p:cNvSpPr>
            <a:spLocks noChangeArrowheads="1"/>
          </p:cNvSpPr>
          <p:nvPr/>
        </p:nvSpPr>
        <p:spPr bwMode="auto">
          <a:xfrm>
            <a:off x="2771800" y="4905164"/>
            <a:ext cx="2736850" cy="15481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175" eaLnBrk="0" hangingPunct="0">
              <a:spcBef>
                <a:spcPct val="20000"/>
              </a:spcBef>
              <a:buClr>
                <a:schemeClr val="bg2"/>
              </a:buClr>
              <a:buSzPct val="75000"/>
              <a:buFont typeface="Times New Roman" pitchFamily="18" charset="0"/>
              <a:buChar char="n"/>
              <a:defRPr sz="32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80000"/>
              <a:buFont typeface="Times New Roman" pitchFamily="18" charset="0"/>
              <a:buChar char="¨"/>
              <a:defRPr sz="28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bg2"/>
              </a:buClr>
              <a:buSzPct val="65000"/>
              <a:buFont typeface="Times New Roman" pitchFamily="18" charset="0"/>
              <a:buChar char="n"/>
              <a:defRPr sz="24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Times New Roman" pitchFamily="18" charset="0"/>
              <a:buChar char="¨"/>
              <a:defRPr sz="20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bg2"/>
              </a:buClr>
              <a:buFont typeface="Times New Roman" pitchFamily="18" charset="0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Times New Roman" pitchFamily="18" charset="0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Times New Roman" pitchFamily="18" charset="0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Times New Roman" pitchFamily="18" charset="0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Times New Roman" pitchFamily="18" charset="0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</a:pPr>
            <a:r>
              <a:rPr lang="el-GR" altLang="el-GR" sz="1300" b="1" dirty="0">
                <a:solidFill>
                  <a:srgbClr val="800080"/>
                </a:solidFill>
                <a:latin typeface="+mn-lt"/>
              </a:rPr>
              <a:t>ΚΚΔ, </a:t>
            </a:r>
            <a:r>
              <a:rPr lang="el-GR" altLang="el-GR" sz="1300" b="1" dirty="0" err="1">
                <a:solidFill>
                  <a:srgbClr val="800080"/>
                </a:solidFill>
                <a:latin typeface="+mn-lt"/>
              </a:rPr>
              <a:t>Αρθ</a:t>
            </a:r>
            <a:r>
              <a:rPr lang="el-GR" altLang="el-GR" sz="1300" b="1" dirty="0">
                <a:solidFill>
                  <a:srgbClr val="800080"/>
                </a:solidFill>
                <a:latin typeface="+mn-lt"/>
              </a:rPr>
              <a:t>. 72 (δ) &amp; 125(2)(δ) 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l-GR" altLang="el-GR" sz="1200" dirty="0" smtClean="0">
                <a:solidFill>
                  <a:srgbClr val="800080"/>
                </a:solidFill>
                <a:latin typeface="+mn-lt"/>
              </a:rPr>
              <a:t>Απαίτηση </a:t>
            </a:r>
            <a:r>
              <a:rPr lang="el-GR" altLang="el-GR" sz="1200" dirty="0">
                <a:solidFill>
                  <a:srgbClr val="800080"/>
                </a:solidFill>
                <a:latin typeface="+mn-lt"/>
              </a:rPr>
              <a:t>ΣΔΕ / Καθήκοντα  ΔΑ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l-GR" altLang="el-GR" sz="1200" dirty="0">
                <a:solidFill>
                  <a:srgbClr val="800080"/>
                </a:solidFill>
                <a:latin typeface="+mn-lt"/>
              </a:rPr>
              <a:t>Βάση δεδομένων &amp; διαβίβαση εκθέσεων  δημοσιονομικών μεγεθών, δεικτών , συμμετεχόντων…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l-GR" sz="1200" dirty="0" smtClean="0">
                <a:solidFill>
                  <a:srgbClr val="800080"/>
                </a:solidFill>
                <a:latin typeface="+mn-lt"/>
              </a:rPr>
              <a:t>-</a:t>
            </a:r>
            <a:r>
              <a:rPr lang="el-GR" altLang="el-GR" sz="1200" dirty="0" smtClean="0">
                <a:solidFill>
                  <a:srgbClr val="800080"/>
                </a:solidFill>
                <a:latin typeface="+mn-lt"/>
              </a:rPr>
              <a:t>Επίπεδο </a:t>
            </a:r>
            <a:r>
              <a:rPr lang="el-GR" altLang="el-GR" sz="1200" dirty="0">
                <a:solidFill>
                  <a:srgbClr val="800080"/>
                </a:solidFill>
                <a:latin typeface="+mn-lt"/>
              </a:rPr>
              <a:t>Προγραμματισμού  &amp; Παρακολούθησης ΕΠ</a:t>
            </a:r>
          </a:p>
        </p:txBody>
      </p:sp>
      <p:sp>
        <p:nvSpPr>
          <p:cNvPr id="37" name="AutoShape 7"/>
          <p:cNvSpPr>
            <a:spLocks noChangeArrowheads="1"/>
          </p:cNvSpPr>
          <p:nvPr/>
        </p:nvSpPr>
        <p:spPr bwMode="auto">
          <a:xfrm rot="16200000">
            <a:off x="4540621" y="4792528"/>
            <a:ext cx="739057" cy="172243"/>
          </a:xfrm>
          <a:custGeom>
            <a:avLst/>
            <a:gdLst>
              <a:gd name="T0" fmla="*/ 2147483647 w 21600"/>
              <a:gd name="T1" fmla="*/ 0 h 21600"/>
              <a:gd name="T2" fmla="*/ 0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5400 h 21600"/>
              <a:gd name="T14" fmla="*/ 18900 w 21600"/>
              <a:gd name="T15" fmla="*/ 162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lnTo>
                  <a:pt x="16200" y="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lnTo>
                  <a:pt x="135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lnTo>
                  <a:pt x="0" y="5400"/>
                </a:lnTo>
                <a:close/>
              </a:path>
            </a:pathLst>
          </a:custGeom>
          <a:solidFill>
            <a:srgbClr val="FFFFFF"/>
          </a:solidFill>
          <a:ln w="9525">
            <a:solidFill>
              <a:srgbClr val="993366"/>
            </a:solidFill>
            <a:miter lim="800000"/>
            <a:headEnd/>
            <a:tailEnd/>
          </a:ln>
        </p:spPr>
        <p:txBody>
          <a:bodyPr/>
          <a:lstStyle/>
          <a:p>
            <a:endParaRPr lang="el-GR"/>
          </a:p>
        </p:txBody>
      </p:sp>
      <p:sp>
        <p:nvSpPr>
          <p:cNvPr id="35" name="Rectangle 11"/>
          <p:cNvSpPr>
            <a:spLocks noChangeArrowheads="1"/>
          </p:cNvSpPr>
          <p:nvPr/>
        </p:nvSpPr>
        <p:spPr bwMode="auto">
          <a:xfrm>
            <a:off x="7321638" y="2080246"/>
            <a:ext cx="1872208" cy="12119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marL="3175" eaLnBrk="0" hangingPunct="0">
              <a:spcBef>
                <a:spcPct val="20000"/>
              </a:spcBef>
              <a:buClr>
                <a:schemeClr val="bg2"/>
              </a:buClr>
              <a:buSzPct val="75000"/>
              <a:buFont typeface="Times New Roman" pitchFamily="18" charset="0"/>
              <a:buChar char="n"/>
              <a:defRPr sz="32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80000"/>
              <a:buFont typeface="Times New Roman" pitchFamily="18" charset="0"/>
              <a:buChar char="¨"/>
              <a:defRPr sz="28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bg2"/>
              </a:buClr>
              <a:buSzPct val="65000"/>
              <a:buFont typeface="Times New Roman" pitchFamily="18" charset="0"/>
              <a:buChar char="n"/>
              <a:defRPr sz="24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Times New Roman" pitchFamily="18" charset="0"/>
              <a:buChar char="¨"/>
              <a:defRPr sz="20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bg2"/>
              </a:buClr>
              <a:buFont typeface="Times New Roman" pitchFamily="18" charset="0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Times New Roman" pitchFamily="18" charset="0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Times New Roman" pitchFamily="18" charset="0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Times New Roman" pitchFamily="18" charset="0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Times New Roman" pitchFamily="18" charset="0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</a:pPr>
            <a:r>
              <a:rPr lang="el-GR" altLang="el-GR" sz="1300" b="1" dirty="0" smtClean="0">
                <a:solidFill>
                  <a:srgbClr val="339966"/>
                </a:solidFill>
                <a:latin typeface="+mn-lt"/>
                <a:cs typeface="Times New Roman" pitchFamily="18" charset="0"/>
              </a:rPr>
              <a:t>ΚΚΔ</a:t>
            </a:r>
            <a:r>
              <a:rPr lang="el-GR" altLang="el-GR" sz="1300" b="1" dirty="0">
                <a:solidFill>
                  <a:srgbClr val="339966"/>
                </a:solidFill>
                <a:latin typeface="+mn-lt"/>
                <a:cs typeface="Times New Roman" pitchFamily="18" charset="0"/>
              </a:rPr>
              <a:t>,  </a:t>
            </a:r>
            <a:r>
              <a:rPr lang="el-GR" altLang="el-GR" sz="1300" b="1" dirty="0" err="1">
                <a:solidFill>
                  <a:srgbClr val="339966"/>
                </a:solidFill>
                <a:latin typeface="+mn-lt"/>
                <a:cs typeface="Times New Roman" pitchFamily="18" charset="0"/>
              </a:rPr>
              <a:t>Αρθ</a:t>
            </a:r>
            <a:r>
              <a:rPr lang="el-GR" altLang="el-GR" sz="1300" b="1" dirty="0">
                <a:solidFill>
                  <a:srgbClr val="339966"/>
                </a:solidFill>
                <a:latin typeface="+mn-lt"/>
                <a:cs typeface="Times New Roman" pitchFamily="18" charset="0"/>
              </a:rPr>
              <a:t>. 74(4</a:t>
            </a:r>
            <a:r>
              <a:rPr lang="el-GR" altLang="el-GR" sz="1300" b="1" dirty="0" smtClean="0">
                <a:solidFill>
                  <a:srgbClr val="339966"/>
                </a:solidFill>
                <a:latin typeface="+mn-lt"/>
                <a:cs typeface="Times New Roman" pitchFamily="18" charset="0"/>
              </a:rPr>
              <a:t>)</a:t>
            </a:r>
            <a:br>
              <a:rPr lang="el-GR" altLang="el-GR" sz="1300" b="1" dirty="0" smtClean="0">
                <a:solidFill>
                  <a:srgbClr val="339966"/>
                </a:solidFill>
                <a:latin typeface="+mn-lt"/>
                <a:cs typeface="Times New Roman" pitchFamily="18" charset="0"/>
              </a:rPr>
            </a:br>
            <a:r>
              <a:rPr lang="el-GR" altLang="el-GR" sz="1200" dirty="0" smtClean="0">
                <a:solidFill>
                  <a:srgbClr val="339966"/>
                </a:solidFill>
                <a:latin typeface="+mn-lt"/>
                <a:cs typeface="Times New Roman" pitchFamily="18" charset="0"/>
              </a:rPr>
              <a:t>Επίσημη </a:t>
            </a:r>
            <a:r>
              <a:rPr lang="el-GR" altLang="el-GR" sz="1200" dirty="0">
                <a:solidFill>
                  <a:srgbClr val="339966"/>
                </a:solidFill>
                <a:latin typeface="+mn-lt"/>
                <a:cs typeface="Times New Roman" pitchFamily="18" charset="0"/>
              </a:rPr>
              <a:t>ανταλλαγή δεδομένων &amp; έκδοση εκτελεστικών </a:t>
            </a:r>
            <a:r>
              <a:rPr lang="el-GR" altLang="el-GR" sz="1200" dirty="0" smtClean="0">
                <a:solidFill>
                  <a:srgbClr val="339966"/>
                </a:solidFill>
                <a:latin typeface="+mn-lt"/>
                <a:cs typeface="Times New Roman" pitchFamily="18" charset="0"/>
              </a:rPr>
              <a:t>πράξεων</a:t>
            </a:r>
            <a:br>
              <a:rPr lang="el-GR" altLang="el-GR" sz="1200" dirty="0" smtClean="0">
                <a:solidFill>
                  <a:srgbClr val="339966"/>
                </a:solidFill>
                <a:latin typeface="+mn-lt"/>
                <a:cs typeface="Times New Roman" pitchFamily="18" charset="0"/>
              </a:rPr>
            </a:br>
            <a:r>
              <a:rPr lang="el-GR" altLang="el-GR" sz="1200" dirty="0" smtClean="0">
                <a:solidFill>
                  <a:srgbClr val="339966"/>
                </a:solidFill>
                <a:latin typeface="+mn-lt"/>
                <a:cs typeface="Times New Roman" pitchFamily="18" charset="0"/>
              </a:rPr>
              <a:t>-Επίπεδο </a:t>
            </a:r>
            <a:r>
              <a:rPr lang="el-GR" altLang="el-GR" sz="1200" dirty="0">
                <a:solidFill>
                  <a:srgbClr val="339966"/>
                </a:solidFill>
                <a:latin typeface="+mn-lt"/>
                <a:cs typeface="Times New Roman" pitchFamily="18" charset="0"/>
              </a:rPr>
              <a:t>Προγραμματισμού &amp; Εκτέλεσης ΕΠ</a:t>
            </a:r>
          </a:p>
        </p:txBody>
      </p:sp>
      <p:sp>
        <p:nvSpPr>
          <p:cNvPr id="38" name="AutoShape 10"/>
          <p:cNvSpPr>
            <a:spLocks noChangeArrowheads="1"/>
          </p:cNvSpPr>
          <p:nvPr/>
        </p:nvSpPr>
        <p:spPr bwMode="auto">
          <a:xfrm rot="10800000">
            <a:off x="6338324" y="2420907"/>
            <a:ext cx="1041988" cy="180000"/>
          </a:xfrm>
          <a:custGeom>
            <a:avLst/>
            <a:gdLst>
              <a:gd name="T0" fmla="*/ 2147483647 w 21600"/>
              <a:gd name="T1" fmla="*/ 0 h 21600"/>
              <a:gd name="T2" fmla="*/ 0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5400 h 21600"/>
              <a:gd name="T14" fmla="*/ 18900 w 21600"/>
              <a:gd name="T15" fmla="*/ 162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lnTo>
                  <a:pt x="16200" y="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lnTo>
                  <a:pt x="135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lnTo>
                  <a:pt x="0" y="5400"/>
                </a:lnTo>
                <a:close/>
              </a:path>
            </a:pathLst>
          </a:custGeom>
          <a:solidFill>
            <a:srgbClr val="FFFFFF"/>
          </a:solidFill>
          <a:ln w="9525">
            <a:solidFill>
              <a:srgbClr val="339966"/>
            </a:solidFill>
            <a:miter lim="800000"/>
            <a:headEnd/>
            <a:tailEnd/>
          </a:ln>
        </p:spPr>
        <p:txBody>
          <a:bodyPr/>
          <a:lstStyle/>
          <a:p>
            <a:endParaRPr lang="el-GR">
              <a:ln w="3175">
                <a:solidFill>
                  <a:schemeClr val="tx1"/>
                </a:solidFill>
              </a:ln>
              <a:noFill/>
            </a:endParaRPr>
          </a:p>
        </p:txBody>
      </p:sp>
      <p:sp>
        <p:nvSpPr>
          <p:cNvPr id="39" name="Rectangle 36"/>
          <p:cNvSpPr/>
          <p:nvPr/>
        </p:nvSpPr>
        <p:spPr>
          <a:xfrm>
            <a:off x="215516" y="3930330"/>
            <a:ext cx="1345953" cy="27463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l-GR" sz="1200" dirty="0" smtClean="0">
                <a:solidFill>
                  <a:prstClr val="white"/>
                </a:solidFill>
              </a:rPr>
              <a:t>Άλλοι</a:t>
            </a:r>
            <a:endParaRPr lang="en-GB" sz="1200" dirty="0">
              <a:solidFill>
                <a:prstClr val="white"/>
              </a:solidFill>
            </a:endParaRPr>
          </a:p>
        </p:txBody>
      </p:sp>
      <p:cxnSp>
        <p:nvCxnSpPr>
          <p:cNvPr id="40" name="Straight Arrow Connector 37"/>
          <p:cNvCxnSpPr>
            <a:stCxn id="54" idx="1"/>
            <a:endCxn id="4" idx="1"/>
          </p:cNvCxnSpPr>
          <p:nvPr/>
        </p:nvCxnSpPr>
        <p:spPr>
          <a:xfrm flipV="1">
            <a:off x="1777460" y="3524802"/>
            <a:ext cx="777615" cy="578148"/>
          </a:xfrm>
          <a:prstGeom prst="straightConnector1">
            <a:avLst/>
          </a:prstGeom>
          <a:ln w="38100">
            <a:solidFill>
              <a:srgbClr val="C0000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Flowchart: Magnetic Disk 39"/>
          <p:cNvSpPr/>
          <p:nvPr/>
        </p:nvSpPr>
        <p:spPr>
          <a:xfrm>
            <a:off x="3748175" y="2864322"/>
            <a:ext cx="1368425" cy="1418841"/>
          </a:xfrm>
          <a:prstGeom prst="flowChartMagneticDisk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l-GR" sz="1400" dirty="0" smtClean="0">
              <a:solidFill>
                <a:prstClr val="white"/>
              </a:solidFill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l-GR" sz="1400" dirty="0">
              <a:solidFill>
                <a:prstClr val="white"/>
              </a:solidFill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l-GR" sz="1400" dirty="0" smtClean="0">
              <a:solidFill>
                <a:prstClr val="white"/>
              </a:solidFill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l-GR" sz="1400" dirty="0">
              <a:solidFill>
                <a:prstClr val="white"/>
              </a:solidFill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 sz="1400" dirty="0">
              <a:solidFill>
                <a:prstClr val="white"/>
              </a:solidFill>
            </a:endParaRPr>
          </a:p>
        </p:txBody>
      </p:sp>
      <p:sp>
        <p:nvSpPr>
          <p:cNvPr id="43" name="Text Box 11"/>
          <p:cNvSpPr txBox="1">
            <a:spLocks noChangeArrowheads="1"/>
          </p:cNvSpPr>
          <p:nvPr/>
        </p:nvSpPr>
        <p:spPr bwMode="auto">
          <a:xfrm>
            <a:off x="7272300" y="4185084"/>
            <a:ext cx="1879434" cy="7849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marL="3175" eaLnBrk="0" hangingPunct="0">
              <a:spcBef>
                <a:spcPct val="20000"/>
              </a:spcBef>
              <a:buClr>
                <a:schemeClr val="bg2"/>
              </a:buClr>
              <a:buSzPct val="75000"/>
              <a:buFont typeface="Times New Roman" pitchFamily="18" charset="0"/>
              <a:buChar char="n"/>
              <a:defRPr sz="32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80000"/>
              <a:buFont typeface="Times New Roman" pitchFamily="18" charset="0"/>
              <a:buChar char="¨"/>
              <a:defRPr sz="28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bg2"/>
              </a:buClr>
              <a:buSzPct val="65000"/>
              <a:buFont typeface="Times New Roman" pitchFamily="18" charset="0"/>
              <a:buChar char="n"/>
              <a:defRPr sz="24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Times New Roman" pitchFamily="18" charset="0"/>
              <a:buChar char="¨"/>
              <a:defRPr sz="20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bg2"/>
              </a:buClr>
              <a:buFont typeface="Times New Roman" pitchFamily="18" charset="0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Times New Roman" pitchFamily="18" charset="0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Times New Roman" pitchFamily="18" charset="0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Times New Roman" pitchFamily="18" charset="0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Times New Roman" pitchFamily="18" charset="0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</a:pPr>
            <a:r>
              <a:rPr lang="el-GR" altLang="el-GR" sz="1300" b="1" dirty="0">
                <a:solidFill>
                  <a:schemeClr val="accent1"/>
                </a:solidFill>
                <a:latin typeface="+mn-lt"/>
                <a:cs typeface="Times New Roman" pitchFamily="18" charset="0"/>
              </a:rPr>
              <a:t>ΚΚΔ, </a:t>
            </a:r>
            <a:r>
              <a:rPr lang="el-GR" altLang="el-GR" sz="1300" b="1" dirty="0" err="1">
                <a:solidFill>
                  <a:schemeClr val="accent1"/>
                </a:solidFill>
                <a:latin typeface="+mn-lt"/>
                <a:cs typeface="Times New Roman" pitchFamily="18" charset="0"/>
              </a:rPr>
              <a:t>Αρθ</a:t>
            </a:r>
            <a:r>
              <a:rPr lang="el-GR" altLang="el-GR" sz="1300" b="1" dirty="0">
                <a:solidFill>
                  <a:schemeClr val="accent1"/>
                </a:solidFill>
                <a:latin typeface="+mn-lt"/>
                <a:cs typeface="Times New Roman" pitchFamily="18" charset="0"/>
              </a:rPr>
              <a:t>. 126(δ</a:t>
            </a:r>
            <a:r>
              <a:rPr lang="el-GR" altLang="el-GR" sz="1300" b="1" dirty="0" smtClean="0">
                <a:solidFill>
                  <a:schemeClr val="accent1"/>
                </a:solidFill>
                <a:latin typeface="+mn-lt"/>
                <a:cs typeface="Times New Roman" pitchFamily="18" charset="0"/>
              </a:rPr>
              <a:t>)</a:t>
            </a:r>
            <a:br>
              <a:rPr lang="el-GR" altLang="el-GR" sz="1300" b="1" dirty="0" smtClean="0">
                <a:solidFill>
                  <a:schemeClr val="accent1"/>
                </a:solidFill>
                <a:latin typeface="+mn-lt"/>
                <a:cs typeface="Times New Roman" pitchFamily="18" charset="0"/>
              </a:rPr>
            </a:br>
            <a:r>
              <a:rPr lang="el-GR" altLang="el-GR" sz="1200" dirty="0" smtClean="0">
                <a:solidFill>
                  <a:schemeClr val="accent1"/>
                </a:solidFill>
                <a:latin typeface="+mn-lt"/>
                <a:cs typeface="Times New Roman" pitchFamily="18" charset="0"/>
              </a:rPr>
              <a:t>Λογιστικό </a:t>
            </a:r>
            <a:r>
              <a:rPr lang="el-GR" altLang="el-GR" sz="1200" dirty="0">
                <a:solidFill>
                  <a:schemeClr val="accent1"/>
                </a:solidFill>
                <a:latin typeface="+mn-lt"/>
                <a:cs typeface="Times New Roman" pitchFamily="18" charset="0"/>
              </a:rPr>
              <a:t>σύστημα </a:t>
            </a:r>
            <a:r>
              <a:rPr lang="el-GR" altLang="el-GR" sz="1200" dirty="0" smtClean="0">
                <a:solidFill>
                  <a:schemeClr val="accent1"/>
                </a:solidFill>
                <a:latin typeface="+mn-lt"/>
                <a:cs typeface="Times New Roman" pitchFamily="18" charset="0"/>
              </a:rPr>
              <a:t>ΑΠ</a:t>
            </a:r>
            <a:br>
              <a:rPr lang="el-GR" altLang="el-GR" sz="1200" dirty="0" smtClean="0">
                <a:solidFill>
                  <a:schemeClr val="accent1"/>
                </a:solidFill>
                <a:latin typeface="+mn-lt"/>
                <a:cs typeface="Times New Roman" pitchFamily="18" charset="0"/>
              </a:rPr>
            </a:br>
            <a:r>
              <a:rPr lang="en-US" altLang="el-GR" sz="1200" dirty="0" smtClean="0">
                <a:solidFill>
                  <a:schemeClr val="accent1"/>
                </a:solidFill>
                <a:latin typeface="+mn-lt"/>
                <a:cs typeface="Times New Roman" pitchFamily="18" charset="0"/>
              </a:rPr>
              <a:t>-</a:t>
            </a:r>
            <a:r>
              <a:rPr lang="el-GR" altLang="el-GR" sz="1200" dirty="0" smtClean="0">
                <a:solidFill>
                  <a:schemeClr val="accent1"/>
                </a:solidFill>
                <a:latin typeface="+mn-lt"/>
                <a:cs typeface="Times New Roman" pitchFamily="18" charset="0"/>
              </a:rPr>
              <a:t>Επίπεδο </a:t>
            </a:r>
            <a:r>
              <a:rPr lang="el-GR" altLang="el-GR" sz="1200" dirty="0">
                <a:solidFill>
                  <a:schemeClr val="accent1"/>
                </a:solidFill>
                <a:latin typeface="+mn-lt"/>
                <a:cs typeface="Times New Roman" pitchFamily="18" charset="0"/>
              </a:rPr>
              <a:t>Προγραμματισμού </a:t>
            </a:r>
            <a:r>
              <a:rPr lang="el-GR" altLang="el-GR" sz="1200" dirty="0" smtClean="0">
                <a:solidFill>
                  <a:schemeClr val="accent1"/>
                </a:solidFill>
                <a:latin typeface="+mn-lt"/>
                <a:cs typeface="Times New Roman" pitchFamily="18" charset="0"/>
              </a:rPr>
              <a:t/>
            </a:r>
            <a:br>
              <a:rPr lang="el-GR" altLang="el-GR" sz="1200" dirty="0" smtClean="0">
                <a:solidFill>
                  <a:schemeClr val="accent1"/>
                </a:solidFill>
                <a:latin typeface="+mn-lt"/>
                <a:cs typeface="Times New Roman" pitchFamily="18" charset="0"/>
              </a:rPr>
            </a:br>
            <a:r>
              <a:rPr lang="el-GR" altLang="el-GR" sz="1200" dirty="0" smtClean="0">
                <a:solidFill>
                  <a:schemeClr val="accent1"/>
                </a:solidFill>
                <a:latin typeface="+mn-lt"/>
                <a:cs typeface="Times New Roman" pitchFamily="18" charset="0"/>
              </a:rPr>
              <a:t>&amp; </a:t>
            </a:r>
            <a:r>
              <a:rPr lang="el-GR" altLang="el-GR" sz="1200" dirty="0">
                <a:solidFill>
                  <a:schemeClr val="accent1"/>
                </a:solidFill>
                <a:latin typeface="+mn-lt"/>
                <a:cs typeface="Times New Roman" pitchFamily="18" charset="0"/>
              </a:rPr>
              <a:t>Εκτέλεσης Πράξεων</a:t>
            </a:r>
          </a:p>
        </p:txBody>
      </p:sp>
      <p:sp>
        <p:nvSpPr>
          <p:cNvPr id="47" name="Rectangle 46"/>
          <p:cNvSpPr/>
          <p:nvPr/>
        </p:nvSpPr>
        <p:spPr>
          <a:xfrm>
            <a:off x="367037" y="2410956"/>
            <a:ext cx="1122423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l-GR" sz="1600" b="1" i="1" kern="0" dirty="0" smtClean="0">
                <a:solidFill>
                  <a:srgbClr val="002060"/>
                </a:solidFill>
                <a:cs typeface="Arial" charset="0"/>
              </a:rPr>
              <a:t>Δικαιούχοι</a:t>
            </a:r>
            <a:endParaRPr lang="en-GB" sz="1600" b="1" i="1" kern="0" dirty="0">
              <a:solidFill>
                <a:srgbClr val="002060"/>
              </a:solidFill>
              <a:cs typeface="Arial" charset="0"/>
            </a:endParaRPr>
          </a:p>
        </p:txBody>
      </p:sp>
      <p:sp>
        <p:nvSpPr>
          <p:cNvPr id="16" name="Flowchart: Magnetic Disk 14"/>
          <p:cNvSpPr/>
          <p:nvPr/>
        </p:nvSpPr>
        <p:spPr>
          <a:xfrm>
            <a:off x="3748175" y="2410956"/>
            <a:ext cx="1368425" cy="1514475"/>
          </a:xfrm>
          <a:prstGeom prst="flowChartMagneticDisk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b" anchorCtr="0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l-GR" sz="1400" dirty="0">
              <a:solidFill>
                <a:prstClr val="white"/>
              </a:solidFill>
            </a:endParaRPr>
          </a:p>
        </p:txBody>
      </p:sp>
      <p:pic>
        <p:nvPicPr>
          <p:cNvPr id="4" name="Εικόνα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5075" y="3178086"/>
            <a:ext cx="374545" cy="693431"/>
          </a:xfrm>
          <a:prstGeom prst="rect">
            <a:avLst/>
          </a:prstGeom>
        </p:spPr>
      </p:pic>
      <p:pic>
        <p:nvPicPr>
          <p:cNvPr id="51" name="Εικόνα 5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489460" y="2698988"/>
            <a:ext cx="288000" cy="388574"/>
          </a:xfrm>
          <a:prstGeom prst="rect">
            <a:avLst/>
          </a:prstGeom>
        </p:spPr>
      </p:pic>
      <p:pic>
        <p:nvPicPr>
          <p:cNvPr id="52" name="Εικόνα 5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489460" y="3102213"/>
            <a:ext cx="288000" cy="388574"/>
          </a:xfrm>
          <a:prstGeom prst="rect">
            <a:avLst/>
          </a:prstGeom>
        </p:spPr>
      </p:pic>
      <p:pic>
        <p:nvPicPr>
          <p:cNvPr id="53" name="Εικόνα 5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489460" y="3505438"/>
            <a:ext cx="288000" cy="388574"/>
          </a:xfrm>
          <a:prstGeom prst="rect">
            <a:avLst/>
          </a:prstGeom>
        </p:spPr>
      </p:pic>
      <p:pic>
        <p:nvPicPr>
          <p:cNvPr id="54" name="Εικόνα 5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489460" y="3908663"/>
            <a:ext cx="288000" cy="388574"/>
          </a:xfrm>
          <a:prstGeom prst="rect">
            <a:avLst/>
          </a:prstGeom>
        </p:spPr>
      </p:pic>
      <p:pic>
        <p:nvPicPr>
          <p:cNvPr id="62" name="Εικόνα 61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6900" y="3392996"/>
            <a:ext cx="753352" cy="487640"/>
          </a:xfrm>
          <a:prstGeom prst="rect">
            <a:avLst/>
          </a:prstGeom>
        </p:spPr>
      </p:pic>
      <p:pic>
        <p:nvPicPr>
          <p:cNvPr id="63" name="Εικόνα 62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50468" y="4058645"/>
            <a:ext cx="753352" cy="487640"/>
          </a:xfrm>
          <a:prstGeom prst="rect">
            <a:avLst/>
          </a:prstGeom>
        </p:spPr>
      </p:pic>
      <p:grpSp>
        <p:nvGrpSpPr>
          <p:cNvPr id="23" name="Ομάδα 22"/>
          <p:cNvGrpSpPr/>
          <p:nvPr/>
        </p:nvGrpSpPr>
        <p:grpSpPr>
          <a:xfrm>
            <a:off x="6842196" y="1609212"/>
            <a:ext cx="1582232" cy="487640"/>
            <a:chOff x="6842196" y="1609212"/>
            <a:chExt cx="1582232" cy="487640"/>
          </a:xfrm>
        </p:grpSpPr>
        <p:sp>
          <p:nvSpPr>
            <p:cNvPr id="32" name="Rectangle 25"/>
            <p:cNvSpPr>
              <a:spLocks noChangeArrowheads="1"/>
            </p:cNvSpPr>
            <p:nvPr/>
          </p:nvSpPr>
          <p:spPr bwMode="auto">
            <a:xfrm>
              <a:off x="7560332" y="1649358"/>
              <a:ext cx="864096" cy="4308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spAutoFit/>
            </a:bodyPr>
            <a:lstStyle>
              <a:lvl1pPr eaLnBrk="0" hangingPunct="0">
                <a:spcBef>
                  <a:spcPct val="20000"/>
                </a:spcBef>
                <a:buClr>
                  <a:schemeClr val="bg2"/>
                </a:buClr>
                <a:buSzPct val="75000"/>
                <a:buFont typeface="Times New Roman" pitchFamily="18" charset="0"/>
                <a:buChar char="n"/>
                <a:defRPr sz="3200">
                  <a:solidFill>
                    <a:schemeClr val="tx1"/>
                  </a:solidFill>
                  <a:latin typeface="Verdana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accent2"/>
                </a:buClr>
                <a:buSzPct val="80000"/>
                <a:buFont typeface="Times New Roman" pitchFamily="18" charset="0"/>
                <a:buChar char="¨"/>
                <a:defRPr sz="2800">
                  <a:solidFill>
                    <a:schemeClr val="tx1"/>
                  </a:solidFill>
                  <a:latin typeface="Verdana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bg2"/>
                </a:buClr>
                <a:buSzPct val="65000"/>
                <a:buFont typeface="Times New Roman" pitchFamily="18" charset="0"/>
                <a:buChar char="n"/>
                <a:defRPr sz="2400">
                  <a:solidFill>
                    <a:schemeClr val="tx1"/>
                  </a:solidFill>
                  <a:latin typeface="Verdana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accent2"/>
                </a:buClr>
                <a:buSzPct val="70000"/>
                <a:buFont typeface="Times New Roman" pitchFamily="18" charset="0"/>
                <a:buChar char="¨"/>
                <a:defRPr sz="2000">
                  <a:solidFill>
                    <a:schemeClr val="tx1"/>
                  </a:solidFill>
                  <a:latin typeface="Verdana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bg2"/>
                </a:buClr>
                <a:buFont typeface="Times New Roman" pitchFamily="18" charset="0"/>
                <a:buChar char="§"/>
                <a:defRPr sz="2000">
                  <a:solidFill>
                    <a:schemeClr val="tx1"/>
                  </a:solidFill>
                  <a:latin typeface="Verdana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Times New Roman" pitchFamily="18" charset="0"/>
                <a:buChar char="§"/>
                <a:defRPr sz="2000">
                  <a:solidFill>
                    <a:schemeClr val="tx1"/>
                  </a:solidFill>
                  <a:latin typeface="Verdana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Times New Roman" pitchFamily="18" charset="0"/>
                <a:buChar char="§"/>
                <a:defRPr sz="2000">
                  <a:solidFill>
                    <a:schemeClr val="tx1"/>
                  </a:solidFill>
                  <a:latin typeface="Verdana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Times New Roman" pitchFamily="18" charset="0"/>
                <a:buChar char="§"/>
                <a:defRPr sz="2000">
                  <a:solidFill>
                    <a:schemeClr val="tx1"/>
                  </a:solidFill>
                  <a:latin typeface="Verdana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Times New Roman" pitchFamily="18" charset="0"/>
                <a:buChar char="§"/>
                <a:defRPr sz="2000">
                  <a:solidFill>
                    <a:schemeClr val="tx1"/>
                  </a:solidFill>
                  <a:latin typeface="Verdana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l-GR" altLang="el-GR" sz="1400" b="1" i="1" dirty="0" smtClean="0">
                  <a:solidFill>
                    <a:srgbClr val="002060"/>
                  </a:solidFill>
                  <a:latin typeface="+mn-lt"/>
                  <a:cs typeface="Arial" charset="0"/>
                </a:rPr>
                <a:t>Ευρωπαϊκή Επιτροπή</a:t>
              </a:r>
              <a:endParaRPr lang="en-GB" altLang="el-GR" sz="1400" b="1" i="1" dirty="0">
                <a:solidFill>
                  <a:srgbClr val="002060"/>
                </a:solidFill>
                <a:latin typeface="+mn-lt"/>
                <a:cs typeface="Arial" charset="0"/>
              </a:endParaRPr>
            </a:p>
          </p:txBody>
        </p:sp>
        <p:pic>
          <p:nvPicPr>
            <p:cNvPr id="76" name="Εικόνα 75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842196" y="1609212"/>
              <a:ext cx="753352" cy="487640"/>
            </a:xfrm>
            <a:prstGeom prst="rect">
              <a:avLst/>
            </a:prstGeom>
          </p:spPr>
        </p:pic>
      </p:grpSp>
      <p:grpSp>
        <p:nvGrpSpPr>
          <p:cNvPr id="48" name="Ομάδα 47"/>
          <p:cNvGrpSpPr/>
          <p:nvPr/>
        </p:nvGrpSpPr>
        <p:grpSpPr>
          <a:xfrm>
            <a:off x="6328012" y="5544101"/>
            <a:ext cx="2096416" cy="513191"/>
            <a:chOff x="6312668" y="4932033"/>
            <a:chExt cx="2096416" cy="513191"/>
          </a:xfrm>
        </p:grpSpPr>
        <p:sp>
          <p:nvSpPr>
            <p:cNvPr id="45" name="Flowchart: Magnetic Disk 27"/>
            <p:cNvSpPr/>
            <p:nvPr/>
          </p:nvSpPr>
          <p:spPr>
            <a:xfrm>
              <a:off x="6312668" y="4954200"/>
              <a:ext cx="762673" cy="430887"/>
            </a:xfrm>
            <a:prstGeom prst="flowChartMagneticDisk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anchorCtr="0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l-GR" sz="1400" dirty="0" smtClean="0">
                  <a:solidFill>
                    <a:schemeClr val="bg1"/>
                  </a:solidFill>
                </a:rPr>
                <a:t>ΟΠΣ ΕΔΕΛ </a:t>
              </a:r>
              <a:endParaRPr lang="en-GB" sz="1400" dirty="0">
                <a:solidFill>
                  <a:schemeClr val="bg1"/>
                </a:solidFill>
              </a:endParaRPr>
            </a:p>
          </p:txBody>
        </p:sp>
        <p:grpSp>
          <p:nvGrpSpPr>
            <p:cNvPr id="20" name="Ομάδα 19"/>
            <p:cNvGrpSpPr/>
            <p:nvPr/>
          </p:nvGrpSpPr>
          <p:grpSpPr>
            <a:xfrm>
              <a:off x="6912260" y="4932033"/>
              <a:ext cx="1496824" cy="513191"/>
              <a:chOff x="7048452" y="4871896"/>
              <a:chExt cx="1496824" cy="513191"/>
            </a:xfrm>
          </p:grpSpPr>
          <p:sp>
            <p:nvSpPr>
              <p:cNvPr id="26" name="Rectangle 25"/>
              <p:cNvSpPr>
                <a:spLocks noChangeArrowheads="1"/>
              </p:cNvSpPr>
              <p:nvPr/>
            </p:nvSpPr>
            <p:spPr bwMode="auto">
              <a:xfrm>
                <a:off x="7812271" y="4954200"/>
                <a:ext cx="733005" cy="43088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lIns="0" tIns="0" rIns="0" bIns="0">
                <a:spAutoFit/>
              </a:bodyPr>
              <a:lstStyle>
                <a:lvl1pPr eaLnBrk="0" hangingPunct="0">
                  <a:spcBef>
                    <a:spcPct val="20000"/>
                  </a:spcBef>
                  <a:buClr>
                    <a:schemeClr val="bg2"/>
                  </a:buClr>
                  <a:buSzPct val="75000"/>
                  <a:buFont typeface="Times New Roman" pitchFamily="18" charset="0"/>
                  <a:buChar char="n"/>
                  <a:defRPr sz="3200">
                    <a:solidFill>
                      <a:schemeClr val="tx1"/>
                    </a:solidFill>
                    <a:latin typeface="Verdana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lr>
                    <a:schemeClr val="accent2"/>
                  </a:buClr>
                  <a:buSzPct val="80000"/>
                  <a:buFont typeface="Times New Roman" pitchFamily="18" charset="0"/>
                  <a:buChar char="¨"/>
                  <a:defRPr sz="2800">
                    <a:solidFill>
                      <a:schemeClr val="tx1"/>
                    </a:solidFill>
                    <a:latin typeface="Verdana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lr>
                    <a:schemeClr val="bg2"/>
                  </a:buClr>
                  <a:buSzPct val="65000"/>
                  <a:buFont typeface="Times New Roman" pitchFamily="18" charset="0"/>
                  <a:buChar char="n"/>
                  <a:defRPr sz="2400">
                    <a:solidFill>
                      <a:schemeClr val="tx1"/>
                    </a:solidFill>
                    <a:latin typeface="Verdana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lr>
                    <a:schemeClr val="accent2"/>
                  </a:buClr>
                  <a:buSzPct val="70000"/>
                  <a:buFont typeface="Times New Roman" pitchFamily="18" charset="0"/>
                  <a:buChar char="¨"/>
                  <a:defRPr sz="2000">
                    <a:solidFill>
                      <a:schemeClr val="tx1"/>
                    </a:solidFill>
                    <a:latin typeface="Verdana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lr>
                    <a:schemeClr val="bg2"/>
                  </a:buClr>
                  <a:buFont typeface="Times New Roman" pitchFamily="18" charset="0"/>
                  <a:buChar char="§"/>
                  <a:defRPr sz="2000">
                    <a:solidFill>
                      <a:schemeClr val="tx1"/>
                    </a:solidFill>
                    <a:latin typeface="Verdana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bg2"/>
                  </a:buClr>
                  <a:buFont typeface="Times New Roman" pitchFamily="18" charset="0"/>
                  <a:buChar char="§"/>
                  <a:defRPr sz="2000">
                    <a:solidFill>
                      <a:schemeClr val="tx1"/>
                    </a:solidFill>
                    <a:latin typeface="Verdana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bg2"/>
                  </a:buClr>
                  <a:buFont typeface="Times New Roman" pitchFamily="18" charset="0"/>
                  <a:buChar char="§"/>
                  <a:defRPr sz="2000">
                    <a:solidFill>
                      <a:schemeClr val="tx1"/>
                    </a:solidFill>
                    <a:latin typeface="Verdana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bg2"/>
                  </a:buClr>
                  <a:buFont typeface="Times New Roman" pitchFamily="18" charset="0"/>
                  <a:buChar char="§"/>
                  <a:defRPr sz="2000">
                    <a:solidFill>
                      <a:schemeClr val="tx1"/>
                    </a:solidFill>
                    <a:latin typeface="Verdana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bg2"/>
                  </a:buClr>
                  <a:buFont typeface="Times New Roman" pitchFamily="18" charset="0"/>
                  <a:buChar char="§"/>
                  <a:defRPr sz="2000">
                    <a:solidFill>
                      <a:schemeClr val="tx1"/>
                    </a:solidFill>
                    <a:latin typeface="Verdana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l-GR" altLang="el-GR" sz="1400" b="1" i="1" dirty="0" smtClean="0">
                    <a:solidFill>
                      <a:srgbClr val="002060"/>
                    </a:solidFill>
                    <a:latin typeface="+mn-lt"/>
                    <a:cs typeface="Arial" charset="0"/>
                  </a:rPr>
                  <a:t>Αρχή Ελέγχου</a:t>
                </a:r>
                <a:endParaRPr lang="en-GB" altLang="el-GR" sz="1400" b="1" i="1" dirty="0">
                  <a:solidFill>
                    <a:srgbClr val="002060"/>
                  </a:solidFill>
                  <a:latin typeface="+mn-lt"/>
                  <a:cs typeface="Arial" charset="0"/>
                </a:endParaRPr>
              </a:p>
            </p:txBody>
          </p:sp>
          <p:pic>
            <p:nvPicPr>
              <p:cNvPr id="64" name="Εικόνα 63"/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048452" y="4871896"/>
                <a:ext cx="753352" cy="487640"/>
              </a:xfrm>
              <a:prstGeom prst="rect">
                <a:avLst/>
              </a:prstGeom>
            </p:spPr>
          </p:pic>
        </p:grpSp>
      </p:grpSp>
      <p:sp>
        <p:nvSpPr>
          <p:cNvPr id="46" name="TextBox 45"/>
          <p:cNvSpPr txBox="1"/>
          <p:nvPr/>
        </p:nvSpPr>
        <p:spPr>
          <a:xfrm>
            <a:off x="3694968" y="2338948"/>
            <a:ext cx="1466900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l-GR" sz="1600" dirty="0" smtClean="0">
              <a:solidFill>
                <a:schemeClr val="bg1"/>
              </a:solidFill>
            </a:endParaRPr>
          </a:p>
          <a:p>
            <a:pPr algn="ctr"/>
            <a:r>
              <a:rPr lang="el-GR" sz="1600" dirty="0" smtClean="0">
                <a:solidFill>
                  <a:schemeClr val="bg1"/>
                </a:solidFill>
              </a:rPr>
              <a:t>Κεντρικό</a:t>
            </a:r>
          </a:p>
          <a:p>
            <a:pPr algn="ctr"/>
            <a:r>
              <a:rPr lang="el-GR" sz="1600" dirty="0" smtClean="0">
                <a:solidFill>
                  <a:schemeClr val="bg1"/>
                </a:solidFill>
              </a:rPr>
              <a:t>Πληροφοριακό και</a:t>
            </a:r>
          </a:p>
          <a:p>
            <a:pPr algn="ctr"/>
            <a:r>
              <a:rPr lang="el-GR" sz="1600" dirty="0">
                <a:solidFill>
                  <a:schemeClr val="bg1"/>
                </a:solidFill>
              </a:rPr>
              <a:t>Λογιστικό</a:t>
            </a:r>
            <a:endParaRPr lang="el-GR" sz="1600" dirty="0" smtClean="0">
              <a:solidFill>
                <a:schemeClr val="bg1"/>
              </a:solidFill>
            </a:endParaRPr>
          </a:p>
          <a:p>
            <a:pPr algn="ctr"/>
            <a:r>
              <a:rPr lang="el-GR" sz="1600" dirty="0" smtClean="0">
                <a:solidFill>
                  <a:schemeClr val="bg1"/>
                </a:solidFill>
              </a:rPr>
              <a:t>Σύστημα</a:t>
            </a:r>
            <a:br>
              <a:rPr lang="el-GR" sz="1600" dirty="0" smtClean="0">
                <a:solidFill>
                  <a:schemeClr val="bg1"/>
                </a:solidFill>
              </a:rPr>
            </a:b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597891151"/>
      </p:ext>
    </p:extLst>
  </p:cSld>
  <p:clrMapOvr>
    <a:masterClrMapping/>
  </p:clrMapOvr>
  <p:transition>
    <p:blinds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Στρογγυλεμένο ορθογώνιο 18"/>
          <p:cNvSpPr/>
          <p:nvPr/>
        </p:nvSpPr>
        <p:spPr>
          <a:xfrm>
            <a:off x="0" y="476672"/>
            <a:ext cx="9144000" cy="756084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l-GR" sz="2800" b="1" dirty="0" smtClean="0">
                <a:solidFill>
                  <a:schemeClr val="tx2"/>
                </a:solidFill>
              </a:rPr>
              <a:t>ΟΠΣ ΕΣΠΑ 2014 - 2020</a:t>
            </a:r>
          </a:p>
          <a:p>
            <a:pPr algn="ctr"/>
            <a:r>
              <a:rPr lang="el-GR" sz="2400" b="1" dirty="0" smtClean="0">
                <a:solidFill>
                  <a:schemeClr val="tx2"/>
                </a:solidFill>
              </a:rPr>
              <a:t>Διαλειτουργικότητα</a:t>
            </a:r>
          </a:p>
        </p:txBody>
      </p:sp>
      <p:graphicFrame>
        <p:nvGraphicFramePr>
          <p:cNvPr id="4" name="Διάγραμμα 3"/>
          <p:cNvGraphicFramePr/>
          <p:nvPr>
            <p:extLst>
              <p:ext uri="{D42A27DB-BD31-4B8C-83A1-F6EECF244321}">
                <p14:modId xmlns:p14="http://schemas.microsoft.com/office/powerpoint/2010/main" val="3669006867"/>
              </p:ext>
            </p:extLst>
          </p:nvPr>
        </p:nvGraphicFramePr>
        <p:xfrm>
          <a:off x="791580" y="1412776"/>
          <a:ext cx="7560840" cy="48605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024703783"/>
      </p:ext>
    </p:extLst>
  </p:cSld>
  <p:clrMapOvr>
    <a:masterClrMapping/>
  </p:clrMapOvr>
  <p:transition>
    <p:blind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8AE0E7AC-10C2-4CD8-B39C-92882F4E12B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>
                                            <p:graphicEl>
                                              <a:dgm id="{8AE0E7AC-10C2-4CD8-B39C-92882F4E12B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978037F5-A43F-4B73-B14E-00339AFCCDA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4">
                                            <p:graphicEl>
                                              <a:dgm id="{978037F5-A43F-4B73-B14E-00339AFCCDA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9242700A-A481-4D81-BD13-5F74264E709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4">
                                            <p:graphicEl>
                                              <a:dgm id="{9242700A-A481-4D81-BD13-5F74264E709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494F2473-6F21-4B71-9238-E52B7A52A3A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4">
                                            <p:graphicEl>
                                              <a:dgm id="{494F2473-6F21-4B71-9238-E52B7A52A3A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9CBA5CAD-29E4-4D46-B76E-E65A623E85F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4">
                                            <p:graphicEl>
                                              <a:dgm id="{9CBA5CAD-29E4-4D46-B76E-E65A623E85F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F2E00D5F-850B-4B4C-9B4E-20604FE0B75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4">
                                            <p:graphicEl>
                                              <a:dgm id="{F2E00D5F-850B-4B4C-9B4E-20604FE0B75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F957AF41-B9C2-4FE3-BB6F-B515B1CAC0C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4">
                                            <p:graphicEl>
                                              <a:dgm id="{F957AF41-B9C2-4FE3-BB6F-B515B1CAC0C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8C33B1BE-2FF0-4B86-9F45-49F6CAE0B9C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2000"/>
                                        <p:tgtEl>
                                          <p:spTgt spid="4">
                                            <p:graphicEl>
                                              <a:dgm id="{8C33B1BE-2FF0-4B86-9F45-49F6CAE0B9C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053062FF-8CC3-4266-B5A6-C34A2B76503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2000"/>
                                        <p:tgtEl>
                                          <p:spTgt spid="4">
                                            <p:graphicEl>
                                              <a:dgm id="{053062FF-8CC3-4266-B5A6-C34A2B76503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1B809786-676D-4E91-8BD4-F9A718CBFB7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2000"/>
                                        <p:tgtEl>
                                          <p:spTgt spid="4">
                                            <p:graphicEl>
                                              <a:dgm id="{1B809786-676D-4E91-8BD4-F9A718CBFB7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837C39FF-2421-453B-BF93-AEB80408497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2000"/>
                                        <p:tgtEl>
                                          <p:spTgt spid="4">
                                            <p:graphicEl>
                                              <a:dgm id="{837C39FF-2421-453B-BF93-AEB80408497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039C6F3B-D5DE-41C1-8192-76DD83DE97E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2000"/>
                                        <p:tgtEl>
                                          <p:spTgt spid="4">
                                            <p:graphicEl>
                                              <a:dgm id="{039C6F3B-D5DE-41C1-8192-76DD83DE97E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5F689C7A-B0A2-45FA-9778-6C1272599DA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2000"/>
                                        <p:tgtEl>
                                          <p:spTgt spid="4">
                                            <p:graphicEl>
                                              <a:dgm id="{5F689C7A-B0A2-45FA-9778-6C1272599DA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D817EDFA-F490-41F2-AC62-D0FAE2481CB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2000"/>
                                        <p:tgtEl>
                                          <p:spTgt spid="4">
                                            <p:graphicEl>
                                              <a:dgm id="{D817EDFA-F490-41F2-AC62-D0FAE2481CB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33D54E09-4046-4BDC-9F16-D44768E5743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2000"/>
                                        <p:tgtEl>
                                          <p:spTgt spid="4">
                                            <p:graphicEl>
                                              <a:dgm id="{33D54E09-4046-4BDC-9F16-D44768E5743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0A349100-F3C6-41A3-B13D-EBCAE6E8822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2000"/>
                                        <p:tgtEl>
                                          <p:spTgt spid="4">
                                            <p:graphicEl>
                                              <a:dgm id="{0A349100-F3C6-41A3-B13D-EBCAE6E8822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CCE82D0A-B8FF-49E6-8A62-31B6EA73F00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2000"/>
                                        <p:tgtEl>
                                          <p:spTgt spid="4">
                                            <p:graphicEl>
                                              <a:dgm id="{CCE82D0A-B8FF-49E6-8A62-31B6EA73F00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00C689A0-746C-4580-9873-598BE19E83E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2000"/>
                                        <p:tgtEl>
                                          <p:spTgt spid="4">
                                            <p:graphicEl>
                                              <a:dgm id="{00C689A0-746C-4580-9873-598BE19E83E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AE894757-6EAE-4367-A102-4F00125681E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2000"/>
                                        <p:tgtEl>
                                          <p:spTgt spid="4">
                                            <p:graphicEl>
                                              <a:dgm id="{AE894757-6EAE-4367-A102-4F00125681E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391A3D57-BF48-4EBB-9EA7-F7D56AE990B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2000"/>
                                        <p:tgtEl>
                                          <p:spTgt spid="4">
                                            <p:graphicEl>
                                              <a:dgm id="{391A3D57-BF48-4EBB-9EA7-F7D56AE990B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232104E5-3426-42EB-B80A-C60D43257ED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2000"/>
                                        <p:tgtEl>
                                          <p:spTgt spid="4">
                                            <p:graphicEl>
                                              <a:dgm id="{232104E5-3426-42EB-B80A-C60D43257ED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Sub>
          <a:bldDgm bld="lvlOne"/>
        </p:bldSub>
      </p:bldGraphic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Διάγραμμα 2"/>
          <p:cNvGraphicFramePr/>
          <p:nvPr>
            <p:extLst>
              <p:ext uri="{D42A27DB-BD31-4B8C-83A1-F6EECF244321}">
                <p14:modId xmlns:p14="http://schemas.microsoft.com/office/powerpoint/2010/main" val="793543850"/>
              </p:ext>
            </p:extLst>
          </p:nvPr>
        </p:nvGraphicFramePr>
        <p:xfrm>
          <a:off x="4367463" y="2348880"/>
          <a:ext cx="3660921" cy="16719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9" name="Στρογγυλεμένο ορθογώνιο 18"/>
          <p:cNvSpPr/>
          <p:nvPr/>
        </p:nvSpPr>
        <p:spPr>
          <a:xfrm>
            <a:off x="1008392" y="476672"/>
            <a:ext cx="7092000" cy="756084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l-GR" sz="2800" b="1" dirty="0" smtClean="0">
                <a:solidFill>
                  <a:schemeClr val="tx2"/>
                </a:solidFill>
              </a:rPr>
              <a:t>ΟΠΣ ΕΣΠΑ 2014 - 2020</a:t>
            </a:r>
          </a:p>
          <a:p>
            <a:pPr algn="ctr"/>
            <a:r>
              <a:rPr lang="el-GR" sz="2400" b="1" dirty="0" smtClean="0">
                <a:solidFill>
                  <a:schemeClr val="tx2"/>
                </a:solidFill>
              </a:rPr>
              <a:t>Καθολική </a:t>
            </a:r>
            <a:r>
              <a:rPr lang="el-GR" sz="2400" b="1" dirty="0">
                <a:solidFill>
                  <a:schemeClr val="tx2"/>
                </a:solidFill>
              </a:rPr>
              <a:t>Προσέγγιση για την Ασφάλεια</a:t>
            </a:r>
            <a:endParaRPr lang="el-GR" sz="2400" b="1" dirty="0" smtClean="0">
              <a:solidFill>
                <a:schemeClr val="tx2"/>
              </a:solidFill>
            </a:endParaRPr>
          </a:p>
        </p:txBody>
      </p:sp>
      <p:graphicFrame>
        <p:nvGraphicFramePr>
          <p:cNvPr id="2" name="Διάγραμμα 1"/>
          <p:cNvGraphicFramePr/>
          <p:nvPr>
            <p:extLst>
              <p:ext uri="{D42A27DB-BD31-4B8C-83A1-F6EECF244321}">
                <p14:modId xmlns:p14="http://schemas.microsoft.com/office/powerpoint/2010/main" val="151159806"/>
              </p:ext>
            </p:extLst>
          </p:nvPr>
        </p:nvGraphicFramePr>
        <p:xfrm>
          <a:off x="179512" y="1016732"/>
          <a:ext cx="4248472" cy="554461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pic>
        <p:nvPicPr>
          <p:cNvPr id="4" name="Εικόνα 3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32240" y="4689140"/>
            <a:ext cx="1332148" cy="13321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2620241"/>
      </p:ext>
    </p:extLst>
  </p:cSld>
  <p:clrMapOvr>
    <a:masterClrMapping/>
  </p:clrMapOvr>
  <p:transition>
    <p:blinds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2916</TotalTime>
  <Words>895</Words>
  <Application>Microsoft Office PowerPoint</Application>
  <PresentationFormat>Προβολή στην οθόνη (4:3)</PresentationFormat>
  <Paragraphs>219</Paragraphs>
  <Slides>17</Slides>
  <Notes>17</Notes>
  <HiddenSlides>0</HiddenSlides>
  <MMClips>0</MMClips>
  <ScaleCrop>false</ScaleCrop>
  <HeadingPairs>
    <vt:vector size="4" baseType="variant">
      <vt:variant>
        <vt:lpstr>Θέμα</vt:lpstr>
      </vt:variant>
      <vt:variant>
        <vt:i4>1</vt:i4>
      </vt:variant>
      <vt:variant>
        <vt:lpstr>Τίτλοι διαφανειών</vt:lpstr>
      </vt:variant>
      <vt:variant>
        <vt:i4>17</vt:i4>
      </vt:variant>
    </vt:vector>
  </HeadingPairs>
  <TitlesOfParts>
    <vt:vector size="18" baseType="lpstr">
      <vt:lpstr>Θέμα του Office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Παρουσίαση του PowerPoint</dc:title>
  <dc:creator>ΕΥ ΟΠΣ</dc:creator>
  <cp:lastModifiedBy>Ioannis Tsopanis</cp:lastModifiedBy>
  <cp:revision>279</cp:revision>
  <cp:lastPrinted>2015-06-11T07:29:44Z</cp:lastPrinted>
  <dcterms:created xsi:type="dcterms:W3CDTF">2015-02-05T10:32:29Z</dcterms:created>
  <dcterms:modified xsi:type="dcterms:W3CDTF">2015-07-07T10:32:22Z</dcterms:modified>
</cp:coreProperties>
</file>