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5" r:id="rId5"/>
    <p:sldMasterId id="2147484131" r:id="rId6"/>
    <p:sldMasterId id="2147484144" r:id="rId7"/>
    <p:sldMasterId id="2147484166" r:id="rId8"/>
    <p:sldMasterId id="2147484173" r:id="rId9"/>
    <p:sldMasterId id="2147484180" r:id="rId10"/>
  </p:sldMasterIdLst>
  <p:notesMasterIdLst>
    <p:notesMasterId r:id="rId40"/>
  </p:notesMasterIdLst>
  <p:handoutMasterIdLst>
    <p:handoutMasterId r:id="rId41"/>
  </p:handoutMasterIdLst>
  <p:sldIdLst>
    <p:sldId id="2106" r:id="rId11"/>
    <p:sldId id="2528" r:id="rId12"/>
    <p:sldId id="2526" r:id="rId13"/>
    <p:sldId id="2525" r:id="rId14"/>
    <p:sldId id="2569" r:id="rId15"/>
    <p:sldId id="2542" r:id="rId16"/>
    <p:sldId id="2509" r:id="rId17"/>
    <p:sldId id="2546" r:id="rId18"/>
    <p:sldId id="2499" r:id="rId19"/>
    <p:sldId id="2498" r:id="rId20"/>
    <p:sldId id="2496" r:id="rId21"/>
    <p:sldId id="2497" r:id="rId22"/>
    <p:sldId id="2549" r:id="rId23"/>
    <p:sldId id="2501" r:id="rId24"/>
    <p:sldId id="2435" r:id="rId25"/>
    <p:sldId id="2438" r:id="rId26"/>
    <p:sldId id="2493" r:id="rId27"/>
    <p:sldId id="2430" r:id="rId28"/>
    <p:sldId id="2550" r:id="rId29"/>
    <p:sldId id="2552" r:id="rId30"/>
    <p:sldId id="2570" r:id="rId31"/>
    <p:sldId id="2574" r:id="rId32"/>
    <p:sldId id="2571" r:id="rId33"/>
    <p:sldId id="2572" r:id="rId34"/>
    <p:sldId id="2514" r:id="rId35"/>
    <p:sldId id="2513" r:id="rId36"/>
    <p:sldId id="2515" r:id="rId37"/>
    <p:sldId id="2417" r:id="rId38"/>
    <p:sldId id="2408" r:id="rId39"/>
  </p:sldIdLst>
  <p:sldSz cx="9906000" cy="6858000" type="A4"/>
  <p:notesSz cx="6797675" cy="9928225"/>
  <p:custDataLst>
    <p:tags r:id="rId42"/>
  </p:custDataLst>
  <p:kinsoku lang="ja-JP" invalStChars="、。，．・：；？！゛゜ヽヾゝゞ々ー’”）〕］｝〉》」』】°‰′″℃￠％ぁぃぅぇぉっゃゅょゎァィゥェォッャュョヮヵヶ!%),.:;?]}｡｣､･ｧｨｩｪｫｬｭｮｯｰﾞﾟ" invalEndChars="‘“（〔［｛〈《「『【￥＄$([\{｢￡"/>
  <p:defaultTextStyle>
    <a:defPPr>
      <a:defRPr lang="en-GB"/>
    </a:defPPr>
    <a:lvl1pPr algn="ctr" rtl="0" eaLnBrk="0" fontAlgn="base" hangingPunct="0">
      <a:lnSpc>
        <a:spcPct val="80000"/>
      </a:lnSpc>
      <a:spcBef>
        <a:spcPct val="0"/>
      </a:spcBef>
      <a:spcAft>
        <a:spcPct val="0"/>
      </a:spcAft>
      <a:defRPr sz="1000" b="1" kern="1200">
        <a:solidFill>
          <a:schemeClr val="tx1"/>
        </a:solidFill>
        <a:latin typeface="Arial" charset="0"/>
        <a:ea typeface="+mn-ea"/>
        <a:cs typeface="+mn-cs"/>
      </a:defRPr>
    </a:lvl1pPr>
    <a:lvl2pPr marL="457200" algn="ctr" rtl="0" eaLnBrk="0" fontAlgn="base" hangingPunct="0">
      <a:lnSpc>
        <a:spcPct val="80000"/>
      </a:lnSpc>
      <a:spcBef>
        <a:spcPct val="0"/>
      </a:spcBef>
      <a:spcAft>
        <a:spcPct val="0"/>
      </a:spcAft>
      <a:defRPr sz="1000" b="1" kern="1200">
        <a:solidFill>
          <a:schemeClr val="tx1"/>
        </a:solidFill>
        <a:latin typeface="Arial" charset="0"/>
        <a:ea typeface="+mn-ea"/>
        <a:cs typeface="+mn-cs"/>
      </a:defRPr>
    </a:lvl2pPr>
    <a:lvl3pPr marL="914400" algn="ctr" rtl="0" eaLnBrk="0" fontAlgn="base" hangingPunct="0">
      <a:lnSpc>
        <a:spcPct val="80000"/>
      </a:lnSpc>
      <a:spcBef>
        <a:spcPct val="0"/>
      </a:spcBef>
      <a:spcAft>
        <a:spcPct val="0"/>
      </a:spcAft>
      <a:defRPr sz="1000" b="1" kern="1200">
        <a:solidFill>
          <a:schemeClr val="tx1"/>
        </a:solidFill>
        <a:latin typeface="Arial" charset="0"/>
        <a:ea typeface="+mn-ea"/>
        <a:cs typeface="+mn-cs"/>
      </a:defRPr>
    </a:lvl3pPr>
    <a:lvl4pPr marL="1371600" algn="ctr" rtl="0" eaLnBrk="0" fontAlgn="base" hangingPunct="0">
      <a:lnSpc>
        <a:spcPct val="80000"/>
      </a:lnSpc>
      <a:spcBef>
        <a:spcPct val="0"/>
      </a:spcBef>
      <a:spcAft>
        <a:spcPct val="0"/>
      </a:spcAft>
      <a:defRPr sz="1000" b="1" kern="1200">
        <a:solidFill>
          <a:schemeClr val="tx1"/>
        </a:solidFill>
        <a:latin typeface="Arial" charset="0"/>
        <a:ea typeface="+mn-ea"/>
        <a:cs typeface="+mn-cs"/>
      </a:defRPr>
    </a:lvl4pPr>
    <a:lvl5pPr marL="1828800" algn="ctr" rtl="0" eaLnBrk="0" fontAlgn="base" hangingPunct="0">
      <a:lnSpc>
        <a:spcPct val="80000"/>
      </a:lnSpc>
      <a:spcBef>
        <a:spcPct val="0"/>
      </a:spcBef>
      <a:spcAft>
        <a:spcPct val="0"/>
      </a:spcAft>
      <a:defRPr sz="1000" b="1" kern="1200">
        <a:solidFill>
          <a:schemeClr val="tx1"/>
        </a:solidFill>
        <a:latin typeface="Arial" charset="0"/>
        <a:ea typeface="+mn-ea"/>
        <a:cs typeface="+mn-cs"/>
      </a:defRPr>
    </a:lvl5pPr>
    <a:lvl6pPr marL="2286000" algn="l" defTabSz="914400" rtl="0" eaLnBrk="1" latinLnBrk="0" hangingPunct="1">
      <a:defRPr sz="1000" b="1" kern="1200">
        <a:solidFill>
          <a:schemeClr val="tx1"/>
        </a:solidFill>
        <a:latin typeface="Arial" charset="0"/>
        <a:ea typeface="+mn-ea"/>
        <a:cs typeface="+mn-cs"/>
      </a:defRPr>
    </a:lvl6pPr>
    <a:lvl7pPr marL="2743200" algn="l" defTabSz="914400" rtl="0" eaLnBrk="1" latinLnBrk="0" hangingPunct="1">
      <a:defRPr sz="1000" b="1" kern="1200">
        <a:solidFill>
          <a:schemeClr val="tx1"/>
        </a:solidFill>
        <a:latin typeface="Arial" charset="0"/>
        <a:ea typeface="+mn-ea"/>
        <a:cs typeface="+mn-cs"/>
      </a:defRPr>
    </a:lvl7pPr>
    <a:lvl8pPr marL="3200400" algn="l" defTabSz="914400" rtl="0" eaLnBrk="1" latinLnBrk="0" hangingPunct="1">
      <a:defRPr sz="1000" b="1" kern="1200">
        <a:solidFill>
          <a:schemeClr val="tx1"/>
        </a:solidFill>
        <a:latin typeface="Arial" charset="0"/>
        <a:ea typeface="+mn-ea"/>
        <a:cs typeface="+mn-cs"/>
      </a:defRPr>
    </a:lvl8pPr>
    <a:lvl9pPr marL="3657600" algn="l" defTabSz="914400" rtl="0" eaLnBrk="1" latinLnBrk="0" hangingPunct="1">
      <a:defRPr sz="1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787"/>
    <a:srgbClr val="808000"/>
    <a:srgbClr val="990000"/>
    <a:srgbClr val="377DB7"/>
    <a:srgbClr val="2F6B9D"/>
    <a:srgbClr val="91989D"/>
    <a:srgbClr val="285A84"/>
    <a:srgbClr val="A8AEB2"/>
    <a:srgbClr val="9BA2A7"/>
    <a:srgbClr val="85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4" autoAdjust="0"/>
    <p:restoredTop sz="76000" autoAdjust="0"/>
  </p:normalViewPr>
  <p:slideViewPr>
    <p:cSldViewPr snapToGrid="0">
      <p:cViewPr>
        <p:scale>
          <a:sx n="87" d="100"/>
          <a:sy n="87" d="100"/>
        </p:scale>
        <p:origin x="-2202" y="-102"/>
      </p:cViewPr>
      <p:guideLst>
        <p:guide orient="horz" pos="840"/>
        <p:guide orient="horz" pos="203"/>
        <p:guide orient="horz" pos="4071"/>
        <p:guide orient="horz" pos="3883"/>
        <p:guide pos="162"/>
        <p:guide pos="60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08438"/>
    </p:cViewPr>
  </p:sorterViewPr>
  <p:notesViewPr>
    <p:cSldViewPr snapToGrid="0">
      <p:cViewPr varScale="1">
        <p:scale>
          <a:sx n="74" d="100"/>
          <a:sy n="74" d="100"/>
        </p:scale>
        <p:origin x="-217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gs" Target="tags/tag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F22AC-590D-4889-A418-6EAE8F1954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1070775A-8525-4DBC-A068-5E3638ABA14F}">
      <dgm:prSet custT="1"/>
      <dgm:spPr>
        <a:solidFill>
          <a:schemeClr val="accent1">
            <a:lumMod val="75000"/>
          </a:schemeClr>
        </a:solidFill>
      </dgm:spPr>
      <dgm:t>
        <a:bodyPr/>
        <a:lstStyle/>
        <a:p>
          <a:pPr algn="l" rtl="0">
            <a:tabLst>
              <a:tab pos="360363" algn="l"/>
            </a:tabLst>
          </a:pPr>
          <a:r>
            <a:rPr lang="el-GR" sz="1800" b="1" dirty="0" smtClean="0">
              <a:latin typeface="Tahoma" pitchFamily="34" charset="0"/>
              <a:cs typeface="Tahoma" pitchFamily="34" charset="0"/>
            </a:rPr>
            <a:t>Α. 	Σύστημα Διαχείρισης &amp; Ελέγχου - Κανονιστικό πλαίσιο</a:t>
          </a:r>
          <a:endParaRPr lang="el-GR" sz="1800" b="1" dirty="0">
            <a:latin typeface="Tahoma" pitchFamily="34" charset="0"/>
            <a:cs typeface="Tahoma" pitchFamily="34" charset="0"/>
          </a:endParaRPr>
        </a:p>
      </dgm:t>
    </dgm:pt>
    <dgm:pt modelId="{F01CBBAF-F47C-4620-8B81-9F12B72EC27D}" type="parTrans" cxnId="{CB246F49-1C04-4E0E-8691-89AABF05C863}">
      <dgm:prSet/>
      <dgm:spPr/>
      <dgm:t>
        <a:bodyPr/>
        <a:lstStyle/>
        <a:p>
          <a:pPr algn="l"/>
          <a:endParaRPr lang="el-GR" sz="1800" b="1">
            <a:latin typeface="Tahoma" pitchFamily="34" charset="0"/>
            <a:cs typeface="Tahoma" pitchFamily="34" charset="0"/>
          </a:endParaRPr>
        </a:p>
      </dgm:t>
    </dgm:pt>
    <dgm:pt modelId="{043F0D3A-E331-4DAC-8B60-FCEFD68A9876}" type="sibTrans" cxnId="{CB246F49-1C04-4E0E-8691-89AABF05C863}">
      <dgm:prSet/>
      <dgm:spPr/>
      <dgm:t>
        <a:bodyPr/>
        <a:lstStyle/>
        <a:p>
          <a:pPr algn="l"/>
          <a:endParaRPr lang="el-GR" sz="1800" b="1">
            <a:latin typeface="Tahoma" pitchFamily="34" charset="0"/>
            <a:cs typeface="Tahoma" pitchFamily="34" charset="0"/>
          </a:endParaRPr>
        </a:p>
      </dgm:t>
    </dgm:pt>
    <dgm:pt modelId="{3AD8BB86-8ADD-47B6-BFD5-718992A80D9C}">
      <dgm:prSet custT="1"/>
      <dgm:spPr>
        <a:solidFill>
          <a:schemeClr val="accent1">
            <a:lumMod val="20000"/>
            <a:lumOff val="80000"/>
          </a:schemeClr>
        </a:solidFill>
      </dgm:spPr>
      <dgm:t>
        <a:bodyPr/>
        <a:lstStyle/>
        <a:p>
          <a:pPr marL="360363" marR="0" indent="-360363" algn="l" defTabSz="914400" rtl="0" eaLnBrk="1" fontAlgn="auto" latinLnBrk="0" hangingPunct="1">
            <a:lnSpc>
              <a:spcPct val="100000"/>
            </a:lnSpc>
            <a:spcBef>
              <a:spcPts val="0"/>
            </a:spcBef>
            <a:spcAft>
              <a:spcPts val="0"/>
            </a:spcAft>
            <a:buClrTx/>
            <a:buSzTx/>
            <a:buFontTx/>
            <a:buNone/>
            <a:tabLst>
              <a:tab pos="360363" algn="l"/>
            </a:tabLst>
            <a:defRPr/>
          </a:pPr>
          <a:r>
            <a:rPr lang="el-GR" sz="1800" b="1" dirty="0" smtClean="0">
              <a:solidFill>
                <a:srgbClr val="660033"/>
              </a:solidFill>
              <a:latin typeface="Tahoma" pitchFamily="34" charset="0"/>
              <a:cs typeface="Tahoma" pitchFamily="34" charset="0"/>
            </a:rPr>
            <a:t>Γ. 	Βασικά στοιχεία του Νόμου 4314/2014</a:t>
          </a:r>
          <a:endParaRPr lang="el-GR" sz="1800" b="1" dirty="0">
            <a:solidFill>
              <a:srgbClr val="660033"/>
            </a:solidFill>
            <a:latin typeface="Tahoma" pitchFamily="34" charset="0"/>
            <a:cs typeface="Tahoma" pitchFamily="34" charset="0"/>
          </a:endParaRPr>
        </a:p>
      </dgm:t>
    </dgm:pt>
    <dgm:pt modelId="{B4C9A15B-D252-4FE3-B27B-290062901718}" type="parTrans" cxnId="{B58ED81A-E768-4FD1-84CE-D20DC6AD92E3}">
      <dgm:prSet/>
      <dgm:spPr/>
      <dgm:t>
        <a:bodyPr/>
        <a:lstStyle/>
        <a:p>
          <a:pPr algn="l"/>
          <a:endParaRPr lang="el-GR" sz="1800" b="1">
            <a:latin typeface="Tahoma" pitchFamily="34" charset="0"/>
            <a:cs typeface="Tahoma" pitchFamily="34" charset="0"/>
          </a:endParaRPr>
        </a:p>
      </dgm:t>
    </dgm:pt>
    <dgm:pt modelId="{3740180F-A7D0-4135-A9B9-CABF349DF88B}" type="sibTrans" cxnId="{B58ED81A-E768-4FD1-84CE-D20DC6AD92E3}">
      <dgm:prSet/>
      <dgm:spPr/>
      <dgm:t>
        <a:bodyPr/>
        <a:lstStyle/>
        <a:p>
          <a:pPr algn="l"/>
          <a:endParaRPr lang="el-GR" sz="1800" b="1">
            <a:latin typeface="Tahoma" pitchFamily="34" charset="0"/>
            <a:cs typeface="Tahoma" pitchFamily="34" charset="0"/>
          </a:endParaRPr>
        </a:p>
      </dgm:t>
    </dgm:pt>
    <dgm:pt modelId="{CFD64C0F-550F-429C-B013-044E80FE8EF2}">
      <dgm:prSet custT="1"/>
      <dgm:spPr>
        <a:solidFill>
          <a:schemeClr val="bg1">
            <a:lumMod val="65000"/>
          </a:schemeClr>
        </a:solidFill>
      </dgm:spPr>
      <dgm:t>
        <a:bodyPr/>
        <a:lstStyle/>
        <a:p>
          <a:pPr marL="0" marR="0" indent="0" algn="l" defTabSz="914400" rtl="0" eaLnBrk="1" fontAlgn="auto" latinLnBrk="0" hangingPunct="1">
            <a:lnSpc>
              <a:spcPct val="100000"/>
            </a:lnSpc>
            <a:spcBef>
              <a:spcPts val="0"/>
            </a:spcBef>
            <a:spcAft>
              <a:spcPts val="0"/>
            </a:spcAft>
            <a:buClrTx/>
            <a:buSzTx/>
            <a:buFontTx/>
            <a:buNone/>
            <a:tabLst>
              <a:tab pos="360363" algn="l"/>
            </a:tabLst>
            <a:defRPr/>
          </a:pPr>
          <a:r>
            <a:rPr lang="el-GR" sz="1800" b="1" dirty="0" smtClean="0">
              <a:latin typeface="Tahoma" pitchFamily="34" charset="0"/>
              <a:cs typeface="Tahoma" pitchFamily="34" charset="0"/>
            </a:rPr>
            <a:t>Δ. 	Χρονοδιάγραμμα </a:t>
          </a:r>
          <a:endParaRPr lang="el-GR" sz="1800" b="1" dirty="0">
            <a:latin typeface="Tahoma" pitchFamily="34" charset="0"/>
            <a:cs typeface="Tahoma" pitchFamily="34" charset="0"/>
          </a:endParaRPr>
        </a:p>
      </dgm:t>
    </dgm:pt>
    <dgm:pt modelId="{0FA69136-A30A-49C4-B38B-D9203E7209CE}" type="parTrans" cxnId="{09625B7D-D360-4BEF-B1EE-4566448073B3}">
      <dgm:prSet/>
      <dgm:spPr/>
      <dgm:t>
        <a:bodyPr/>
        <a:lstStyle/>
        <a:p>
          <a:endParaRPr lang="el-GR" sz="1800">
            <a:latin typeface="Tahoma" pitchFamily="34" charset="0"/>
            <a:cs typeface="Tahoma" pitchFamily="34" charset="0"/>
          </a:endParaRPr>
        </a:p>
      </dgm:t>
    </dgm:pt>
    <dgm:pt modelId="{2F724776-EA1B-4A69-BCDA-37FE18ADB73E}" type="sibTrans" cxnId="{09625B7D-D360-4BEF-B1EE-4566448073B3}">
      <dgm:prSet/>
      <dgm:spPr/>
      <dgm:t>
        <a:bodyPr/>
        <a:lstStyle/>
        <a:p>
          <a:endParaRPr lang="el-GR" sz="1800">
            <a:latin typeface="Tahoma" pitchFamily="34" charset="0"/>
            <a:cs typeface="Tahoma" pitchFamily="34" charset="0"/>
          </a:endParaRPr>
        </a:p>
      </dgm:t>
    </dgm:pt>
    <dgm:pt modelId="{FDEC612F-E31F-459D-8E02-DA8365ADE8E2}">
      <dgm:prSet custT="1"/>
      <dgm:spPr>
        <a:solidFill>
          <a:schemeClr val="accent2">
            <a:lumMod val="40000"/>
            <a:lumOff val="60000"/>
          </a:schemeClr>
        </a:solidFill>
      </dgm:spPr>
      <dgm:t>
        <a:bodyPr/>
        <a:lstStyle/>
        <a:p>
          <a:pPr marL="0" marR="0" indent="0" algn="l" defTabSz="914400" rtl="0" eaLnBrk="1" fontAlgn="auto" latinLnBrk="0" hangingPunct="1">
            <a:lnSpc>
              <a:spcPct val="100000"/>
            </a:lnSpc>
            <a:spcBef>
              <a:spcPts val="0"/>
            </a:spcBef>
            <a:spcAft>
              <a:spcPts val="0"/>
            </a:spcAft>
            <a:buClrTx/>
            <a:buSzTx/>
            <a:buFontTx/>
            <a:buNone/>
            <a:tabLst>
              <a:tab pos="360363" algn="l"/>
            </a:tabLst>
            <a:defRPr/>
          </a:pPr>
          <a:r>
            <a:rPr lang="el-GR" sz="1800" b="1" dirty="0" smtClean="0">
              <a:latin typeface="Tahoma" pitchFamily="34" charset="0"/>
              <a:cs typeface="Tahoma" pitchFamily="34" charset="0"/>
            </a:rPr>
            <a:t>Β. 	</a:t>
          </a:r>
          <a:r>
            <a:rPr lang="el-GR" sz="1800" b="1" dirty="0" smtClean="0">
              <a:solidFill>
                <a:schemeClr val="accent5">
                  <a:lumMod val="25000"/>
                </a:schemeClr>
              </a:solidFill>
              <a:latin typeface="Tahoma" pitchFamily="34" charset="0"/>
              <a:cs typeface="Tahoma" pitchFamily="34" charset="0"/>
            </a:rPr>
            <a:t>Νέες υποχρεώσεις και στοιχεία απλοποίησης  του ΣΔΕ 2014-2020</a:t>
          </a:r>
        </a:p>
      </dgm:t>
    </dgm:pt>
    <dgm:pt modelId="{D10FE3CD-3726-4E12-8B0C-F5E634CC46FD}" type="parTrans" cxnId="{DE341834-6BCC-4F06-9402-E0E074C13A8D}">
      <dgm:prSet/>
      <dgm:spPr/>
      <dgm:t>
        <a:bodyPr/>
        <a:lstStyle/>
        <a:p>
          <a:endParaRPr lang="el-GR" sz="1800">
            <a:latin typeface="Tahoma" pitchFamily="34" charset="0"/>
            <a:cs typeface="Tahoma" pitchFamily="34" charset="0"/>
          </a:endParaRPr>
        </a:p>
      </dgm:t>
    </dgm:pt>
    <dgm:pt modelId="{3802BFF5-B682-411D-9D93-8A8AE224D5B1}" type="sibTrans" cxnId="{DE341834-6BCC-4F06-9402-E0E074C13A8D}">
      <dgm:prSet/>
      <dgm:spPr/>
      <dgm:t>
        <a:bodyPr/>
        <a:lstStyle/>
        <a:p>
          <a:endParaRPr lang="el-GR" sz="1800">
            <a:latin typeface="Tahoma" pitchFamily="34" charset="0"/>
            <a:cs typeface="Tahoma" pitchFamily="34" charset="0"/>
          </a:endParaRPr>
        </a:p>
      </dgm:t>
    </dgm:pt>
    <dgm:pt modelId="{8DF614B9-FCC0-4DD3-9E25-9E20E6C1F14D}" type="pres">
      <dgm:prSet presAssocID="{63AF22AC-590D-4889-A418-6EAE8F1954C9}" presName="linear" presStyleCnt="0">
        <dgm:presLayoutVars>
          <dgm:animLvl val="lvl"/>
          <dgm:resizeHandles val="exact"/>
        </dgm:presLayoutVars>
      </dgm:prSet>
      <dgm:spPr/>
      <dgm:t>
        <a:bodyPr/>
        <a:lstStyle/>
        <a:p>
          <a:endParaRPr lang="el-GR"/>
        </a:p>
      </dgm:t>
    </dgm:pt>
    <dgm:pt modelId="{D53A11BB-50EF-4000-BD98-E870D73469BD}" type="pres">
      <dgm:prSet presAssocID="{1070775A-8525-4DBC-A068-5E3638ABA14F}" presName="parentText" presStyleLbl="node1" presStyleIdx="0" presStyleCnt="4" custScaleY="55352" custLinFactY="-24463" custLinFactNeighborY="-100000">
        <dgm:presLayoutVars>
          <dgm:chMax val="0"/>
          <dgm:bulletEnabled val="1"/>
        </dgm:presLayoutVars>
      </dgm:prSet>
      <dgm:spPr/>
      <dgm:t>
        <a:bodyPr/>
        <a:lstStyle/>
        <a:p>
          <a:endParaRPr lang="el-GR"/>
        </a:p>
      </dgm:t>
    </dgm:pt>
    <dgm:pt modelId="{5D967395-012E-440D-8D8E-04279553798F}" type="pres">
      <dgm:prSet presAssocID="{043F0D3A-E331-4DAC-8B60-FCEFD68A9876}" presName="spacer" presStyleCnt="0"/>
      <dgm:spPr/>
    </dgm:pt>
    <dgm:pt modelId="{0050FBC4-B7CA-4BFF-B485-CE1C6D7B9AB1}" type="pres">
      <dgm:prSet presAssocID="{3AD8BB86-8ADD-47B6-BFD5-718992A80D9C}" presName="parentText" presStyleLbl="node1" presStyleIdx="1" presStyleCnt="4" custScaleY="63526" custLinFactY="39918" custLinFactNeighborY="100000">
        <dgm:presLayoutVars>
          <dgm:chMax val="0"/>
          <dgm:bulletEnabled val="1"/>
        </dgm:presLayoutVars>
      </dgm:prSet>
      <dgm:spPr/>
      <dgm:t>
        <a:bodyPr/>
        <a:lstStyle/>
        <a:p>
          <a:endParaRPr lang="el-GR"/>
        </a:p>
      </dgm:t>
    </dgm:pt>
    <dgm:pt modelId="{E92FEC8E-BCA2-4CCB-BC76-74D4795B74E0}" type="pres">
      <dgm:prSet presAssocID="{3740180F-A7D0-4135-A9B9-CABF349DF88B}" presName="spacer" presStyleCnt="0"/>
      <dgm:spPr/>
    </dgm:pt>
    <dgm:pt modelId="{D9BD0BAE-12C9-4962-B837-7612FFACB348}" type="pres">
      <dgm:prSet presAssocID="{FDEC612F-E31F-459D-8E02-DA8365ADE8E2}" presName="parentText" presStyleLbl="node1" presStyleIdx="2" presStyleCnt="4" custScaleY="61497" custLinFactY="-100000" custLinFactNeighborX="144" custLinFactNeighborY="-100177">
        <dgm:presLayoutVars>
          <dgm:chMax val="0"/>
          <dgm:bulletEnabled val="1"/>
        </dgm:presLayoutVars>
      </dgm:prSet>
      <dgm:spPr/>
      <dgm:t>
        <a:bodyPr/>
        <a:lstStyle/>
        <a:p>
          <a:endParaRPr lang="el-GR"/>
        </a:p>
      </dgm:t>
    </dgm:pt>
    <dgm:pt modelId="{232A0A5A-ABB3-45F9-A918-205F84F5EBE0}" type="pres">
      <dgm:prSet presAssocID="{3802BFF5-B682-411D-9D93-8A8AE224D5B1}" presName="spacer" presStyleCnt="0"/>
      <dgm:spPr/>
    </dgm:pt>
    <dgm:pt modelId="{77446A9D-A735-4F30-8AF5-33995BE44A54}" type="pres">
      <dgm:prSet presAssocID="{CFD64C0F-550F-429C-B013-044E80FE8EF2}" presName="parentText" presStyleLbl="node1" presStyleIdx="3" presStyleCnt="4" custScaleY="43611" custLinFactNeighborY="-68226">
        <dgm:presLayoutVars>
          <dgm:chMax val="0"/>
          <dgm:bulletEnabled val="1"/>
        </dgm:presLayoutVars>
      </dgm:prSet>
      <dgm:spPr/>
      <dgm:t>
        <a:bodyPr/>
        <a:lstStyle/>
        <a:p>
          <a:endParaRPr lang="el-GR"/>
        </a:p>
      </dgm:t>
    </dgm:pt>
  </dgm:ptLst>
  <dgm:cxnLst>
    <dgm:cxn modelId="{DFCFA7DC-4E85-4109-B227-1CC699898D8A}" type="presOf" srcId="{1070775A-8525-4DBC-A068-5E3638ABA14F}" destId="{D53A11BB-50EF-4000-BD98-E870D73469BD}" srcOrd="0" destOrd="0" presId="urn:microsoft.com/office/officeart/2005/8/layout/vList2"/>
    <dgm:cxn modelId="{09625B7D-D360-4BEF-B1EE-4566448073B3}" srcId="{63AF22AC-590D-4889-A418-6EAE8F1954C9}" destId="{CFD64C0F-550F-429C-B013-044E80FE8EF2}" srcOrd="3" destOrd="0" parTransId="{0FA69136-A30A-49C4-B38B-D9203E7209CE}" sibTransId="{2F724776-EA1B-4A69-BCDA-37FE18ADB73E}"/>
    <dgm:cxn modelId="{CB246F49-1C04-4E0E-8691-89AABF05C863}" srcId="{63AF22AC-590D-4889-A418-6EAE8F1954C9}" destId="{1070775A-8525-4DBC-A068-5E3638ABA14F}" srcOrd="0" destOrd="0" parTransId="{F01CBBAF-F47C-4620-8B81-9F12B72EC27D}" sibTransId="{043F0D3A-E331-4DAC-8B60-FCEFD68A9876}"/>
    <dgm:cxn modelId="{F4D8C725-AB6C-4124-9E25-C8727EFA6DCC}" type="presOf" srcId="{3AD8BB86-8ADD-47B6-BFD5-718992A80D9C}" destId="{0050FBC4-B7CA-4BFF-B485-CE1C6D7B9AB1}" srcOrd="0" destOrd="0" presId="urn:microsoft.com/office/officeart/2005/8/layout/vList2"/>
    <dgm:cxn modelId="{DE341834-6BCC-4F06-9402-E0E074C13A8D}" srcId="{63AF22AC-590D-4889-A418-6EAE8F1954C9}" destId="{FDEC612F-E31F-459D-8E02-DA8365ADE8E2}" srcOrd="2" destOrd="0" parTransId="{D10FE3CD-3726-4E12-8B0C-F5E634CC46FD}" sibTransId="{3802BFF5-B682-411D-9D93-8A8AE224D5B1}"/>
    <dgm:cxn modelId="{D3C8B20B-E2D7-4802-9EAA-020153F07116}" type="presOf" srcId="{CFD64C0F-550F-429C-B013-044E80FE8EF2}" destId="{77446A9D-A735-4F30-8AF5-33995BE44A54}" srcOrd="0" destOrd="0" presId="urn:microsoft.com/office/officeart/2005/8/layout/vList2"/>
    <dgm:cxn modelId="{B58ED81A-E768-4FD1-84CE-D20DC6AD92E3}" srcId="{63AF22AC-590D-4889-A418-6EAE8F1954C9}" destId="{3AD8BB86-8ADD-47B6-BFD5-718992A80D9C}" srcOrd="1" destOrd="0" parTransId="{B4C9A15B-D252-4FE3-B27B-290062901718}" sibTransId="{3740180F-A7D0-4135-A9B9-CABF349DF88B}"/>
    <dgm:cxn modelId="{6FD4E3E1-1CB8-48DE-BD22-6D26F1C599DC}" type="presOf" srcId="{FDEC612F-E31F-459D-8E02-DA8365ADE8E2}" destId="{D9BD0BAE-12C9-4962-B837-7612FFACB348}" srcOrd="0" destOrd="0" presId="urn:microsoft.com/office/officeart/2005/8/layout/vList2"/>
    <dgm:cxn modelId="{9FD8BF92-71DB-442B-BEF6-E10EC093F83A}" type="presOf" srcId="{63AF22AC-590D-4889-A418-6EAE8F1954C9}" destId="{8DF614B9-FCC0-4DD3-9E25-9E20E6C1F14D}" srcOrd="0" destOrd="0" presId="urn:microsoft.com/office/officeart/2005/8/layout/vList2"/>
    <dgm:cxn modelId="{CE858A86-7357-4429-92AE-98002344C964}" type="presParOf" srcId="{8DF614B9-FCC0-4DD3-9E25-9E20E6C1F14D}" destId="{D53A11BB-50EF-4000-BD98-E870D73469BD}" srcOrd="0" destOrd="0" presId="urn:microsoft.com/office/officeart/2005/8/layout/vList2"/>
    <dgm:cxn modelId="{4C2F7390-9319-4975-BAAB-88A26E1F005E}" type="presParOf" srcId="{8DF614B9-FCC0-4DD3-9E25-9E20E6C1F14D}" destId="{5D967395-012E-440D-8D8E-04279553798F}" srcOrd="1" destOrd="0" presId="urn:microsoft.com/office/officeart/2005/8/layout/vList2"/>
    <dgm:cxn modelId="{06C81EEF-344D-4593-A629-A135CB079D1E}" type="presParOf" srcId="{8DF614B9-FCC0-4DD3-9E25-9E20E6C1F14D}" destId="{0050FBC4-B7CA-4BFF-B485-CE1C6D7B9AB1}" srcOrd="2" destOrd="0" presId="urn:microsoft.com/office/officeart/2005/8/layout/vList2"/>
    <dgm:cxn modelId="{8565C579-FFEC-4D1B-AB3B-B12B5B6503EB}" type="presParOf" srcId="{8DF614B9-FCC0-4DD3-9E25-9E20E6C1F14D}" destId="{E92FEC8E-BCA2-4CCB-BC76-74D4795B74E0}" srcOrd="3" destOrd="0" presId="urn:microsoft.com/office/officeart/2005/8/layout/vList2"/>
    <dgm:cxn modelId="{13E92DD0-A15B-4108-AC7F-C58F2790E31F}" type="presParOf" srcId="{8DF614B9-FCC0-4DD3-9E25-9E20E6C1F14D}" destId="{D9BD0BAE-12C9-4962-B837-7612FFACB348}" srcOrd="4" destOrd="0" presId="urn:microsoft.com/office/officeart/2005/8/layout/vList2"/>
    <dgm:cxn modelId="{D5AFB5BD-0800-4A58-B2F6-8D5D8F421613}" type="presParOf" srcId="{8DF614B9-FCC0-4DD3-9E25-9E20E6C1F14D}" destId="{232A0A5A-ABB3-45F9-A918-205F84F5EBE0}" srcOrd="5" destOrd="0" presId="urn:microsoft.com/office/officeart/2005/8/layout/vList2"/>
    <dgm:cxn modelId="{BBD2525A-D08E-4804-88E8-B9AFE9FEEAD3}" type="presParOf" srcId="{8DF614B9-FCC0-4DD3-9E25-9E20E6C1F14D}" destId="{77446A9D-A735-4F30-8AF5-33995BE44A5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CF96DF-1825-4360-845C-32966A4AD83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8343CFB5-C646-4364-BE5C-405E84CAC4A9}">
      <dgm:prSet phldrT="[Κείμενο]" custT="1"/>
      <dgm:spPr>
        <a:solidFill>
          <a:srgbClr val="91989D"/>
        </a:solidFill>
      </dgm:spPr>
      <dgm:t>
        <a:bodyPr vert="horz"/>
        <a:lstStyle/>
        <a:p>
          <a:r>
            <a:rPr lang="el-GR" sz="2000" b="1" dirty="0" smtClean="0">
              <a:solidFill>
                <a:schemeClr val="bg1"/>
              </a:solidFill>
              <a:latin typeface="+mj-lt"/>
            </a:rPr>
            <a:t>ΜΕΤΡΑ ΕΠΙΤΑΧΥΝΣΗΣ ΔΙΑΔΙΚΑΣΙΩΝ</a:t>
          </a:r>
          <a:endParaRPr lang="el-GR" sz="2000" b="1" dirty="0">
            <a:solidFill>
              <a:schemeClr val="bg1"/>
            </a:solidFill>
            <a:latin typeface="+mj-lt"/>
          </a:endParaRPr>
        </a:p>
      </dgm:t>
    </dgm:pt>
    <dgm:pt modelId="{79E3ADE8-AD60-4D8C-9258-AB10ED9AEF39}" type="parTrans" cxnId="{8991F6D0-FAEF-468D-8284-71944E5BE8B6}">
      <dgm:prSet/>
      <dgm:spPr/>
      <dgm:t>
        <a:bodyPr/>
        <a:lstStyle/>
        <a:p>
          <a:endParaRPr lang="el-GR"/>
        </a:p>
      </dgm:t>
    </dgm:pt>
    <dgm:pt modelId="{9F33DA96-5DE9-4398-AD2E-C8A370FEB76E}" type="sibTrans" cxnId="{8991F6D0-FAEF-468D-8284-71944E5BE8B6}">
      <dgm:prSet/>
      <dgm:spPr/>
      <dgm:t>
        <a:bodyPr/>
        <a:lstStyle/>
        <a:p>
          <a:endParaRPr lang="el-GR"/>
        </a:p>
      </dgm:t>
    </dgm:pt>
    <dgm:pt modelId="{6A0F73CC-2CFB-4D3D-9223-414B4E434FCD}">
      <dgm:prSet phldrT="[Κείμενο]" custT="1"/>
      <dgm:spPr>
        <a:solidFill>
          <a:schemeClr val="accent6">
            <a:lumMod val="50000"/>
          </a:schemeClr>
        </a:solidFill>
      </dgm:spPr>
      <dgm:t>
        <a:bodyPr lIns="144000" tIns="0" rIns="144000"/>
        <a:lstStyle/>
        <a:p>
          <a:pPr marL="0" marR="0" indent="0" algn="l" defTabSz="914400" eaLnBrk="1" fontAlgn="auto" latinLnBrk="0" hangingPunct="1">
            <a:lnSpc>
              <a:spcPct val="100000"/>
            </a:lnSpc>
            <a:spcBef>
              <a:spcPts val="0"/>
            </a:spcBef>
            <a:spcAft>
              <a:spcPts val="0"/>
            </a:spcAft>
            <a:buClrTx/>
            <a:buSzTx/>
            <a:buFontTx/>
            <a:buNone/>
            <a:tabLst/>
            <a:defRPr/>
          </a:pPr>
          <a:r>
            <a:rPr lang="el-GR" sz="1800" b="0" dirty="0" smtClean="0">
              <a:solidFill>
                <a:schemeClr val="bg1"/>
              </a:solidFill>
              <a:latin typeface="Tahoma"/>
            </a:rPr>
            <a:t>Πράξεις που αποκλίνουν από τους όρους της απόφασης ένταξης ή από το χρονοδιάγραμμα υλοποίησης του χρόνου (υπέρβαση κατά 50%) τίθενται σε καθεστώς «επιτήρησης» και αν ο Δικαιούχος «δεν συμμορφωθεί»          η πράξη απεντάσσεται.</a:t>
          </a:r>
          <a:endParaRPr lang="el-GR" sz="1800" dirty="0">
            <a:solidFill>
              <a:schemeClr val="bg1"/>
            </a:solidFill>
          </a:endParaRPr>
        </a:p>
      </dgm:t>
    </dgm:pt>
    <dgm:pt modelId="{FA0DEAA6-D8D0-4371-BC9B-9D1099633752}" type="parTrans" cxnId="{863CEE62-566B-4D78-8A39-5545B8BBF8E5}">
      <dgm:prSet/>
      <dgm:spPr/>
      <dgm:t>
        <a:bodyPr/>
        <a:lstStyle/>
        <a:p>
          <a:endParaRPr lang="el-GR"/>
        </a:p>
      </dgm:t>
    </dgm:pt>
    <dgm:pt modelId="{0C6485BC-A262-4031-9002-12E1618827EB}" type="sibTrans" cxnId="{863CEE62-566B-4D78-8A39-5545B8BBF8E5}">
      <dgm:prSet/>
      <dgm:spPr/>
      <dgm:t>
        <a:bodyPr/>
        <a:lstStyle/>
        <a:p>
          <a:endParaRPr lang="el-GR"/>
        </a:p>
      </dgm:t>
    </dgm:pt>
    <dgm:pt modelId="{03E7EC58-65BF-43B6-9834-0F0969C5B2B9}">
      <dgm:prSet phldrT="[Κείμενο]" custT="1"/>
      <dgm:spPr>
        <a:solidFill>
          <a:schemeClr val="accent6">
            <a:lumMod val="50000"/>
          </a:schemeClr>
        </a:solidFill>
      </dgm:spPr>
      <dgm:t>
        <a:bodyPr lIns="144000" rIns="144000"/>
        <a:lstStyle/>
        <a:p>
          <a:pPr algn="l"/>
          <a:r>
            <a:rPr lang="el-GR" sz="1800" dirty="0" smtClean="0">
              <a:solidFill>
                <a:schemeClr val="bg1"/>
              </a:solidFill>
              <a:latin typeface="+mj-lt"/>
            </a:rPr>
            <a:t>Για τις συμβάσεις που έχουν ανατεθεί με τη διαδικασία της διαπραγμάτευσης χωρίς προηγούμενη προκήρυξη διαγωνισμού, η ΔΑ γνωμοδοτεί με βάση τη γνώμη της ΕΑΑΔΗΣΥ. Όταν οι αναθέσεις συμβάσεων ελέγχονται από το Ελεγκτικό Συνέδριο, δεν ελέγχονται από την ΕΑΑΔΗΣΥ.</a:t>
          </a:r>
          <a:endParaRPr lang="el-GR" sz="1800" dirty="0">
            <a:solidFill>
              <a:schemeClr val="bg1"/>
            </a:solidFill>
            <a:latin typeface="+mj-lt"/>
          </a:endParaRPr>
        </a:p>
      </dgm:t>
    </dgm:pt>
    <dgm:pt modelId="{E6EB1CE8-79AD-42F2-9492-E13CB3157598}" type="parTrans" cxnId="{D9C2FFF1-07BF-4A92-A598-EB0E12741E82}">
      <dgm:prSet/>
      <dgm:spPr/>
      <dgm:t>
        <a:bodyPr/>
        <a:lstStyle/>
        <a:p>
          <a:endParaRPr lang="el-GR"/>
        </a:p>
      </dgm:t>
    </dgm:pt>
    <dgm:pt modelId="{DE59854C-E315-4798-AA86-0836672A2794}" type="sibTrans" cxnId="{D9C2FFF1-07BF-4A92-A598-EB0E12741E82}">
      <dgm:prSet/>
      <dgm:spPr/>
      <dgm:t>
        <a:bodyPr/>
        <a:lstStyle/>
        <a:p>
          <a:endParaRPr lang="el-GR"/>
        </a:p>
      </dgm:t>
    </dgm:pt>
    <dgm:pt modelId="{567C184F-CEE1-417D-AC05-36B8491AD109}">
      <dgm:prSet phldrT="[Κείμενο]" custT="1"/>
      <dgm:spPr>
        <a:solidFill>
          <a:schemeClr val="accent6">
            <a:lumMod val="50000"/>
          </a:schemeClr>
        </a:solidFill>
      </dgm:spPr>
      <dgm:t>
        <a:bodyPr lIns="144000" rIns="144000"/>
        <a:lstStyle/>
        <a:p>
          <a:pPr algn="l"/>
          <a:r>
            <a:rPr lang="el-GR" sz="1800" dirty="0" smtClean="0">
              <a:latin typeface="+mj-lt"/>
            </a:rPr>
            <a:t>Η Επιχειρησιακή </a:t>
          </a:r>
          <a:r>
            <a:rPr lang="el-GR" sz="1800" b="1" dirty="0" smtClean="0">
              <a:latin typeface="+mj-lt"/>
            </a:rPr>
            <a:t>Πλατφόρμα ΔΙΑΥΛΟΣ </a:t>
          </a:r>
          <a:r>
            <a:rPr lang="el-GR" sz="1800" dirty="0" smtClean="0">
              <a:latin typeface="+mj-lt"/>
            </a:rPr>
            <a:t>αποτελεί τον </a:t>
          </a:r>
          <a:r>
            <a:rPr lang="el-GR" sz="1800" dirty="0" smtClean="0">
              <a:solidFill>
                <a:schemeClr val="bg1"/>
              </a:solidFill>
              <a:latin typeface="+mj-lt"/>
            </a:rPr>
            <a:t>αποκλειστικό</a:t>
          </a:r>
          <a:r>
            <a:rPr lang="el-GR" sz="1800" dirty="0" smtClean="0">
              <a:latin typeface="+mj-lt"/>
            </a:rPr>
            <a:t> χώρο ανάρτησης, δημοσιοποίησης και διαβούλευσης εγγράφων μεταξύ των υπηρεσιών των συγχρηματοδοτούμενων έργων. </a:t>
          </a:r>
          <a:endParaRPr lang="el-GR" sz="1800" dirty="0">
            <a:latin typeface="+mj-lt"/>
          </a:endParaRPr>
        </a:p>
      </dgm:t>
    </dgm:pt>
    <dgm:pt modelId="{A05E9E7C-9958-415B-B94F-38E3B8D0F00A}" type="parTrans" cxnId="{2286736D-2E3D-4557-88DB-BA2186068DE0}">
      <dgm:prSet/>
      <dgm:spPr/>
      <dgm:t>
        <a:bodyPr/>
        <a:lstStyle/>
        <a:p>
          <a:endParaRPr lang="el-GR"/>
        </a:p>
      </dgm:t>
    </dgm:pt>
    <dgm:pt modelId="{F8A3543D-969C-4F14-8358-C1F87A3EF68F}" type="sibTrans" cxnId="{2286736D-2E3D-4557-88DB-BA2186068DE0}">
      <dgm:prSet/>
      <dgm:spPr/>
      <dgm:t>
        <a:bodyPr/>
        <a:lstStyle/>
        <a:p>
          <a:endParaRPr lang="el-GR"/>
        </a:p>
      </dgm:t>
    </dgm:pt>
    <dgm:pt modelId="{6C36B751-F019-4E48-8149-8BA1E1D0014B}">
      <dgm:prSet custT="1"/>
      <dgm:spPr>
        <a:solidFill>
          <a:schemeClr val="accent6">
            <a:lumMod val="50000"/>
          </a:schemeClr>
        </a:solidFill>
      </dgm:spPr>
      <dgm:t>
        <a:bodyPr lIns="144000" rIns="144000"/>
        <a:lstStyle/>
        <a:p>
          <a:pPr algn="l"/>
          <a:r>
            <a:rPr lang="el-GR" sz="1800" dirty="0" smtClean="0">
              <a:solidFill>
                <a:schemeClr val="bg1"/>
              </a:solidFill>
              <a:latin typeface="Tahoma"/>
            </a:rPr>
            <a:t>Ανάληψη της κύριας νομικής δέσμευσης από το δικαιούχο εντός δεσμευτικής προθεσμίας. Σε διαφορετική περίπτωση           απένταξη</a:t>
          </a:r>
          <a:endParaRPr lang="el-GR" sz="1800" dirty="0">
            <a:solidFill>
              <a:schemeClr val="bg1"/>
            </a:solidFill>
            <a:latin typeface="Tahoma"/>
          </a:endParaRPr>
        </a:p>
      </dgm:t>
    </dgm:pt>
    <dgm:pt modelId="{39BB92A6-0ECE-472C-9AF3-B8303C57445E}" type="parTrans" cxnId="{FD40036D-B17B-4969-9A22-356BF85A6C94}">
      <dgm:prSet/>
      <dgm:spPr/>
      <dgm:t>
        <a:bodyPr/>
        <a:lstStyle/>
        <a:p>
          <a:endParaRPr lang="el-GR"/>
        </a:p>
      </dgm:t>
    </dgm:pt>
    <dgm:pt modelId="{06C4EB89-3322-4463-B7FC-7CBDBE866ACC}" type="sibTrans" cxnId="{FD40036D-B17B-4969-9A22-356BF85A6C94}">
      <dgm:prSet/>
      <dgm:spPr/>
      <dgm:t>
        <a:bodyPr/>
        <a:lstStyle/>
        <a:p>
          <a:endParaRPr lang="el-GR"/>
        </a:p>
      </dgm:t>
    </dgm:pt>
    <dgm:pt modelId="{84B06344-FBEA-4280-834B-63A33A625CC8}" type="pres">
      <dgm:prSet presAssocID="{8ACF96DF-1825-4360-845C-32966A4AD839}" presName="Name0" presStyleCnt="0">
        <dgm:presLayoutVars>
          <dgm:chPref val="1"/>
          <dgm:dir/>
          <dgm:animOne val="branch"/>
          <dgm:animLvl val="lvl"/>
          <dgm:resizeHandles val="exact"/>
        </dgm:presLayoutVars>
      </dgm:prSet>
      <dgm:spPr/>
      <dgm:t>
        <a:bodyPr/>
        <a:lstStyle/>
        <a:p>
          <a:endParaRPr lang="el-GR"/>
        </a:p>
      </dgm:t>
    </dgm:pt>
    <dgm:pt modelId="{FBB076A3-73F3-4814-BC2C-4BFA50F64B8D}" type="pres">
      <dgm:prSet presAssocID="{8343CFB5-C646-4364-BE5C-405E84CAC4A9}" presName="root1" presStyleCnt="0"/>
      <dgm:spPr/>
    </dgm:pt>
    <dgm:pt modelId="{35902277-2692-4FD3-9DCD-DBBCBCD9A024}" type="pres">
      <dgm:prSet presAssocID="{8343CFB5-C646-4364-BE5C-405E84CAC4A9}" presName="LevelOneTextNode" presStyleLbl="node0" presStyleIdx="0" presStyleCnt="1" custScaleX="102111" custLinFactX="-18421" custLinFactNeighborX="-100000" custLinFactNeighborY="495">
        <dgm:presLayoutVars>
          <dgm:chPref val="3"/>
        </dgm:presLayoutVars>
      </dgm:prSet>
      <dgm:spPr/>
      <dgm:t>
        <a:bodyPr/>
        <a:lstStyle/>
        <a:p>
          <a:endParaRPr lang="el-GR"/>
        </a:p>
      </dgm:t>
    </dgm:pt>
    <dgm:pt modelId="{10C8FB8C-01ED-4E7E-A530-B991D3B5F24B}" type="pres">
      <dgm:prSet presAssocID="{8343CFB5-C646-4364-BE5C-405E84CAC4A9}" presName="level2hierChild" presStyleCnt="0"/>
      <dgm:spPr/>
    </dgm:pt>
    <dgm:pt modelId="{BB6834D8-5EA8-49F4-8A9E-49BF4940BE82}" type="pres">
      <dgm:prSet presAssocID="{FA0DEAA6-D8D0-4371-BC9B-9D1099633752}" presName="conn2-1" presStyleLbl="parChTrans1D2" presStyleIdx="0" presStyleCnt="4"/>
      <dgm:spPr/>
      <dgm:t>
        <a:bodyPr/>
        <a:lstStyle/>
        <a:p>
          <a:endParaRPr lang="el-GR"/>
        </a:p>
      </dgm:t>
    </dgm:pt>
    <dgm:pt modelId="{086DA528-C829-41FD-8B5B-EA402DEBD8F0}" type="pres">
      <dgm:prSet presAssocID="{FA0DEAA6-D8D0-4371-BC9B-9D1099633752}" presName="connTx" presStyleLbl="parChTrans1D2" presStyleIdx="0" presStyleCnt="4"/>
      <dgm:spPr/>
      <dgm:t>
        <a:bodyPr/>
        <a:lstStyle/>
        <a:p>
          <a:endParaRPr lang="el-GR"/>
        </a:p>
      </dgm:t>
    </dgm:pt>
    <dgm:pt modelId="{6A9A1129-6B2A-4B1C-B508-D5F656E82A2D}" type="pres">
      <dgm:prSet presAssocID="{6A0F73CC-2CFB-4D3D-9223-414B4E434FCD}" presName="root2" presStyleCnt="0"/>
      <dgm:spPr/>
    </dgm:pt>
    <dgm:pt modelId="{D737D242-A21F-4907-9900-180B88A051F8}" type="pres">
      <dgm:prSet presAssocID="{6A0F73CC-2CFB-4D3D-9223-414B4E434FCD}" presName="LevelTwoTextNode" presStyleLbl="node2" presStyleIdx="0" presStyleCnt="4" custScaleX="217743" custScaleY="126142">
        <dgm:presLayoutVars>
          <dgm:chPref val="3"/>
        </dgm:presLayoutVars>
      </dgm:prSet>
      <dgm:spPr/>
      <dgm:t>
        <a:bodyPr/>
        <a:lstStyle/>
        <a:p>
          <a:endParaRPr lang="el-GR"/>
        </a:p>
      </dgm:t>
    </dgm:pt>
    <dgm:pt modelId="{E2D3689D-95B8-4B30-82A0-C2FA75C5492E}" type="pres">
      <dgm:prSet presAssocID="{6A0F73CC-2CFB-4D3D-9223-414B4E434FCD}" presName="level3hierChild" presStyleCnt="0"/>
      <dgm:spPr/>
    </dgm:pt>
    <dgm:pt modelId="{A6DF64F5-C914-4699-A150-C97C65A4147E}" type="pres">
      <dgm:prSet presAssocID="{39BB92A6-0ECE-472C-9AF3-B8303C57445E}" presName="conn2-1" presStyleLbl="parChTrans1D2" presStyleIdx="1" presStyleCnt="4"/>
      <dgm:spPr/>
      <dgm:t>
        <a:bodyPr/>
        <a:lstStyle/>
        <a:p>
          <a:endParaRPr lang="el-GR"/>
        </a:p>
      </dgm:t>
    </dgm:pt>
    <dgm:pt modelId="{4C48BD4D-F06E-432F-A3E3-4821E023C505}" type="pres">
      <dgm:prSet presAssocID="{39BB92A6-0ECE-472C-9AF3-B8303C57445E}" presName="connTx" presStyleLbl="parChTrans1D2" presStyleIdx="1" presStyleCnt="4"/>
      <dgm:spPr/>
      <dgm:t>
        <a:bodyPr/>
        <a:lstStyle/>
        <a:p>
          <a:endParaRPr lang="el-GR"/>
        </a:p>
      </dgm:t>
    </dgm:pt>
    <dgm:pt modelId="{EBA875FE-0EB7-4CFB-89FD-CCD6E60AF3BA}" type="pres">
      <dgm:prSet presAssocID="{6C36B751-F019-4E48-8149-8BA1E1D0014B}" presName="root2" presStyleCnt="0"/>
      <dgm:spPr/>
    </dgm:pt>
    <dgm:pt modelId="{0BB27D4C-72DC-4022-851B-BA8C1682F0C9}" type="pres">
      <dgm:prSet presAssocID="{6C36B751-F019-4E48-8149-8BA1E1D0014B}" presName="LevelTwoTextNode" presStyleLbl="node2" presStyleIdx="1" presStyleCnt="4" custScaleX="218846" custScaleY="87238">
        <dgm:presLayoutVars>
          <dgm:chPref val="3"/>
        </dgm:presLayoutVars>
      </dgm:prSet>
      <dgm:spPr/>
      <dgm:t>
        <a:bodyPr/>
        <a:lstStyle/>
        <a:p>
          <a:endParaRPr lang="el-GR"/>
        </a:p>
      </dgm:t>
    </dgm:pt>
    <dgm:pt modelId="{16B832CF-D081-40F0-8B8D-164F248D4280}" type="pres">
      <dgm:prSet presAssocID="{6C36B751-F019-4E48-8149-8BA1E1D0014B}" presName="level3hierChild" presStyleCnt="0"/>
      <dgm:spPr/>
    </dgm:pt>
    <dgm:pt modelId="{9DEF8CBD-7259-47B8-A080-EC838BC6959F}" type="pres">
      <dgm:prSet presAssocID="{E6EB1CE8-79AD-42F2-9492-E13CB3157598}" presName="conn2-1" presStyleLbl="parChTrans1D2" presStyleIdx="2" presStyleCnt="4"/>
      <dgm:spPr/>
      <dgm:t>
        <a:bodyPr/>
        <a:lstStyle/>
        <a:p>
          <a:endParaRPr lang="el-GR"/>
        </a:p>
      </dgm:t>
    </dgm:pt>
    <dgm:pt modelId="{C363DBB9-C2DC-4C7D-A1B5-B7B1B30F9288}" type="pres">
      <dgm:prSet presAssocID="{E6EB1CE8-79AD-42F2-9492-E13CB3157598}" presName="connTx" presStyleLbl="parChTrans1D2" presStyleIdx="2" presStyleCnt="4"/>
      <dgm:spPr/>
      <dgm:t>
        <a:bodyPr/>
        <a:lstStyle/>
        <a:p>
          <a:endParaRPr lang="el-GR"/>
        </a:p>
      </dgm:t>
    </dgm:pt>
    <dgm:pt modelId="{1D05CBC1-5C9A-4125-83CE-4F1786E27E01}" type="pres">
      <dgm:prSet presAssocID="{03E7EC58-65BF-43B6-9834-0F0969C5B2B9}" presName="root2" presStyleCnt="0"/>
      <dgm:spPr/>
    </dgm:pt>
    <dgm:pt modelId="{6F34E5B5-A6F1-4EB4-A19E-2935DDBA373F}" type="pres">
      <dgm:prSet presAssocID="{03E7EC58-65BF-43B6-9834-0F0969C5B2B9}" presName="LevelTwoTextNode" presStyleLbl="node2" presStyleIdx="2" presStyleCnt="4" custScaleX="219490" custScaleY="148160">
        <dgm:presLayoutVars>
          <dgm:chPref val="3"/>
        </dgm:presLayoutVars>
      </dgm:prSet>
      <dgm:spPr/>
      <dgm:t>
        <a:bodyPr/>
        <a:lstStyle/>
        <a:p>
          <a:endParaRPr lang="el-GR"/>
        </a:p>
      </dgm:t>
    </dgm:pt>
    <dgm:pt modelId="{A40B21F7-E90F-42BD-AB2B-ECFA772A7AEC}" type="pres">
      <dgm:prSet presAssocID="{03E7EC58-65BF-43B6-9834-0F0969C5B2B9}" presName="level3hierChild" presStyleCnt="0"/>
      <dgm:spPr/>
    </dgm:pt>
    <dgm:pt modelId="{87646788-9B27-4D89-9C01-5E303CC17544}" type="pres">
      <dgm:prSet presAssocID="{A05E9E7C-9958-415B-B94F-38E3B8D0F00A}" presName="conn2-1" presStyleLbl="parChTrans1D2" presStyleIdx="3" presStyleCnt="4"/>
      <dgm:spPr/>
      <dgm:t>
        <a:bodyPr/>
        <a:lstStyle/>
        <a:p>
          <a:endParaRPr lang="el-GR"/>
        </a:p>
      </dgm:t>
    </dgm:pt>
    <dgm:pt modelId="{F9143723-7E7F-47A7-832F-FF80C36BB8C6}" type="pres">
      <dgm:prSet presAssocID="{A05E9E7C-9958-415B-B94F-38E3B8D0F00A}" presName="connTx" presStyleLbl="parChTrans1D2" presStyleIdx="3" presStyleCnt="4"/>
      <dgm:spPr/>
      <dgm:t>
        <a:bodyPr/>
        <a:lstStyle/>
        <a:p>
          <a:endParaRPr lang="el-GR"/>
        </a:p>
      </dgm:t>
    </dgm:pt>
    <dgm:pt modelId="{46B4ED97-7CCB-4B9F-944C-819948735A8D}" type="pres">
      <dgm:prSet presAssocID="{567C184F-CEE1-417D-AC05-36B8491AD109}" presName="root2" presStyleCnt="0"/>
      <dgm:spPr/>
    </dgm:pt>
    <dgm:pt modelId="{96A301E7-6CDE-4D02-AE69-71F4AE40FFED}" type="pres">
      <dgm:prSet presAssocID="{567C184F-CEE1-417D-AC05-36B8491AD109}" presName="LevelTwoTextNode" presStyleLbl="node2" presStyleIdx="3" presStyleCnt="4" custScaleX="218846" custScaleY="96498">
        <dgm:presLayoutVars>
          <dgm:chPref val="3"/>
        </dgm:presLayoutVars>
      </dgm:prSet>
      <dgm:spPr/>
      <dgm:t>
        <a:bodyPr/>
        <a:lstStyle/>
        <a:p>
          <a:endParaRPr lang="el-GR"/>
        </a:p>
      </dgm:t>
    </dgm:pt>
    <dgm:pt modelId="{0BAAC1A9-9DC4-49F6-A8F1-B5636B70F40A}" type="pres">
      <dgm:prSet presAssocID="{567C184F-CEE1-417D-AC05-36B8491AD109}" presName="level3hierChild" presStyleCnt="0"/>
      <dgm:spPr/>
    </dgm:pt>
  </dgm:ptLst>
  <dgm:cxnLst>
    <dgm:cxn modelId="{9B495BE5-AA7D-428B-AFE9-8AF54CB3D085}" type="presOf" srcId="{FA0DEAA6-D8D0-4371-BC9B-9D1099633752}" destId="{086DA528-C829-41FD-8B5B-EA402DEBD8F0}" srcOrd="1" destOrd="0" presId="urn:microsoft.com/office/officeart/2008/layout/HorizontalMultiLevelHierarchy"/>
    <dgm:cxn modelId="{A2A37B7E-7324-4A54-9E2A-A2505B9C0567}" type="presOf" srcId="{8ACF96DF-1825-4360-845C-32966A4AD839}" destId="{84B06344-FBEA-4280-834B-63A33A625CC8}" srcOrd="0" destOrd="0" presId="urn:microsoft.com/office/officeart/2008/layout/HorizontalMultiLevelHierarchy"/>
    <dgm:cxn modelId="{E9807D40-862E-42C1-BA94-57F3E1E09841}" type="presOf" srcId="{A05E9E7C-9958-415B-B94F-38E3B8D0F00A}" destId="{87646788-9B27-4D89-9C01-5E303CC17544}" srcOrd="0" destOrd="0" presId="urn:microsoft.com/office/officeart/2008/layout/HorizontalMultiLevelHierarchy"/>
    <dgm:cxn modelId="{FD40036D-B17B-4969-9A22-356BF85A6C94}" srcId="{8343CFB5-C646-4364-BE5C-405E84CAC4A9}" destId="{6C36B751-F019-4E48-8149-8BA1E1D0014B}" srcOrd="1" destOrd="0" parTransId="{39BB92A6-0ECE-472C-9AF3-B8303C57445E}" sibTransId="{06C4EB89-3322-4463-B7FC-7CBDBE866ACC}"/>
    <dgm:cxn modelId="{2286736D-2E3D-4557-88DB-BA2186068DE0}" srcId="{8343CFB5-C646-4364-BE5C-405E84CAC4A9}" destId="{567C184F-CEE1-417D-AC05-36B8491AD109}" srcOrd="3" destOrd="0" parTransId="{A05E9E7C-9958-415B-B94F-38E3B8D0F00A}" sibTransId="{F8A3543D-969C-4F14-8358-C1F87A3EF68F}"/>
    <dgm:cxn modelId="{8991F6D0-FAEF-468D-8284-71944E5BE8B6}" srcId="{8ACF96DF-1825-4360-845C-32966A4AD839}" destId="{8343CFB5-C646-4364-BE5C-405E84CAC4A9}" srcOrd="0" destOrd="0" parTransId="{79E3ADE8-AD60-4D8C-9258-AB10ED9AEF39}" sibTransId="{9F33DA96-5DE9-4398-AD2E-C8A370FEB76E}"/>
    <dgm:cxn modelId="{7FD31AC6-E01E-4210-9B51-06485B2AD770}" type="presOf" srcId="{E6EB1CE8-79AD-42F2-9492-E13CB3157598}" destId="{9DEF8CBD-7259-47B8-A080-EC838BC6959F}" srcOrd="0" destOrd="0" presId="urn:microsoft.com/office/officeart/2008/layout/HorizontalMultiLevelHierarchy"/>
    <dgm:cxn modelId="{A106974E-B888-4FDB-97E1-3A04616BF089}" type="presOf" srcId="{A05E9E7C-9958-415B-B94F-38E3B8D0F00A}" destId="{F9143723-7E7F-47A7-832F-FF80C36BB8C6}" srcOrd="1" destOrd="0" presId="urn:microsoft.com/office/officeart/2008/layout/HorizontalMultiLevelHierarchy"/>
    <dgm:cxn modelId="{D9C2FFF1-07BF-4A92-A598-EB0E12741E82}" srcId="{8343CFB5-C646-4364-BE5C-405E84CAC4A9}" destId="{03E7EC58-65BF-43B6-9834-0F0969C5B2B9}" srcOrd="2" destOrd="0" parTransId="{E6EB1CE8-79AD-42F2-9492-E13CB3157598}" sibTransId="{DE59854C-E315-4798-AA86-0836672A2794}"/>
    <dgm:cxn modelId="{9BBA46B8-B91B-47FE-81B4-5824EAD9FC0D}" type="presOf" srcId="{6C36B751-F019-4E48-8149-8BA1E1D0014B}" destId="{0BB27D4C-72DC-4022-851B-BA8C1682F0C9}" srcOrd="0" destOrd="0" presId="urn:microsoft.com/office/officeart/2008/layout/HorizontalMultiLevelHierarchy"/>
    <dgm:cxn modelId="{7ADE5719-90C3-463E-AB08-C77B8FF35E2F}" type="presOf" srcId="{03E7EC58-65BF-43B6-9834-0F0969C5B2B9}" destId="{6F34E5B5-A6F1-4EB4-A19E-2935DDBA373F}" srcOrd="0" destOrd="0" presId="urn:microsoft.com/office/officeart/2008/layout/HorizontalMultiLevelHierarchy"/>
    <dgm:cxn modelId="{EB2D595F-36B7-4B19-8CB4-AC2187D96721}" type="presOf" srcId="{567C184F-CEE1-417D-AC05-36B8491AD109}" destId="{96A301E7-6CDE-4D02-AE69-71F4AE40FFED}" srcOrd="0" destOrd="0" presId="urn:microsoft.com/office/officeart/2008/layout/HorizontalMultiLevelHierarchy"/>
    <dgm:cxn modelId="{64D3DEFD-772D-4E1D-8585-506E1C1AC295}" type="presOf" srcId="{E6EB1CE8-79AD-42F2-9492-E13CB3157598}" destId="{C363DBB9-C2DC-4C7D-A1B5-B7B1B30F9288}" srcOrd="1" destOrd="0" presId="urn:microsoft.com/office/officeart/2008/layout/HorizontalMultiLevelHierarchy"/>
    <dgm:cxn modelId="{8B7BEF06-8BB6-4E0B-8517-C179A9729E0D}" type="presOf" srcId="{FA0DEAA6-D8D0-4371-BC9B-9D1099633752}" destId="{BB6834D8-5EA8-49F4-8A9E-49BF4940BE82}" srcOrd="0" destOrd="0" presId="urn:microsoft.com/office/officeart/2008/layout/HorizontalMultiLevelHierarchy"/>
    <dgm:cxn modelId="{7736B35A-6768-4528-ACC0-2EB49CCEA4B4}" type="presOf" srcId="{8343CFB5-C646-4364-BE5C-405E84CAC4A9}" destId="{35902277-2692-4FD3-9DCD-DBBCBCD9A024}" srcOrd="0" destOrd="0" presId="urn:microsoft.com/office/officeart/2008/layout/HorizontalMultiLevelHierarchy"/>
    <dgm:cxn modelId="{863CEE62-566B-4D78-8A39-5545B8BBF8E5}" srcId="{8343CFB5-C646-4364-BE5C-405E84CAC4A9}" destId="{6A0F73CC-2CFB-4D3D-9223-414B4E434FCD}" srcOrd="0" destOrd="0" parTransId="{FA0DEAA6-D8D0-4371-BC9B-9D1099633752}" sibTransId="{0C6485BC-A262-4031-9002-12E1618827EB}"/>
    <dgm:cxn modelId="{0C7810F5-74AB-4CA2-8ACB-12C78E1871D5}" type="presOf" srcId="{39BB92A6-0ECE-472C-9AF3-B8303C57445E}" destId="{A6DF64F5-C914-4699-A150-C97C65A4147E}" srcOrd="0" destOrd="0" presId="urn:microsoft.com/office/officeart/2008/layout/HorizontalMultiLevelHierarchy"/>
    <dgm:cxn modelId="{9B7A9DCA-A9E0-4275-8A6C-27BE0475591A}" type="presOf" srcId="{6A0F73CC-2CFB-4D3D-9223-414B4E434FCD}" destId="{D737D242-A21F-4907-9900-180B88A051F8}" srcOrd="0" destOrd="0" presId="urn:microsoft.com/office/officeart/2008/layout/HorizontalMultiLevelHierarchy"/>
    <dgm:cxn modelId="{31887B5C-9A00-4571-862A-9005AB5D29EE}" type="presOf" srcId="{39BB92A6-0ECE-472C-9AF3-B8303C57445E}" destId="{4C48BD4D-F06E-432F-A3E3-4821E023C505}" srcOrd="1" destOrd="0" presId="urn:microsoft.com/office/officeart/2008/layout/HorizontalMultiLevelHierarchy"/>
    <dgm:cxn modelId="{E59D604F-A968-464A-B4A2-AF9B1CCEFD44}" type="presParOf" srcId="{84B06344-FBEA-4280-834B-63A33A625CC8}" destId="{FBB076A3-73F3-4814-BC2C-4BFA50F64B8D}" srcOrd="0" destOrd="0" presId="urn:microsoft.com/office/officeart/2008/layout/HorizontalMultiLevelHierarchy"/>
    <dgm:cxn modelId="{1EFAA030-DBDD-49CC-889E-21E48D88BCBB}" type="presParOf" srcId="{FBB076A3-73F3-4814-BC2C-4BFA50F64B8D}" destId="{35902277-2692-4FD3-9DCD-DBBCBCD9A024}" srcOrd="0" destOrd="0" presId="urn:microsoft.com/office/officeart/2008/layout/HorizontalMultiLevelHierarchy"/>
    <dgm:cxn modelId="{E44D55DD-71AA-444D-B04E-B8C1784E01E0}" type="presParOf" srcId="{FBB076A3-73F3-4814-BC2C-4BFA50F64B8D}" destId="{10C8FB8C-01ED-4E7E-A530-B991D3B5F24B}" srcOrd="1" destOrd="0" presId="urn:microsoft.com/office/officeart/2008/layout/HorizontalMultiLevelHierarchy"/>
    <dgm:cxn modelId="{3A6964B3-C20E-4C17-92B6-26A90B378668}" type="presParOf" srcId="{10C8FB8C-01ED-4E7E-A530-B991D3B5F24B}" destId="{BB6834D8-5EA8-49F4-8A9E-49BF4940BE82}" srcOrd="0" destOrd="0" presId="urn:microsoft.com/office/officeart/2008/layout/HorizontalMultiLevelHierarchy"/>
    <dgm:cxn modelId="{CCEF101B-A87F-491B-9C15-F925CEC8670E}" type="presParOf" srcId="{BB6834D8-5EA8-49F4-8A9E-49BF4940BE82}" destId="{086DA528-C829-41FD-8B5B-EA402DEBD8F0}" srcOrd="0" destOrd="0" presId="urn:microsoft.com/office/officeart/2008/layout/HorizontalMultiLevelHierarchy"/>
    <dgm:cxn modelId="{1BD87766-A57B-430E-B97F-A52F8AE29B66}" type="presParOf" srcId="{10C8FB8C-01ED-4E7E-A530-B991D3B5F24B}" destId="{6A9A1129-6B2A-4B1C-B508-D5F656E82A2D}" srcOrd="1" destOrd="0" presId="urn:microsoft.com/office/officeart/2008/layout/HorizontalMultiLevelHierarchy"/>
    <dgm:cxn modelId="{D919B36C-0BED-4956-964B-E39997CDD006}" type="presParOf" srcId="{6A9A1129-6B2A-4B1C-B508-D5F656E82A2D}" destId="{D737D242-A21F-4907-9900-180B88A051F8}" srcOrd="0" destOrd="0" presId="urn:microsoft.com/office/officeart/2008/layout/HorizontalMultiLevelHierarchy"/>
    <dgm:cxn modelId="{190BBC17-2847-4A29-863F-6AE6B35366C8}" type="presParOf" srcId="{6A9A1129-6B2A-4B1C-B508-D5F656E82A2D}" destId="{E2D3689D-95B8-4B30-82A0-C2FA75C5492E}" srcOrd="1" destOrd="0" presId="urn:microsoft.com/office/officeart/2008/layout/HorizontalMultiLevelHierarchy"/>
    <dgm:cxn modelId="{35480342-0EA6-4485-BF4A-2B5F87D2C0F1}" type="presParOf" srcId="{10C8FB8C-01ED-4E7E-A530-B991D3B5F24B}" destId="{A6DF64F5-C914-4699-A150-C97C65A4147E}" srcOrd="2" destOrd="0" presId="urn:microsoft.com/office/officeart/2008/layout/HorizontalMultiLevelHierarchy"/>
    <dgm:cxn modelId="{3263F931-48A8-4644-894F-268BDCD18EA0}" type="presParOf" srcId="{A6DF64F5-C914-4699-A150-C97C65A4147E}" destId="{4C48BD4D-F06E-432F-A3E3-4821E023C505}" srcOrd="0" destOrd="0" presId="urn:microsoft.com/office/officeart/2008/layout/HorizontalMultiLevelHierarchy"/>
    <dgm:cxn modelId="{CC6DD38E-B7C4-4BFE-82CA-E18D6C3CA093}" type="presParOf" srcId="{10C8FB8C-01ED-4E7E-A530-B991D3B5F24B}" destId="{EBA875FE-0EB7-4CFB-89FD-CCD6E60AF3BA}" srcOrd="3" destOrd="0" presId="urn:microsoft.com/office/officeart/2008/layout/HorizontalMultiLevelHierarchy"/>
    <dgm:cxn modelId="{E59167BB-1430-4189-8196-BB716C753C17}" type="presParOf" srcId="{EBA875FE-0EB7-4CFB-89FD-CCD6E60AF3BA}" destId="{0BB27D4C-72DC-4022-851B-BA8C1682F0C9}" srcOrd="0" destOrd="0" presId="urn:microsoft.com/office/officeart/2008/layout/HorizontalMultiLevelHierarchy"/>
    <dgm:cxn modelId="{68CD114D-DA32-4A15-B2B8-1936B52DC872}" type="presParOf" srcId="{EBA875FE-0EB7-4CFB-89FD-CCD6E60AF3BA}" destId="{16B832CF-D081-40F0-8B8D-164F248D4280}" srcOrd="1" destOrd="0" presId="urn:microsoft.com/office/officeart/2008/layout/HorizontalMultiLevelHierarchy"/>
    <dgm:cxn modelId="{D8F3E2F3-F337-445A-BFF4-91FF2F24845E}" type="presParOf" srcId="{10C8FB8C-01ED-4E7E-A530-B991D3B5F24B}" destId="{9DEF8CBD-7259-47B8-A080-EC838BC6959F}" srcOrd="4" destOrd="0" presId="urn:microsoft.com/office/officeart/2008/layout/HorizontalMultiLevelHierarchy"/>
    <dgm:cxn modelId="{54B10F02-F6A6-4775-9D34-6C62B1FEBF4D}" type="presParOf" srcId="{9DEF8CBD-7259-47B8-A080-EC838BC6959F}" destId="{C363DBB9-C2DC-4C7D-A1B5-B7B1B30F9288}" srcOrd="0" destOrd="0" presId="urn:microsoft.com/office/officeart/2008/layout/HorizontalMultiLevelHierarchy"/>
    <dgm:cxn modelId="{39A9AA3D-10E7-4F08-84A2-FB6306DAAAFA}" type="presParOf" srcId="{10C8FB8C-01ED-4E7E-A530-B991D3B5F24B}" destId="{1D05CBC1-5C9A-4125-83CE-4F1786E27E01}" srcOrd="5" destOrd="0" presId="urn:microsoft.com/office/officeart/2008/layout/HorizontalMultiLevelHierarchy"/>
    <dgm:cxn modelId="{6B04D8E0-8F1E-419C-AE98-2A850F6D4704}" type="presParOf" srcId="{1D05CBC1-5C9A-4125-83CE-4F1786E27E01}" destId="{6F34E5B5-A6F1-4EB4-A19E-2935DDBA373F}" srcOrd="0" destOrd="0" presId="urn:microsoft.com/office/officeart/2008/layout/HorizontalMultiLevelHierarchy"/>
    <dgm:cxn modelId="{F0B9CAC6-48CF-446A-9522-3E8264A0ABB2}" type="presParOf" srcId="{1D05CBC1-5C9A-4125-83CE-4F1786E27E01}" destId="{A40B21F7-E90F-42BD-AB2B-ECFA772A7AEC}" srcOrd="1" destOrd="0" presId="urn:microsoft.com/office/officeart/2008/layout/HorizontalMultiLevelHierarchy"/>
    <dgm:cxn modelId="{9BAD3D52-0C50-476D-9DEB-65629CBA0B62}" type="presParOf" srcId="{10C8FB8C-01ED-4E7E-A530-B991D3B5F24B}" destId="{87646788-9B27-4D89-9C01-5E303CC17544}" srcOrd="6" destOrd="0" presId="urn:microsoft.com/office/officeart/2008/layout/HorizontalMultiLevelHierarchy"/>
    <dgm:cxn modelId="{39780235-9293-4EC2-A220-4E241EDB53F8}" type="presParOf" srcId="{87646788-9B27-4D89-9C01-5E303CC17544}" destId="{F9143723-7E7F-47A7-832F-FF80C36BB8C6}" srcOrd="0" destOrd="0" presId="urn:microsoft.com/office/officeart/2008/layout/HorizontalMultiLevelHierarchy"/>
    <dgm:cxn modelId="{09C3E91A-F1E0-45B1-8795-E903A11CE5BD}" type="presParOf" srcId="{10C8FB8C-01ED-4E7E-A530-B991D3B5F24B}" destId="{46B4ED97-7CCB-4B9F-944C-819948735A8D}" srcOrd="7" destOrd="0" presId="urn:microsoft.com/office/officeart/2008/layout/HorizontalMultiLevelHierarchy"/>
    <dgm:cxn modelId="{5A6FF048-965C-4591-8509-70D9928E38BF}" type="presParOf" srcId="{46B4ED97-7CCB-4B9F-944C-819948735A8D}" destId="{96A301E7-6CDE-4D02-AE69-71F4AE40FFED}" srcOrd="0" destOrd="0" presId="urn:microsoft.com/office/officeart/2008/layout/HorizontalMultiLevelHierarchy"/>
    <dgm:cxn modelId="{E6DBACC3-5AF4-4915-B6F5-C3A3D7DACB73}" type="presParOf" srcId="{46B4ED97-7CCB-4B9F-944C-819948735A8D}" destId="{0BAAC1A9-9DC4-49F6-A8F1-B5636B70F40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CF96DF-1825-4360-845C-32966A4AD83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8343CFB5-C646-4364-BE5C-405E84CAC4A9}">
      <dgm:prSet phldrT="[Κείμενο]" custT="1"/>
      <dgm:spPr>
        <a:solidFill>
          <a:srgbClr val="91989D"/>
        </a:solidFill>
      </dgm:spPr>
      <dgm:t>
        <a:bodyPr vert="horz"/>
        <a:lstStyle/>
        <a:p>
          <a:r>
            <a:rPr lang="el-GR" sz="2000" b="1" dirty="0" smtClean="0">
              <a:solidFill>
                <a:schemeClr val="bg1"/>
              </a:solidFill>
              <a:latin typeface="+mj-lt"/>
            </a:rPr>
            <a:t>ΜΕΤΡΑ ΕΠΙΤΑΧΥΝΣΗΣ ΔΙΑΔΙΚΑΣΙΩΝ</a:t>
          </a:r>
          <a:endParaRPr lang="el-GR" sz="2000" b="1" dirty="0">
            <a:solidFill>
              <a:schemeClr val="bg1"/>
            </a:solidFill>
            <a:latin typeface="+mj-lt"/>
          </a:endParaRPr>
        </a:p>
      </dgm:t>
    </dgm:pt>
    <dgm:pt modelId="{79E3ADE8-AD60-4D8C-9258-AB10ED9AEF39}" type="parTrans" cxnId="{8991F6D0-FAEF-468D-8284-71944E5BE8B6}">
      <dgm:prSet/>
      <dgm:spPr/>
      <dgm:t>
        <a:bodyPr/>
        <a:lstStyle/>
        <a:p>
          <a:endParaRPr lang="el-GR"/>
        </a:p>
      </dgm:t>
    </dgm:pt>
    <dgm:pt modelId="{9F33DA96-5DE9-4398-AD2E-C8A370FEB76E}" type="sibTrans" cxnId="{8991F6D0-FAEF-468D-8284-71944E5BE8B6}">
      <dgm:prSet/>
      <dgm:spPr/>
      <dgm:t>
        <a:bodyPr/>
        <a:lstStyle/>
        <a:p>
          <a:endParaRPr lang="el-GR"/>
        </a:p>
      </dgm:t>
    </dgm:pt>
    <dgm:pt modelId="{6A0F73CC-2CFB-4D3D-9223-414B4E434FCD}">
      <dgm:prSet phldrT="[Κείμενο]" custT="1"/>
      <dgm:spPr>
        <a:solidFill>
          <a:srgbClr val="377DB7"/>
        </a:solidFill>
      </dgm:spPr>
      <dgm:t>
        <a:bodyPr lIns="144000" tIns="0" rIns="144000"/>
        <a:lstStyle/>
        <a:p>
          <a:pPr marL="0" marR="0" indent="0" algn="ctr" defTabSz="914400" eaLnBrk="1" fontAlgn="auto" latinLnBrk="0" hangingPunct="1">
            <a:lnSpc>
              <a:spcPct val="100000"/>
            </a:lnSpc>
            <a:spcBef>
              <a:spcPts val="0"/>
            </a:spcBef>
            <a:spcAft>
              <a:spcPts val="0"/>
            </a:spcAft>
            <a:buClrTx/>
            <a:buSzTx/>
            <a:buFontTx/>
            <a:buNone/>
            <a:tabLst/>
            <a:defRPr/>
          </a:pPr>
          <a:r>
            <a:rPr lang="el-GR" sz="2000" b="1" baseline="0" dirty="0" smtClean="0">
              <a:solidFill>
                <a:schemeClr val="bg1"/>
              </a:solidFill>
              <a:latin typeface="+mj-lt"/>
            </a:rPr>
            <a:t>ΠΡΟΣΩΠΙΚΟ ΕΡΓΩΝ ΑΥΤΕΠΙΣΤΑΣΙΑΣ</a:t>
          </a:r>
          <a:endParaRPr lang="el-GR" sz="2000" dirty="0">
            <a:solidFill>
              <a:schemeClr val="bg1"/>
            </a:solidFill>
          </a:endParaRPr>
        </a:p>
      </dgm:t>
    </dgm:pt>
    <dgm:pt modelId="{FA0DEAA6-D8D0-4371-BC9B-9D1099633752}" type="parTrans" cxnId="{863CEE62-566B-4D78-8A39-5545B8BBF8E5}">
      <dgm:prSet/>
      <dgm:spPr/>
      <dgm:t>
        <a:bodyPr/>
        <a:lstStyle/>
        <a:p>
          <a:endParaRPr lang="el-GR"/>
        </a:p>
      </dgm:t>
    </dgm:pt>
    <dgm:pt modelId="{0C6485BC-A262-4031-9002-12E1618827EB}" type="sibTrans" cxnId="{863CEE62-566B-4D78-8A39-5545B8BBF8E5}">
      <dgm:prSet/>
      <dgm:spPr/>
      <dgm:t>
        <a:bodyPr/>
        <a:lstStyle/>
        <a:p>
          <a:endParaRPr lang="el-GR"/>
        </a:p>
      </dgm:t>
    </dgm:pt>
    <dgm:pt modelId="{03E7EC58-65BF-43B6-9834-0F0969C5B2B9}">
      <dgm:prSet phldrT="[Κείμενο]" custT="1"/>
      <dgm:spPr>
        <a:solidFill>
          <a:schemeClr val="accent6">
            <a:lumMod val="50000"/>
          </a:schemeClr>
        </a:solidFill>
      </dgm:spPr>
      <dgm:t>
        <a:bodyPr lIns="144000" rIns="144000"/>
        <a:lstStyle/>
        <a:p>
          <a:pPr algn="l"/>
          <a:r>
            <a:rPr lang="el-GR" sz="1800" b="0" dirty="0" smtClean="0">
              <a:solidFill>
                <a:schemeClr val="bg1"/>
              </a:solidFill>
              <a:effectLst/>
              <a:latin typeface="+mj-lt"/>
              <a:ea typeface="+mn-ea"/>
              <a:cs typeface="+mn-cs"/>
            </a:rPr>
            <a:t>Επιτρέπεται η πρόσληψη ανειδίκευτων εργατών και σχεδιαστών σε έργα έρευνας, αναστήλωσης, αποκατάστασης, συντήρησης και διαμόρφωσης μνημείων και έργων τέχνης. </a:t>
          </a:r>
          <a:r>
            <a:rPr lang="el-GR" sz="1800" b="0" baseline="0" dirty="0" smtClean="0">
              <a:solidFill>
                <a:schemeClr val="bg1"/>
              </a:solidFill>
              <a:effectLst/>
              <a:latin typeface="+mj-lt"/>
              <a:ea typeface="+mn-ea"/>
              <a:cs typeface="+mn-cs"/>
            </a:rPr>
            <a:t> </a:t>
          </a:r>
          <a:endParaRPr lang="el-GR" sz="1800" dirty="0">
            <a:solidFill>
              <a:schemeClr val="bg1"/>
            </a:solidFill>
            <a:latin typeface="+mj-lt"/>
          </a:endParaRPr>
        </a:p>
      </dgm:t>
    </dgm:pt>
    <dgm:pt modelId="{E6EB1CE8-79AD-42F2-9492-E13CB3157598}" type="parTrans" cxnId="{D9C2FFF1-07BF-4A92-A598-EB0E12741E82}">
      <dgm:prSet/>
      <dgm:spPr/>
      <dgm:t>
        <a:bodyPr/>
        <a:lstStyle/>
        <a:p>
          <a:endParaRPr lang="el-GR"/>
        </a:p>
      </dgm:t>
    </dgm:pt>
    <dgm:pt modelId="{DE59854C-E315-4798-AA86-0836672A2794}" type="sibTrans" cxnId="{D9C2FFF1-07BF-4A92-A598-EB0E12741E82}">
      <dgm:prSet/>
      <dgm:spPr/>
      <dgm:t>
        <a:bodyPr/>
        <a:lstStyle/>
        <a:p>
          <a:endParaRPr lang="el-GR"/>
        </a:p>
      </dgm:t>
    </dgm:pt>
    <dgm:pt modelId="{F99F7C56-A6A8-4908-8213-C465A202F96C}">
      <dgm:prSet phldrT="[Κείμενο]" custT="1"/>
      <dgm:spPr>
        <a:solidFill>
          <a:schemeClr val="accent6">
            <a:lumMod val="50000"/>
          </a:schemeClr>
        </a:solidFill>
      </dgm:spPr>
      <dgm:t>
        <a:bodyPr lIns="144000" rIns="144000"/>
        <a:lstStyle/>
        <a:p>
          <a:pPr marL="0" marR="0" indent="0" algn="l" defTabSz="914400" eaLnBrk="1" fontAlgn="auto" latinLnBrk="0" hangingPunct="1">
            <a:lnSpc>
              <a:spcPct val="100000"/>
            </a:lnSpc>
            <a:spcBef>
              <a:spcPts val="0"/>
            </a:spcBef>
            <a:spcAft>
              <a:spcPts val="0"/>
            </a:spcAft>
            <a:buClrTx/>
            <a:buSzTx/>
            <a:buFontTx/>
            <a:buNone/>
            <a:tabLst/>
            <a:defRPr/>
          </a:pPr>
          <a:r>
            <a:rPr lang="el-GR" altLang="el-GR"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Εξαίρεση από την ΠΥΣ 33/2006 και το ν. 2527/1997 των συμβάσεων μίσθωσης έργου του προσωπικού που προσλαμβάνεται για καθορισμένο χρονικό διάστημα για την εκτέλεση συγκεκριμένων συγχρηματοδοτούμενων έργων.</a:t>
          </a:r>
          <a:r>
            <a:rPr lang="el-GR" altLang="el-GR" sz="1800" b="0" strike="sngStrike"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endParaRPr lang="el-GR" dirty="0">
            <a:solidFill>
              <a:schemeClr val="bg1"/>
            </a:solidFill>
            <a:latin typeface="+mj-lt"/>
          </a:endParaRPr>
        </a:p>
      </dgm:t>
    </dgm:pt>
    <dgm:pt modelId="{32A275C2-F51D-484D-9365-4BAA1B38B1EE}" type="parTrans" cxnId="{50AB1EE6-CACC-4EF3-8A2B-71DA3663AEBE}">
      <dgm:prSet/>
      <dgm:spPr/>
      <dgm:t>
        <a:bodyPr/>
        <a:lstStyle/>
        <a:p>
          <a:endParaRPr lang="el-GR"/>
        </a:p>
      </dgm:t>
    </dgm:pt>
    <dgm:pt modelId="{1B09C030-AC09-4246-A4A1-1EDFD83EB8E5}" type="sibTrans" cxnId="{50AB1EE6-CACC-4EF3-8A2B-71DA3663AEBE}">
      <dgm:prSet/>
      <dgm:spPr/>
      <dgm:t>
        <a:bodyPr/>
        <a:lstStyle/>
        <a:p>
          <a:endParaRPr lang="el-GR"/>
        </a:p>
      </dgm:t>
    </dgm:pt>
    <dgm:pt modelId="{84B06344-FBEA-4280-834B-63A33A625CC8}" type="pres">
      <dgm:prSet presAssocID="{8ACF96DF-1825-4360-845C-32966A4AD839}" presName="Name0" presStyleCnt="0">
        <dgm:presLayoutVars>
          <dgm:chPref val="1"/>
          <dgm:dir/>
          <dgm:animOne val="branch"/>
          <dgm:animLvl val="lvl"/>
          <dgm:resizeHandles val="exact"/>
        </dgm:presLayoutVars>
      </dgm:prSet>
      <dgm:spPr/>
      <dgm:t>
        <a:bodyPr/>
        <a:lstStyle/>
        <a:p>
          <a:endParaRPr lang="el-GR"/>
        </a:p>
      </dgm:t>
    </dgm:pt>
    <dgm:pt modelId="{FBB076A3-73F3-4814-BC2C-4BFA50F64B8D}" type="pres">
      <dgm:prSet presAssocID="{8343CFB5-C646-4364-BE5C-405E84CAC4A9}" presName="root1" presStyleCnt="0"/>
      <dgm:spPr/>
    </dgm:pt>
    <dgm:pt modelId="{35902277-2692-4FD3-9DCD-DBBCBCD9A024}" type="pres">
      <dgm:prSet presAssocID="{8343CFB5-C646-4364-BE5C-405E84CAC4A9}" presName="LevelOneTextNode" presStyleLbl="node0" presStyleIdx="0" presStyleCnt="1" custScaleX="102111" custScaleY="91270" custLinFactX="-18421" custLinFactNeighborX="-100000" custLinFactNeighborY="495">
        <dgm:presLayoutVars>
          <dgm:chPref val="3"/>
        </dgm:presLayoutVars>
      </dgm:prSet>
      <dgm:spPr/>
      <dgm:t>
        <a:bodyPr/>
        <a:lstStyle/>
        <a:p>
          <a:endParaRPr lang="el-GR"/>
        </a:p>
      </dgm:t>
    </dgm:pt>
    <dgm:pt modelId="{10C8FB8C-01ED-4E7E-A530-B991D3B5F24B}" type="pres">
      <dgm:prSet presAssocID="{8343CFB5-C646-4364-BE5C-405E84CAC4A9}" presName="level2hierChild" presStyleCnt="0"/>
      <dgm:spPr/>
    </dgm:pt>
    <dgm:pt modelId="{BB6834D8-5EA8-49F4-8A9E-49BF4940BE82}" type="pres">
      <dgm:prSet presAssocID="{FA0DEAA6-D8D0-4371-BC9B-9D1099633752}" presName="conn2-1" presStyleLbl="parChTrans1D2" presStyleIdx="0" presStyleCnt="3"/>
      <dgm:spPr/>
      <dgm:t>
        <a:bodyPr/>
        <a:lstStyle/>
        <a:p>
          <a:endParaRPr lang="el-GR"/>
        </a:p>
      </dgm:t>
    </dgm:pt>
    <dgm:pt modelId="{086DA528-C829-41FD-8B5B-EA402DEBD8F0}" type="pres">
      <dgm:prSet presAssocID="{FA0DEAA6-D8D0-4371-BC9B-9D1099633752}" presName="connTx" presStyleLbl="parChTrans1D2" presStyleIdx="0" presStyleCnt="3"/>
      <dgm:spPr/>
      <dgm:t>
        <a:bodyPr/>
        <a:lstStyle/>
        <a:p>
          <a:endParaRPr lang="el-GR"/>
        </a:p>
      </dgm:t>
    </dgm:pt>
    <dgm:pt modelId="{6A9A1129-6B2A-4B1C-B508-D5F656E82A2D}" type="pres">
      <dgm:prSet presAssocID="{6A0F73CC-2CFB-4D3D-9223-414B4E434FCD}" presName="root2" presStyleCnt="0"/>
      <dgm:spPr/>
    </dgm:pt>
    <dgm:pt modelId="{D737D242-A21F-4907-9900-180B88A051F8}" type="pres">
      <dgm:prSet presAssocID="{6A0F73CC-2CFB-4D3D-9223-414B4E434FCD}" presName="LevelTwoTextNode" presStyleLbl="node2" presStyleIdx="0" presStyleCnt="3" custScaleX="217743" custScaleY="59876">
        <dgm:presLayoutVars>
          <dgm:chPref val="3"/>
        </dgm:presLayoutVars>
      </dgm:prSet>
      <dgm:spPr/>
      <dgm:t>
        <a:bodyPr/>
        <a:lstStyle/>
        <a:p>
          <a:endParaRPr lang="el-GR"/>
        </a:p>
      </dgm:t>
    </dgm:pt>
    <dgm:pt modelId="{E2D3689D-95B8-4B30-82A0-C2FA75C5492E}" type="pres">
      <dgm:prSet presAssocID="{6A0F73CC-2CFB-4D3D-9223-414B4E434FCD}" presName="level3hierChild" presStyleCnt="0"/>
      <dgm:spPr/>
    </dgm:pt>
    <dgm:pt modelId="{F884D939-EFDC-4D56-B367-27A429B4AA71}" type="pres">
      <dgm:prSet presAssocID="{32A275C2-F51D-484D-9365-4BAA1B38B1EE}" presName="conn2-1" presStyleLbl="parChTrans1D2" presStyleIdx="1" presStyleCnt="3"/>
      <dgm:spPr/>
      <dgm:t>
        <a:bodyPr/>
        <a:lstStyle/>
        <a:p>
          <a:endParaRPr lang="el-GR"/>
        </a:p>
      </dgm:t>
    </dgm:pt>
    <dgm:pt modelId="{A482E9C4-E112-49B1-A03B-776A6B4A2D39}" type="pres">
      <dgm:prSet presAssocID="{32A275C2-F51D-484D-9365-4BAA1B38B1EE}" presName="connTx" presStyleLbl="parChTrans1D2" presStyleIdx="1" presStyleCnt="3"/>
      <dgm:spPr/>
      <dgm:t>
        <a:bodyPr/>
        <a:lstStyle/>
        <a:p>
          <a:endParaRPr lang="el-GR"/>
        </a:p>
      </dgm:t>
    </dgm:pt>
    <dgm:pt modelId="{A37A9D50-2BE8-4D1A-9CF1-A804D9CEC8E4}" type="pres">
      <dgm:prSet presAssocID="{F99F7C56-A6A8-4908-8213-C465A202F96C}" presName="root2" presStyleCnt="0"/>
      <dgm:spPr/>
    </dgm:pt>
    <dgm:pt modelId="{502026A8-3987-4AB5-9C65-6EC9C94F284F}" type="pres">
      <dgm:prSet presAssocID="{F99F7C56-A6A8-4908-8213-C465A202F96C}" presName="LevelTwoTextNode" presStyleLbl="node2" presStyleIdx="1" presStyleCnt="3" custScaleX="219490" custScaleY="133924">
        <dgm:presLayoutVars>
          <dgm:chPref val="3"/>
        </dgm:presLayoutVars>
      </dgm:prSet>
      <dgm:spPr/>
      <dgm:t>
        <a:bodyPr/>
        <a:lstStyle/>
        <a:p>
          <a:endParaRPr lang="el-GR"/>
        </a:p>
      </dgm:t>
    </dgm:pt>
    <dgm:pt modelId="{1B5757A2-B8DC-43B6-910F-AE31D05BAE9D}" type="pres">
      <dgm:prSet presAssocID="{F99F7C56-A6A8-4908-8213-C465A202F96C}" presName="level3hierChild" presStyleCnt="0"/>
      <dgm:spPr/>
    </dgm:pt>
    <dgm:pt modelId="{9DEF8CBD-7259-47B8-A080-EC838BC6959F}" type="pres">
      <dgm:prSet presAssocID="{E6EB1CE8-79AD-42F2-9492-E13CB3157598}" presName="conn2-1" presStyleLbl="parChTrans1D2" presStyleIdx="2" presStyleCnt="3"/>
      <dgm:spPr/>
      <dgm:t>
        <a:bodyPr/>
        <a:lstStyle/>
        <a:p>
          <a:endParaRPr lang="el-GR"/>
        </a:p>
      </dgm:t>
    </dgm:pt>
    <dgm:pt modelId="{C363DBB9-C2DC-4C7D-A1B5-B7B1B30F9288}" type="pres">
      <dgm:prSet presAssocID="{E6EB1CE8-79AD-42F2-9492-E13CB3157598}" presName="connTx" presStyleLbl="parChTrans1D2" presStyleIdx="2" presStyleCnt="3"/>
      <dgm:spPr/>
      <dgm:t>
        <a:bodyPr/>
        <a:lstStyle/>
        <a:p>
          <a:endParaRPr lang="el-GR"/>
        </a:p>
      </dgm:t>
    </dgm:pt>
    <dgm:pt modelId="{1D05CBC1-5C9A-4125-83CE-4F1786E27E01}" type="pres">
      <dgm:prSet presAssocID="{03E7EC58-65BF-43B6-9834-0F0969C5B2B9}" presName="root2" presStyleCnt="0"/>
      <dgm:spPr/>
    </dgm:pt>
    <dgm:pt modelId="{6F34E5B5-A6F1-4EB4-A19E-2935DDBA373F}" type="pres">
      <dgm:prSet presAssocID="{03E7EC58-65BF-43B6-9834-0F0969C5B2B9}" presName="LevelTwoTextNode" presStyleLbl="node2" presStyleIdx="2" presStyleCnt="3" custScaleX="219490" custScaleY="111036">
        <dgm:presLayoutVars>
          <dgm:chPref val="3"/>
        </dgm:presLayoutVars>
      </dgm:prSet>
      <dgm:spPr/>
      <dgm:t>
        <a:bodyPr/>
        <a:lstStyle/>
        <a:p>
          <a:endParaRPr lang="el-GR"/>
        </a:p>
      </dgm:t>
    </dgm:pt>
    <dgm:pt modelId="{A40B21F7-E90F-42BD-AB2B-ECFA772A7AEC}" type="pres">
      <dgm:prSet presAssocID="{03E7EC58-65BF-43B6-9834-0F0969C5B2B9}" presName="level3hierChild" presStyleCnt="0"/>
      <dgm:spPr/>
    </dgm:pt>
  </dgm:ptLst>
  <dgm:cxnLst>
    <dgm:cxn modelId="{E83D42C5-DCA8-4C3C-A044-3EC5C9D91E58}" type="presOf" srcId="{8343CFB5-C646-4364-BE5C-405E84CAC4A9}" destId="{35902277-2692-4FD3-9DCD-DBBCBCD9A024}" srcOrd="0" destOrd="0" presId="urn:microsoft.com/office/officeart/2008/layout/HorizontalMultiLevelHierarchy"/>
    <dgm:cxn modelId="{0DE17C8E-4D31-4A34-9B56-4EDD1E5DFDB9}" type="presOf" srcId="{E6EB1CE8-79AD-42F2-9492-E13CB3157598}" destId="{C363DBB9-C2DC-4C7D-A1B5-B7B1B30F9288}" srcOrd="1" destOrd="0" presId="urn:microsoft.com/office/officeart/2008/layout/HorizontalMultiLevelHierarchy"/>
    <dgm:cxn modelId="{9862BF85-B1B5-4EBF-95C5-2717DCDC093C}" type="presOf" srcId="{32A275C2-F51D-484D-9365-4BAA1B38B1EE}" destId="{F884D939-EFDC-4D56-B367-27A429B4AA71}" srcOrd="0" destOrd="0" presId="urn:microsoft.com/office/officeart/2008/layout/HorizontalMultiLevelHierarchy"/>
    <dgm:cxn modelId="{9BF17E69-3197-4258-A5D6-BE519185A962}" type="presOf" srcId="{03E7EC58-65BF-43B6-9834-0F0969C5B2B9}" destId="{6F34E5B5-A6F1-4EB4-A19E-2935DDBA373F}" srcOrd="0" destOrd="0" presId="urn:microsoft.com/office/officeart/2008/layout/HorizontalMultiLevelHierarchy"/>
    <dgm:cxn modelId="{E64A4D9D-8E8E-4733-930A-6C9AE1DB9E29}" type="presOf" srcId="{F99F7C56-A6A8-4908-8213-C465A202F96C}" destId="{502026A8-3987-4AB5-9C65-6EC9C94F284F}" srcOrd="0" destOrd="0" presId="urn:microsoft.com/office/officeart/2008/layout/HorizontalMultiLevelHierarchy"/>
    <dgm:cxn modelId="{59C8339C-F591-4C7C-8460-07FDC81A8C66}" type="presOf" srcId="{E6EB1CE8-79AD-42F2-9492-E13CB3157598}" destId="{9DEF8CBD-7259-47B8-A080-EC838BC6959F}" srcOrd="0" destOrd="0" presId="urn:microsoft.com/office/officeart/2008/layout/HorizontalMultiLevelHierarchy"/>
    <dgm:cxn modelId="{8991F6D0-FAEF-468D-8284-71944E5BE8B6}" srcId="{8ACF96DF-1825-4360-845C-32966A4AD839}" destId="{8343CFB5-C646-4364-BE5C-405E84CAC4A9}" srcOrd="0" destOrd="0" parTransId="{79E3ADE8-AD60-4D8C-9258-AB10ED9AEF39}" sibTransId="{9F33DA96-5DE9-4398-AD2E-C8A370FEB76E}"/>
    <dgm:cxn modelId="{D9C2FFF1-07BF-4A92-A598-EB0E12741E82}" srcId="{8343CFB5-C646-4364-BE5C-405E84CAC4A9}" destId="{03E7EC58-65BF-43B6-9834-0F0969C5B2B9}" srcOrd="2" destOrd="0" parTransId="{E6EB1CE8-79AD-42F2-9492-E13CB3157598}" sibTransId="{DE59854C-E315-4798-AA86-0836672A2794}"/>
    <dgm:cxn modelId="{5126A4C7-40AE-4CA7-9DE0-52CCF6A31963}" type="presOf" srcId="{FA0DEAA6-D8D0-4371-BC9B-9D1099633752}" destId="{086DA528-C829-41FD-8B5B-EA402DEBD8F0}" srcOrd="1" destOrd="0" presId="urn:microsoft.com/office/officeart/2008/layout/HorizontalMultiLevelHierarchy"/>
    <dgm:cxn modelId="{DE37E085-2330-4EF0-AD73-5AC709F0128D}" type="presOf" srcId="{8ACF96DF-1825-4360-845C-32966A4AD839}" destId="{84B06344-FBEA-4280-834B-63A33A625CC8}" srcOrd="0" destOrd="0" presId="urn:microsoft.com/office/officeart/2008/layout/HorizontalMultiLevelHierarchy"/>
    <dgm:cxn modelId="{715AF5A2-8438-44D6-9DBD-8BEB0462D615}" type="presOf" srcId="{FA0DEAA6-D8D0-4371-BC9B-9D1099633752}" destId="{BB6834D8-5EA8-49F4-8A9E-49BF4940BE82}" srcOrd="0" destOrd="0" presId="urn:microsoft.com/office/officeart/2008/layout/HorizontalMultiLevelHierarchy"/>
    <dgm:cxn modelId="{863CEE62-566B-4D78-8A39-5545B8BBF8E5}" srcId="{8343CFB5-C646-4364-BE5C-405E84CAC4A9}" destId="{6A0F73CC-2CFB-4D3D-9223-414B4E434FCD}" srcOrd="0" destOrd="0" parTransId="{FA0DEAA6-D8D0-4371-BC9B-9D1099633752}" sibTransId="{0C6485BC-A262-4031-9002-12E1618827EB}"/>
    <dgm:cxn modelId="{54695CAD-4A00-41D7-BF96-69909BB9BD79}" type="presOf" srcId="{32A275C2-F51D-484D-9365-4BAA1B38B1EE}" destId="{A482E9C4-E112-49B1-A03B-776A6B4A2D39}" srcOrd="1" destOrd="0" presId="urn:microsoft.com/office/officeart/2008/layout/HorizontalMultiLevelHierarchy"/>
    <dgm:cxn modelId="{B9829A68-D9B9-4DAD-B10B-4C380DCB410A}" type="presOf" srcId="{6A0F73CC-2CFB-4D3D-9223-414B4E434FCD}" destId="{D737D242-A21F-4907-9900-180B88A051F8}" srcOrd="0" destOrd="0" presId="urn:microsoft.com/office/officeart/2008/layout/HorizontalMultiLevelHierarchy"/>
    <dgm:cxn modelId="{50AB1EE6-CACC-4EF3-8A2B-71DA3663AEBE}" srcId="{8343CFB5-C646-4364-BE5C-405E84CAC4A9}" destId="{F99F7C56-A6A8-4908-8213-C465A202F96C}" srcOrd="1" destOrd="0" parTransId="{32A275C2-F51D-484D-9365-4BAA1B38B1EE}" sibTransId="{1B09C030-AC09-4246-A4A1-1EDFD83EB8E5}"/>
    <dgm:cxn modelId="{F8401745-7AE0-4F73-B183-6A3E43192AD3}" type="presParOf" srcId="{84B06344-FBEA-4280-834B-63A33A625CC8}" destId="{FBB076A3-73F3-4814-BC2C-4BFA50F64B8D}" srcOrd="0" destOrd="0" presId="urn:microsoft.com/office/officeart/2008/layout/HorizontalMultiLevelHierarchy"/>
    <dgm:cxn modelId="{5A5C93DF-6155-4190-AF31-8ADF5E71BB32}" type="presParOf" srcId="{FBB076A3-73F3-4814-BC2C-4BFA50F64B8D}" destId="{35902277-2692-4FD3-9DCD-DBBCBCD9A024}" srcOrd="0" destOrd="0" presId="urn:microsoft.com/office/officeart/2008/layout/HorizontalMultiLevelHierarchy"/>
    <dgm:cxn modelId="{5997800A-D25F-4302-A27F-696D361E080B}" type="presParOf" srcId="{FBB076A3-73F3-4814-BC2C-4BFA50F64B8D}" destId="{10C8FB8C-01ED-4E7E-A530-B991D3B5F24B}" srcOrd="1" destOrd="0" presId="urn:microsoft.com/office/officeart/2008/layout/HorizontalMultiLevelHierarchy"/>
    <dgm:cxn modelId="{E152328A-C602-433A-9BC2-928A93909360}" type="presParOf" srcId="{10C8FB8C-01ED-4E7E-A530-B991D3B5F24B}" destId="{BB6834D8-5EA8-49F4-8A9E-49BF4940BE82}" srcOrd="0" destOrd="0" presId="urn:microsoft.com/office/officeart/2008/layout/HorizontalMultiLevelHierarchy"/>
    <dgm:cxn modelId="{6B403D77-344E-4B29-8A3F-840FA3E4D493}" type="presParOf" srcId="{BB6834D8-5EA8-49F4-8A9E-49BF4940BE82}" destId="{086DA528-C829-41FD-8B5B-EA402DEBD8F0}" srcOrd="0" destOrd="0" presId="urn:microsoft.com/office/officeart/2008/layout/HorizontalMultiLevelHierarchy"/>
    <dgm:cxn modelId="{D0B64B0C-891E-4911-83CF-2745580B927A}" type="presParOf" srcId="{10C8FB8C-01ED-4E7E-A530-B991D3B5F24B}" destId="{6A9A1129-6B2A-4B1C-B508-D5F656E82A2D}" srcOrd="1" destOrd="0" presId="urn:microsoft.com/office/officeart/2008/layout/HorizontalMultiLevelHierarchy"/>
    <dgm:cxn modelId="{6F874D11-CF88-4A94-B6F9-D6D8BC41CC6A}" type="presParOf" srcId="{6A9A1129-6B2A-4B1C-B508-D5F656E82A2D}" destId="{D737D242-A21F-4907-9900-180B88A051F8}" srcOrd="0" destOrd="0" presId="urn:microsoft.com/office/officeart/2008/layout/HorizontalMultiLevelHierarchy"/>
    <dgm:cxn modelId="{39269D99-8C85-43E8-B708-CA6B406BF7E9}" type="presParOf" srcId="{6A9A1129-6B2A-4B1C-B508-D5F656E82A2D}" destId="{E2D3689D-95B8-4B30-82A0-C2FA75C5492E}" srcOrd="1" destOrd="0" presId="urn:microsoft.com/office/officeart/2008/layout/HorizontalMultiLevelHierarchy"/>
    <dgm:cxn modelId="{CB77077B-EFF3-4A91-BE3E-98BA1DF47A8B}" type="presParOf" srcId="{10C8FB8C-01ED-4E7E-A530-B991D3B5F24B}" destId="{F884D939-EFDC-4D56-B367-27A429B4AA71}" srcOrd="2" destOrd="0" presId="urn:microsoft.com/office/officeart/2008/layout/HorizontalMultiLevelHierarchy"/>
    <dgm:cxn modelId="{2D6A5A6E-186F-47B1-949A-E44BC996DECF}" type="presParOf" srcId="{F884D939-EFDC-4D56-B367-27A429B4AA71}" destId="{A482E9C4-E112-49B1-A03B-776A6B4A2D39}" srcOrd="0" destOrd="0" presId="urn:microsoft.com/office/officeart/2008/layout/HorizontalMultiLevelHierarchy"/>
    <dgm:cxn modelId="{88B75AAC-AB48-4626-ACCB-E9DA846564B8}" type="presParOf" srcId="{10C8FB8C-01ED-4E7E-A530-B991D3B5F24B}" destId="{A37A9D50-2BE8-4D1A-9CF1-A804D9CEC8E4}" srcOrd="3" destOrd="0" presId="urn:microsoft.com/office/officeart/2008/layout/HorizontalMultiLevelHierarchy"/>
    <dgm:cxn modelId="{071F333D-851A-47AE-923C-CA58AA1208B1}" type="presParOf" srcId="{A37A9D50-2BE8-4D1A-9CF1-A804D9CEC8E4}" destId="{502026A8-3987-4AB5-9C65-6EC9C94F284F}" srcOrd="0" destOrd="0" presId="urn:microsoft.com/office/officeart/2008/layout/HorizontalMultiLevelHierarchy"/>
    <dgm:cxn modelId="{D1DCB014-8318-4EC2-BBE3-08FDA121AE07}" type="presParOf" srcId="{A37A9D50-2BE8-4D1A-9CF1-A804D9CEC8E4}" destId="{1B5757A2-B8DC-43B6-910F-AE31D05BAE9D}" srcOrd="1" destOrd="0" presId="urn:microsoft.com/office/officeart/2008/layout/HorizontalMultiLevelHierarchy"/>
    <dgm:cxn modelId="{70D73A67-E06F-46DC-80CF-F3DF283F637D}" type="presParOf" srcId="{10C8FB8C-01ED-4E7E-A530-B991D3B5F24B}" destId="{9DEF8CBD-7259-47B8-A080-EC838BC6959F}" srcOrd="4" destOrd="0" presId="urn:microsoft.com/office/officeart/2008/layout/HorizontalMultiLevelHierarchy"/>
    <dgm:cxn modelId="{E5E0EA36-6267-4755-8389-9692DC125C02}" type="presParOf" srcId="{9DEF8CBD-7259-47B8-A080-EC838BC6959F}" destId="{C363DBB9-C2DC-4C7D-A1B5-B7B1B30F9288}" srcOrd="0" destOrd="0" presId="urn:microsoft.com/office/officeart/2008/layout/HorizontalMultiLevelHierarchy"/>
    <dgm:cxn modelId="{3D093E27-4724-4D38-BD5F-3A9657EA2CA0}" type="presParOf" srcId="{10C8FB8C-01ED-4E7E-A530-B991D3B5F24B}" destId="{1D05CBC1-5C9A-4125-83CE-4F1786E27E01}" srcOrd="5" destOrd="0" presId="urn:microsoft.com/office/officeart/2008/layout/HorizontalMultiLevelHierarchy"/>
    <dgm:cxn modelId="{06EF5DA5-D7DF-407D-95DF-A85B37D63DE3}" type="presParOf" srcId="{1D05CBC1-5C9A-4125-83CE-4F1786E27E01}" destId="{6F34E5B5-A6F1-4EB4-A19E-2935DDBA373F}" srcOrd="0" destOrd="0" presId="urn:microsoft.com/office/officeart/2008/layout/HorizontalMultiLevelHierarchy"/>
    <dgm:cxn modelId="{73A7B548-86A2-4F12-8216-D0CC37D2C27C}" type="presParOf" srcId="{1D05CBC1-5C9A-4125-83CE-4F1786E27E01}" destId="{A40B21F7-E90F-42BD-AB2B-ECFA772A7AE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CF96DF-1825-4360-845C-32966A4AD83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8343CFB5-C646-4364-BE5C-405E84CAC4A9}">
      <dgm:prSet phldrT="[Κείμενο]" custT="1"/>
      <dgm:spPr>
        <a:solidFill>
          <a:srgbClr val="91989D"/>
        </a:solidFill>
      </dgm:spPr>
      <dgm:t>
        <a:bodyPr vert="horz" lIns="144000" rIns="144000"/>
        <a:lstStyle/>
        <a:p>
          <a:r>
            <a:rPr lang="el-GR" sz="2000" b="1" dirty="0" smtClean="0">
              <a:solidFill>
                <a:schemeClr val="bg1"/>
              </a:solidFill>
              <a:latin typeface="+mj-lt"/>
            </a:rPr>
            <a:t>ΠΕΡΙΟΡΙΣΜΟΣ ΕΠΙΒΑΡΥΝΣΗΣ ΕΘΝΙΚΩΝ ΠΟΡΩΝ</a:t>
          </a:r>
          <a:endParaRPr lang="el-GR" sz="2000" b="1" dirty="0">
            <a:solidFill>
              <a:schemeClr val="bg1"/>
            </a:solidFill>
            <a:latin typeface="+mj-lt"/>
          </a:endParaRPr>
        </a:p>
      </dgm:t>
    </dgm:pt>
    <dgm:pt modelId="{79E3ADE8-AD60-4D8C-9258-AB10ED9AEF39}" type="parTrans" cxnId="{8991F6D0-FAEF-468D-8284-71944E5BE8B6}">
      <dgm:prSet/>
      <dgm:spPr/>
      <dgm:t>
        <a:bodyPr/>
        <a:lstStyle/>
        <a:p>
          <a:endParaRPr lang="el-GR"/>
        </a:p>
      </dgm:t>
    </dgm:pt>
    <dgm:pt modelId="{9F33DA96-5DE9-4398-AD2E-C8A370FEB76E}" type="sibTrans" cxnId="{8991F6D0-FAEF-468D-8284-71944E5BE8B6}">
      <dgm:prSet/>
      <dgm:spPr/>
      <dgm:t>
        <a:bodyPr/>
        <a:lstStyle/>
        <a:p>
          <a:endParaRPr lang="el-GR"/>
        </a:p>
      </dgm:t>
    </dgm:pt>
    <dgm:pt modelId="{6A0F73CC-2CFB-4D3D-9223-414B4E434FCD}">
      <dgm:prSet phldrT="[Κείμενο]" custT="1"/>
      <dgm:spPr>
        <a:solidFill>
          <a:schemeClr val="accent6">
            <a:lumMod val="50000"/>
          </a:schemeClr>
        </a:solidFill>
      </dgm:spPr>
      <dgm:t>
        <a:bodyPr lIns="144000" tIns="0" rIns="144000"/>
        <a:lstStyle/>
        <a:p>
          <a:pPr algn="l"/>
          <a:r>
            <a:rPr lang="el-GR" sz="1800" b="1" dirty="0" smtClean="0">
              <a:latin typeface="+mj-lt"/>
            </a:rPr>
            <a:t>Ειδική πρόβλεψη για πράξεις που απαιτούνται προπαρασκευαστικές ενέργειες </a:t>
          </a:r>
        </a:p>
        <a:p>
          <a:pPr algn="l"/>
          <a:endParaRPr lang="el-GR" sz="1800" b="0" dirty="0" smtClean="0">
            <a:latin typeface="+mj-lt"/>
            <a:sym typeface="Symbol"/>
          </a:endParaRPr>
        </a:p>
        <a:p>
          <a:pPr marL="0" marR="0" indent="0" algn="l" defTabSz="914400" eaLnBrk="1" fontAlgn="auto" latinLnBrk="0" hangingPunct="1">
            <a:lnSpc>
              <a:spcPct val="100000"/>
            </a:lnSpc>
            <a:spcBef>
              <a:spcPts val="0"/>
            </a:spcBef>
            <a:spcAft>
              <a:spcPts val="0"/>
            </a:spcAft>
            <a:buClrTx/>
            <a:buSzTx/>
            <a:buFontTx/>
            <a:buNone/>
            <a:tabLst/>
            <a:defRPr/>
          </a:pPr>
          <a:endParaRPr lang="el-GR" sz="1800" dirty="0" smtClean="0">
            <a:solidFill>
              <a:schemeClr val="bg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el-GR" sz="1800" dirty="0" smtClean="0">
              <a:solidFill>
                <a:schemeClr val="bg1"/>
              </a:solidFill>
            </a:rPr>
            <a:t>Σε περίπτωση υπέρβασης του χρονοδιαγράμματος του πρώτου σταδίου, η Πράξη απεντάσσεται αυτοδίκαια και οι πραγματοποιηθείσες δαπάνες βαρύνουν το εθνικό σκέλος του Φορέα Χρηματοδότησης.</a:t>
          </a:r>
        </a:p>
      </dgm:t>
    </dgm:pt>
    <dgm:pt modelId="{FA0DEAA6-D8D0-4371-BC9B-9D1099633752}" type="parTrans" cxnId="{863CEE62-566B-4D78-8A39-5545B8BBF8E5}">
      <dgm:prSet/>
      <dgm:spPr/>
      <dgm:t>
        <a:bodyPr/>
        <a:lstStyle/>
        <a:p>
          <a:endParaRPr lang="el-GR"/>
        </a:p>
      </dgm:t>
    </dgm:pt>
    <dgm:pt modelId="{0C6485BC-A262-4031-9002-12E1618827EB}" type="sibTrans" cxnId="{863CEE62-566B-4D78-8A39-5545B8BBF8E5}">
      <dgm:prSet/>
      <dgm:spPr/>
      <dgm:t>
        <a:bodyPr/>
        <a:lstStyle/>
        <a:p>
          <a:endParaRPr lang="el-GR"/>
        </a:p>
      </dgm:t>
    </dgm:pt>
    <dgm:pt modelId="{6C36B751-F019-4E48-8149-8BA1E1D0014B}">
      <dgm:prSet custT="1"/>
      <dgm:spPr>
        <a:solidFill>
          <a:schemeClr val="accent6">
            <a:lumMod val="50000"/>
          </a:schemeClr>
        </a:solidFill>
      </dgm:spPr>
      <dgm:t>
        <a:bodyPr lIns="144000" rIns="144000"/>
        <a:lstStyle/>
        <a:p>
          <a:pPr marL="0" marR="0" indent="0" algn="l" defTabSz="914400" eaLnBrk="1" fontAlgn="auto" latinLnBrk="0" hangingPunct="1">
            <a:lnSpc>
              <a:spcPct val="100000"/>
            </a:lnSpc>
            <a:spcBef>
              <a:spcPts val="0"/>
            </a:spcBef>
            <a:spcAft>
              <a:spcPts val="0"/>
            </a:spcAft>
            <a:buClrTx/>
            <a:buSzTx/>
            <a:buFontTx/>
            <a:buNone/>
            <a:tabLst/>
            <a:defRPr/>
          </a:pPr>
          <a:r>
            <a:rPr lang="el-GR" b="0" dirty="0" smtClean="0">
              <a:solidFill>
                <a:schemeClr val="bg1"/>
              </a:solidFill>
              <a:latin typeface="Tahoma"/>
            </a:rPr>
            <a:t>Οι ΔΑ δεν μπορούν να προβαίνουν στην ένταξη έργων, εφόσον έχουν δεσμεύσει </a:t>
          </a:r>
          <a:r>
            <a:rPr lang="el-GR" dirty="0" smtClean="0">
              <a:solidFill>
                <a:schemeClr val="bg1"/>
              </a:solidFill>
              <a:latin typeface="Tahoma"/>
            </a:rPr>
            <a:t>το 120% </a:t>
          </a:r>
          <a:r>
            <a:rPr lang="el-GR" b="0" dirty="0" smtClean="0">
              <a:solidFill>
                <a:schemeClr val="bg1"/>
              </a:solidFill>
              <a:latin typeface="Tahoma"/>
            </a:rPr>
            <a:t>ανά άξονα προτεραιότητας και το </a:t>
          </a:r>
          <a:r>
            <a:rPr lang="el-GR" dirty="0" smtClean="0">
              <a:solidFill>
                <a:schemeClr val="bg1"/>
              </a:solidFill>
              <a:latin typeface="Tahoma"/>
            </a:rPr>
            <a:t>110% </a:t>
          </a:r>
          <a:r>
            <a:rPr lang="el-GR" b="0" dirty="0" smtClean="0">
              <a:solidFill>
                <a:schemeClr val="bg1"/>
              </a:solidFill>
              <a:latin typeface="Tahoma"/>
            </a:rPr>
            <a:t>της συνολικής δημόσιας δαπάνης του ΕΠ. Τα παραπάνω ποσοστά τροποποιούνται μόνο με Απόφαση του Υπ. Οικονομίας, Υποδομών, Ναυτιλίας &amp; Τουρισμού.</a:t>
          </a:r>
          <a:endParaRPr lang="el-GR" sz="1800" dirty="0">
            <a:solidFill>
              <a:schemeClr val="bg1"/>
            </a:solidFill>
            <a:latin typeface="Tahoma"/>
          </a:endParaRPr>
        </a:p>
      </dgm:t>
    </dgm:pt>
    <dgm:pt modelId="{39BB92A6-0ECE-472C-9AF3-B8303C57445E}" type="parTrans" cxnId="{FD40036D-B17B-4969-9A22-356BF85A6C94}">
      <dgm:prSet/>
      <dgm:spPr/>
      <dgm:t>
        <a:bodyPr/>
        <a:lstStyle/>
        <a:p>
          <a:endParaRPr lang="el-GR"/>
        </a:p>
      </dgm:t>
    </dgm:pt>
    <dgm:pt modelId="{06C4EB89-3322-4463-B7FC-7CBDBE866ACC}" type="sibTrans" cxnId="{FD40036D-B17B-4969-9A22-356BF85A6C94}">
      <dgm:prSet/>
      <dgm:spPr/>
      <dgm:t>
        <a:bodyPr/>
        <a:lstStyle/>
        <a:p>
          <a:endParaRPr lang="el-GR"/>
        </a:p>
      </dgm:t>
    </dgm:pt>
    <dgm:pt modelId="{84B06344-FBEA-4280-834B-63A33A625CC8}" type="pres">
      <dgm:prSet presAssocID="{8ACF96DF-1825-4360-845C-32966A4AD839}" presName="Name0" presStyleCnt="0">
        <dgm:presLayoutVars>
          <dgm:chPref val="1"/>
          <dgm:dir/>
          <dgm:animOne val="branch"/>
          <dgm:animLvl val="lvl"/>
          <dgm:resizeHandles val="exact"/>
        </dgm:presLayoutVars>
      </dgm:prSet>
      <dgm:spPr/>
      <dgm:t>
        <a:bodyPr/>
        <a:lstStyle/>
        <a:p>
          <a:endParaRPr lang="el-GR"/>
        </a:p>
      </dgm:t>
    </dgm:pt>
    <dgm:pt modelId="{FBB076A3-73F3-4814-BC2C-4BFA50F64B8D}" type="pres">
      <dgm:prSet presAssocID="{8343CFB5-C646-4364-BE5C-405E84CAC4A9}" presName="root1" presStyleCnt="0"/>
      <dgm:spPr/>
    </dgm:pt>
    <dgm:pt modelId="{35902277-2692-4FD3-9DCD-DBBCBCD9A024}" type="pres">
      <dgm:prSet presAssocID="{8343CFB5-C646-4364-BE5C-405E84CAC4A9}" presName="LevelOneTextNode" presStyleLbl="node0" presStyleIdx="0" presStyleCnt="1" custScaleX="110270" custScaleY="89285" custLinFactX="-18421" custLinFactNeighborX="-100000" custLinFactNeighborY="495">
        <dgm:presLayoutVars>
          <dgm:chPref val="3"/>
        </dgm:presLayoutVars>
      </dgm:prSet>
      <dgm:spPr/>
      <dgm:t>
        <a:bodyPr/>
        <a:lstStyle/>
        <a:p>
          <a:endParaRPr lang="el-GR"/>
        </a:p>
      </dgm:t>
    </dgm:pt>
    <dgm:pt modelId="{10C8FB8C-01ED-4E7E-A530-B991D3B5F24B}" type="pres">
      <dgm:prSet presAssocID="{8343CFB5-C646-4364-BE5C-405E84CAC4A9}" presName="level2hierChild" presStyleCnt="0"/>
      <dgm:spPr/>
    </dgm:pt>
    <dgm:pt modelId="{BB6834D8-5EA8-49F4-8A9E-49BF4940BE82}" type="pres">
      <dgm:prSet presAssocID="{FA0DEAA6-D8D0-4371-BC9B-9D1099633752}" presName="conn2-1" presStyleLbl="parChTrans1D2" presStyleIdx="0" presStyleCnt="2"/>
      <dgm:spPr/>
      <dgm:t>
        <a:bodyPr/>
        <a:lstStyle/>
        <a:p>
          <a:endParaRPr lang="el-GR"/>
        </a:p>
      </dgm:t>
    </dgm:pt>
    <dgm:pt modelId="{086DA528-C829-41FD-8B5B-EA402DEBD8F0}" type="pres">
      <dgm:prSet presAssocID="{FA0DEAA6-D8D0-4371-BC9B-9D1099633752}" presName="connTx" presStyleLbl="parChTrans1D2" presStyleIdx="0" presStyleCnt="2"/>
      <dgm:spPr/>
      <dgm:t>
        <a:bodyPr/>
        <a:lstStyle/>
        <a:p>
          <a:endParaRPr lang="el-GR"/>
        </a:p>
      </dgm:t>
    </dgm:pt>
    <dgm:pt modelId="{6A9A1129-6B2A-4B1C-B508-D5F656E82A2D}" type="pres">
      <dgm:prSet presAssocID="{6A0F73CC-2CFB-4D3D-9223-414B4E434FCD}" presName="root2" presStyleCnt="0"/>
      <dgm:spPr/>
    </dgm:pt>
    <dgm:pt modelId="{D737D242-A21F-4907-9900-180B88A051F8}" type="pres">
      <dgm:prSet presAssocID="{6A0F73CC-2CFB-4D3D-9223-414B4E434FCD}" presName="LevelTwoTextNode" presStyleLbl="node2" presStyleIdx="0" presStyleCnt="2" custScaleX="199576" custScaleY="230937">
        <dgm:presLayoutVars>
          <dgm:chPref val="3"/>
        </dgm:presLayoutVars>
      </dgm:prSet>
      <dgm:spPr/>
      <dgm:t>
        <a:bodyPr/>
        <a:lstStyle/>
        <a:p>
          <a:endParaRPr lang="el-GR"/>
        </a:p>
      </dgm:t>
    </dgm:pt>
    <dgm:pt modelId="{E2D3689D-95B8-4B30-82A0-C2FA75C5492E}" type="pres">
      <dgm:prSet presAssocID="{6A0F73CC-2CFB-4D3D-9223-414B4E434FCD}" presName="level3hierChild" presStyleCnt="0"/>
      <dgm:spPr/>
    </dgm:pt>
    <dgm:pt modelId="{A6DF64F5-C914-4699-A150-C97C65A4147E}" type="pres">
      <dgm:prSet presAssocID="{39BB92A6-0ECE-472C-9AF3-B8303C57445E}" presName="conn2-1" presStyleLbl="parChTrans1D2" presStyleIdx="1" presStyleCnt="2"/>
      <dgm:spPr/>
      <dgm:t>
        <a:bodyPr/>
        <a:lstStyle/>
        <a:p>
          <a:endParaRPr lang="el-GR"/>
        </a:p>
      </dgm:t>
    </dgm:pt>
    <dgm:pt modelId="{4C48BD4D-F06E-432F-A3E3-4821E023C505}" type="pres">
      <dgm:prSet presAssocID="{39BB92A6-0ECE-472C-9AF3-B8303C57445E}" presName="connTx" presStyleLbl="parChTrans1D2" presStyleIdx="1" presStyleCnt="2"/>
      <dgm:spPr/>
      <dgm:t>
        <a:bodyPr/>
        <a:lstStyle/>
        <a:p>
          <a:endParaRPr lang="el-GR"/>
        </a:p>
      </dgm:t>
    </dgm:pt>
    <dgm:pt modelId="{EBA875FE-0EB7-4CFB-89FD-CCD6E60AF3BA}" type="pres">
      <dgm:prSet presAssocID="{6C36B751-F019-4E48-8149-8BA1E1D0014B}" presName="root2" presStyleCnt="0"/>
      <dgm:spPr/>
    </dgm:pt>
    <dgm:pt modelId="{0BB27D4C-72DC-4022-851B-BA8C1682F0C9}" type="pres">
      <dgm:prSet presAssocID="{6C36B751-F019-4E48-8149-8BA1E1D0014B}" presName="LevelTwoTextNode" presStyleLbl="node2" presStyleIdx="1" presStyleCnt="2" custScaleX="200288" custScaleY="152936">
        <dgm:presLayoutVars>
          <dgm:chPref val="3"/>
        </dgm:presLayoutVars>
      </dgm:prSet>
      <dgm:spPr/>
      <dgm:t>
        <a:bodyPr/>
        <a:lstStyle/>
        <a:p>
          <a:endParaRPr lang="el-GR"/>
        </a:p>
      </dgm:t>
    </dgm:pt>
    <dgm:pt modelId="{16B832CF-D081-40F0-8B8D-164F248D4280}" type="pres">
      <dgm:prSet presAssocID="{6C36B751-F019-4E48-8149-8BA1E1D0014B}" presName="level3hierChild" presStyleCnt="0"/>
      <dgm:spPr/>
    </dgm:pt>
  </dgm:ptLst>
  <dgm:cxnLst>
    <dgm:cxn modelId="{DCB7F2DF-C2EA-4378-A68A-83567B437154}" type="presOf" srcId="{8343CFB5-C646-4364-BE5C-405E84CAC4A9}" destId="{35902277-2692-4FD3-9DCD-DBBCBCD9A024}" srcOrd="0" destOrd="0" presId="urn:microsoft.com/office/officeart/2008/layout/HorizontalMultiLevelHierarchy"/>
    <dgm:cxn modelId="{FD40036D-B17B-4969-9A22-356BF85A6C94}" srcId="{8343CFB5-C646-4364-BE5C-405E84CAC4A9}" destId="{6C36B751-F019-4E48-8149-8BA1E1D0014B}" srcOrd="1" destOrd="0" parTransId="{39BB92A6-0ECE-472C-9AF3-B8303C57445E}" sibTransId="{06C4EB89-3322-4463-B7FC-7CBDBE866ACC}"/>
    <dgm:cxn modelId="{8991F6D0-FAEF-468D-8284-71944E5BE8B6}" srcId="{8ACF96DF-1825-4360-845C-32966A4AD839}" destId="{8343CFB5-C646-4364-BE5C-405E84CAC4A9}" srcOrd="0" destOrd="0" parTransId="{79E3ADE8-AD60-4D8C-9258-AB10ED9AEF39}" sibTransId="{9F33DA96-5DE9-4398-AD2E-C8A370FEB76E}"/>
    <dgm:cxn modelId="{39752BB1-ACC5-494E-92BC-42D8C4DA99F8}" type="presOf" srcId="{FA0DEAA6-D8D0-4371-BC9B-9D1099633752}" destId="{BB6834D8-5EA8-49F4-8A9E-49BF4940BE82}" srcOrd="0" destOrd="0" presId="urn:microsoft.com/office/officeart/2008/layout/HorizontalMultiLevelHierarchy"/>
    <dgm:cxn modelId="{18FC9999-A475-4C9C-B38A-5F55B5E383D8}" type="presOf" srcId="{39BB92A6-0ECE-472C-9AF3-B8303C57445E}" destId="{4C48BD4D-F06E-432F-A3E3-4821E023C505}" srcOrd="1" destOrd="0" presId="urn:microsoft.com/office/officeart/2008/layout/HorizontalMultiLevelHierarchy"/>
    <dgm:cxn modelId="{FCEA40EE-43A8-4C0E-A2DF-760707B76C41}" type="presOf" srcId="{8ACF96DF-1825-4360-845C-32966A4AD839}" destId="{84B06344-FBEA-4280-834B-63A33A625CC8}" srcOrd="0" destOrd="0" presId="urn:microsoft.com/office/officeart/2008/layout/HorizontalMultiLevelHierarchy"/>
    <dgm:cxn modelId="{766DA9E1-3D95-4DE9-BB64-CC062ECA7531}" type="presOf" srcId="{6C36B751-F019-4E48-8149-8BA1E1D0014B}" destId="{0BB27D4C-72DC-4022-851B-BA8C1682F0C9}" srcOrd="0" destOrd="0" presId="urn:microsoft.com/office/officeart/2008/layout/HorizontalMultiLevelHierarchy"/>
    <dgm:cxn modelId="{5B97C779-F7DF-46D9-A45E-9088B92E33CF}" type="presOf" srcId="{39BB92A6-0ECE-472C-9AF3-B8303C57445E}" destId="{A6DF64F5-C914-4699-A150-C97C65A4147E}" srcOrd="0" destOrd="0" presId="urn:microsoft.com/office/officeart/2008/layout/HorizontalMultiLevelHierarchy"/>
    <dgm:cxn modelId="{863CEE62-566B-4D78-8A39-5545B8BBF8E5}" srcId="{8343CFB5-C646-4364-BE5C-405E84CAC4A9}" destId="{6A0F73CC-2CFB-4D3D-9223-414B4E434FCD}" srcOrd="0" destOrd="0" parTransId="{FA0DEAA6-D8D0-4371-BC9B-9D1099633752}" sibTransId="{0C6485BC-A262-4031-9002-12E1618827EB}"/>
    <dgm:cxn modelId="{810F9D77-B8B2-46B9-81DA-30E65B49AA79}" type="presOf" srcId="{6A0F73CC-2CFB-4D3D-9223-414B4E434FCD}" destId="{D737D242-A21F-4907-9900-180B88A051F8}" srcOrd="0" destOrd="0" presId="urn:microsoft.com/office/officeart/2008/layout/HorizontalMultiLevelHierarchy"/>
    <dgm:cxn modelId="{7F5700ED-65F6-45BA-8FA5-F751182B3C62}" type="presOf" srcId="{FA0DEAA6-D8D0-4371-BC9B-9D1099633752}" destId="{086DA528-C829-41FD-8B5B-EA402DEBD8F0}" srcOrd="1" destOrd="0" presId="urn:microsoft.com/office/officeart/2008/layout/HorizontalMultiLevelHierarchy"/>
    <dgm:cxn modelId="{4B0310C4-3D79-465D-8807-66955A47447E}" type="presParOf" srcId="{84B06344-FBEA-4280-834B-63A33A625CC8}" destId="{FBB076A3-73F3-4814-BC2C-4BFA50F64B8D}" srcOrd="0" destOrd="0" presId="urn:microsoft.com/office/officeart/2008/layout/HorizontalMultiLevelHierarchy"/>
    <dgm:cxn modelId="{7C9A2E3B-CB19-4F47-A2DE-63CE96A10FE5}" type="presParOf" srcId="{FBB076A3-73F3-4814-BC2C-4BFA50F64B8D}" destId="{35902277-2692-4FD3-9DCD-DBBCBCD9A024}" srcOrd="0" destOrd="0" presId="urn:microsoft.com/office/officeart/2008/layout/HorizontalMultiLevelHierarchy"/>
    <dgm:cxn modelId="{E62D61A4-DD7C-4FE7-B788-FE3BAF7B0B02}" type="presParOf" srcId="{FBB076A3-73F3-4814-BC2C-4BFA50F64B8D}" destId="{10C8FB8C-01ED-4E7E-A530-B991D3B5F24B}" srcOrd="1" destOrd="0" presId="urn:microsoft.com/office/officeart/2008/layout/HorizontalMultiLevelHierarchy"/>
    <dgm:cxn modelId="{B055B87E-03F1-442C-9C64-116D21702FB0}" type="presParOf" srcId="{10C8FB8C-01ED-4E7E-A530-B991D3B5F24B}" destId="{BB6834D8-5EA8-49F4-8A9E-49BF4940BE82}" srcOrd="0" destOrd="0" presId="urn:microsoft.com/office/officeart/2008/layout/HorizontalMultiLevelHierarchy"/>
    <dgm:cxn modelId="{55A24409-C4FB-414B-9403-0A5FEDA44AB4}" type="presParOf" srcId="{BB6834D8-5EA8-49F4-8A9E-49BF4940BE82}" destId="{086DA528-C829-41FD-8B5B-EA402DEBD8F0}" srcOrd="0" destOrd="0" presId="urn:microsoft.com/office/officeart/2008/layout/HorizontalMultiLevelHierarchy"/>
    <dgm:cxn modelId="{F89A4FB1-1333-4C8D-BAE5-924747DB2A73}" type="presParOf" srcId="{10C8FB8C-01ED-4E7E-A530-B991D3B5F24B}" destId="{6A9A1129-6B2A-4B1C-B508-D5F656E82A2D}" srcOrd="1" destOrd="0" presId="urn:microsoft.com/office/officeart/2008/layout/HorizontalMultiLevelHierarchy"/>
    <dgm:cxn modelId="{417FE29E-5276-45A4-8322-19A870B86858}" type="presParOf" srcId="{6A9A1129-6B2A-4B1C-B508-D5F656E82A2D}" destId="{D737D242-A21F-4907-9900-180B88A051F8}" srcOrd="0" destOrd="0" presId="urn:microsoft.com/office/officeart/2008/layout/HorizontalMultiLevelHierarchy"/>
    <dgm:cxn modelId="{9137BDC3-F453-431F-9B6A-9FE19730F014}" type="presParOf" srcId="{6A9A1129-6B2A-4B1C-B508-D5F656E82A2D}" destId="{E2D3689D-95B8-4B30-82A0-C2FA75C5492E}" srcOrd="1" destOrd="0" presId="urn:microsoft.com/office/officeart/2008/layout/HorizontalMultiLevelHierarchy"/>
    <dgm:cxn modelId="{CDD03FE7-1E3F-4CCB-9C5B-86BE29441430}" type="presParOf" srcId="{10C8FB8C-01ED-4E7E-A530-B991D3B5F24B}" destId="{A6DF64F5-C914-4699-A150-C97C65A4147E}" srcOrd="2" destOrd="0" presId="urn:microsoft.com/office/officeart/2008/layout/HorizontalMultiLevelHierarchy"/>
    <dgm:cxn modelId="{8B7F4D81-8596-41E0-853C-684907945AF8}" type="presParOf" srcId="{A6DF64F5-C914-4699-A150-C97C65A4147E}" destId="{4C48BD4D-F06E-432F-A3E3-4821E023C505}" srcOrd="0" destOrd="0" presId="urn:microsoft.com/office/officeart/2008/layout/HorizontalMultiLevelHierarchy"/>
    <dgm:cxn modelId="{614E9297-2374-4AB0-9415-0F12272363EC}" type="presParOf" srcId="{10C8FB8C-01ED-4E7E-A530-B991D3B5F24B}" destId="{EBA875FE-0EB7-4CFB-89FD-CCD6E60AF3BA}" srcOrd="3" destOrd="0" presId="urn:microsoft.com/office/officeart/2008/layout/HorizontalMultiLevelHierarchy"/>
    <dgm:cxn modelId="{71EBEDC6-C6CB-459F-A356-DC60EA9C52A7}" type="presParOf" srcId="{EBA875FE-0EB7-4CFB-89FD-CCD6E60AF3BA}" destId="{0BB27D4C-72DC-4022-851B-BA8C1682F0C9}" srcOrd="0" destOrd="0" presId="urn:microsoft.com/office/officeart/2008/layout/HorizontalMultiLevelHierarchy"/>
    <dgm:cxn modelId="{D3923AF2-1F57-4D5E-9B6E-C06437B6FC66}" type="presParOf" srcId="{EBA875FE-0EB7-4CFB-89FD-CCD6E60AF3BA}" destId="{16B832CF-D081-40F0-8B8D-164F248D428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1D246D-C010-4A0D-9703-7193E08356F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l-GR"/>
        </a:p>
      </dgm:t>
    </dgm:pt>
    <dgm:pt modelId="{876C57E0-F4B8-4A91-A4D9-914080A9F72F}">
      <dgm:prSet phldrT="[Text]" custT="1"/>
      <dgm:spPr/>
      <dgm:t>
        <a:bodyPr/>
        <a:lstStyle/>
        <a:p>
          <a:pPr marL="0" indent="0"/>
          <a:r>
            <a:rPr lang="el-GR" altLang="en-US" sz="2800" b="1" dirty="0" smtClean="0">
              <a:solidFill>
                <a:srgbClr val="2A2A7E"/>
              </a:solidFill>
              <a:latin typeface="+mj-lt"/>
              <a:ea typeface="+mj-ea"/>
              <a:cs typeface="+mj-cs"/>
            </a:rPr>
            <a:t>Διαχειριστική ικανότητα δικαιούχων</a:t>
          </a:r>
          <a:endParaRPr lang="el-GR" sz="2400" b="1" dirty="0"/>
        </a:p>
      </dgm:t>
    </dgm:pt>
    <dgm:pt modelId="{9EB34C02-CBFE-427D-A8FC-80C7B1FBB697}" type="parTrans" cxnId="{02960C00-FCE0-4C7F-994C-83C400C6E3CF}">
      <dgm:prSet/>
      <dgm:spPr/>
      <dgm:t>
        <a:bodyPr/>
        <a:lstStyle/>
        <a:p>
          <a:endParaRPr lang="el-GR"/>
        </a:p>
      </dgm:t>
    </dgm:pt>
    <dgm:pt modelId="{57A040B5-C1F7-4FCC-B8B0-5587392689D6}" type="sibTrans" cxnId="{02960C00-FCE0-4C7F-994C-83C400C6E3CF}">
      <dgm:prSet/>
      <dgm:spPr/>
      <dgm:t>
        <a:bodyPr/>
        <a:lstStyle/>
        <a:p>
          <a:endParaRPr lang="el-GR"/>
        </a:p>
      </dgm:t>
    </dgm:pt>
    <dgm:pt modelId="{BA4B1638-CA58-4CAF-AFC6-26EFB73F58DB}">
      <dgm:prSet phldrT="[Text]" custT="1"/>
      <dgm:spPr/>
      <dgm:t>
        <a:bodyPr/>
        <a:lstStyle/>
        <a:p>
          <a:pPr rtl="0"/>
          <a:r>
            <a:rPr kumimoji="0" lang="el-GR" sz="2400" b="1" i="0" u="none" strike="noStrike" cap="none" normalizeH="0" baseline="0" dirty="0" smtClean="0">
              <a:ln>
                <a:noFill/>
              </a:ln>
              <a:solidFill>
                <a:srgbClr val="000099"/>
              </a:solidFill>
              <a:effectLst/>
              <a:latin typeface="+mj-lt"/>
              <a:ea typeface="Times New Roman" pitchFamily="18" charset="0"/>
            </a:rPr>
            <a:t>Η εκτίμηση για τη διαχειριστική ικανότητα του δικαιούχου γίνεται στο πλαίσιο αξιολόγησης της  προτεινόμενης πράξης</a:t>
          </a:r>
          <a:endParaRPr lang="el-GR" sz="2400" dirty="0"/>
        </a:p>
      </dgm:t>
    </dgm:pt>
    <dgm:pt modelId="{79F4DA11-F5E7-498A-A490-8DD629DE42CB}" type="parTrans" cxnId="{FE189A91-1E15-4189-B2BC-F026F35C1598}">
      <dgm:prSet/>
      <dgm:spPr/>
      <dgm:t>
        <a:bodyPr/>
        <a:lstStyle/>
        <a:p>
          <a:endParaRPr lang="el-GR"/>
        </a:p>
      </dgm:t>
    </dgm:pt>
    <dgm:pt modelId="{CFC99A2D-F81D-4073-BF4C-DF122F5F0B34}" type="sibTrans" cxnId="{FE189A91-1E15-4189-B2BC-F026F35C1598}">
      <dgm:prSet/>
      <dgm:spPr/>
      <dgm:t>
        <a:bodyPr/>
        <a:lstStyle/>
        <a:p>
          <a:endParaRPr lang="el-GR"/>
        </a:p>
      </dgm:t>
    </dgm:pt>
    <dgm:pt modelId="{9994C616-F984-49FC-82CC-1F1CB12CFAEB}">
      <dgm:prSet phldrT="[Text]"/>
      <dgm:spPr/>
      <dgm:t>
        <a:bodyPr/>
        <a:lstStyle/>
        <a:p>
          <a:pPr rtl="0"/>
          <a:endParaRPr lang="el-GR" sz="2700" dirty="0"/>
        </a:p>
      </dgm:t>
    </dgm:pt>
    <dgm:pt modelId="{843ABC50-216F-4F96-B12C-06666CE3A698}" type="parTrans" cxnId="{9608776A-DAC5-4244-92B6-FD118C7210CF}">
      <dgm:prSet/>
      <dgm:spPr/>
      <dgm:t>
        <a:bodyPr/>
        <a:lstStyle/>
        <a:p>
          <a:endParaRPr lang="el-GR"/>
        </a:p>
      </dgm:t>
    </dgm:pt>
    <dgm:pt modelId="{7B20E5AB-D773-4360-B48D-963E7F208A7E}" type="sibTrans" cxnId="{9608776A-DAC5-4244-92B6-FD118C7210CF}">
      <dgm:prSet/>
      <dgm:spPr/>
      <dgm:t>
        <a:bodyPr/>
        <a:lstStyle/>
        <a:p>
          <a:endParaRPr lang="el-GR"/>
        </a:p>
      </dgm:t>
    </dgm:pt>
    <dgm:pt modelId="{49BB2901-E144-4C12-AAF0-29C5FC732695}">
      <dgm:prSet custT="1"/>
      <dgm:spPr/>
      <dgm:t>
        <a:bodyPr/>
        <a:lstStyle/>
        <a:p>
          <a:pPr rtl="0"/>
          <a:r>
            <a:rPr kumimoji="0" lang="el-GR" sz="2400" b="1" i="0" u="none" strike="noStrike" cap="none" normalizeH="0" baseline="0" dirty="0" smtClean="0">
              <a:ln>
                <a:noFill/>
              </a:ln>
              <a:solidFill>
                <a:srgbClr val="000099"/>
              </a:solidFill>
              <a:effectLst/>
              <a:latin typeface="+mj-lt"/>
              <a:ea typeface="Times New Roman" pitchFamily="18" charset="0"/>
            </a:rPr>
            <a:t>Δεν εκδίδεται εκ των προτέρων πιστοποιητικό επάρκειας</a:t>
          </a:r>
          <a:endParaRPr lang="el-GR" sz="2400" dirty="0"/>
        </a:p>
      </dgm:t>
    </dgm:pt>
    <dgm:pt modelId="{38B6F424-0965-4970-9A5A-D14D78447890}" type="parTrans" cxnId="{4EC39E8B-F6FD-4B28-A458-D8DFF8E7E4F8}">
      <dgm:prSet/>
      <dgm:spPr/>
      <dgm:t>
        <a:bodyPr/>
        <a:lstStyle/>
        <a:p>
          <a:endParaRPr lang="el-GR"/>
        </a:p>
      </dgm:t>
    </dgm:pt>
    <dgm:pt modelId="{46AA7BE5-EC26-41BC-BD04-75D50516D644}" type="sibTrans" cxnId="{4EC39E8B-F6FD-4B28-A458-D8DFF8E7E4F8}">
      <dgm:prSet/>
      <dgm:spPr/>
      <dgm:t>
        <a:bodyPr/>
        <a:lstStyle/>
        <a:p>
          <a:endParaRPr lang="el-GR"/>
        </a:p>
      </dgm:t>
    </dgm:pt>
    <dgm:pt modelId="{EC5631E4-8222-457A-9F71-413AA653FD3C}">
      <dgm:prSet phldrT="[Text]" custT="1"/>
      <dgm:spPr/>
      <dgm:t>
        <a:bodyPr/>
        <a:lstStyle/>
        <a:p>
          <a:pPr rtl="0"/>
          <a:endParaRPr lang="el-GR" sz="2400" dirty="0"/>
        </a:p>
      </dgm:t>
    </dgm:pt>
    <dgm:pt modelId="{3CBA237D-D8C2-4593-B0E5-98D8B81D8C09}" type="parTrans" cxnId="{04E0FD18-1B43-4A53-A235-2B7A5965CDA1}">
      <dgm:prSet/>
      <dgm:spPr/>
      <dgm:t>
        <a:bodyPr/>
        <a:lstStyle/>
        <a:p>
          <a:endParaRPr lang="el-GR"/>
        </a:p>
      </dgm:t>
    </dgm:pt>
    <dgm:pt modelId="{D85B8B04-CB74-4366-A898-05071C4DD5A9}" type="sibTrans" cxnId="{04E0FD18-1B43-4A53-A235-2B7A5965CDA1}">
      <dgm:prSet/>
      <dgm:spPr/>
      <dgm:t>
        <a:bodyPr/>
        <a:lstStyle/>
        <a:p>
          <a:endParaRPr lang="el-GR"/>
        </a:p>
      </dgm:t>
    </dgm:pt>
    <dgm:pt modelId="{48171468-03C4-4492-8254-C6ADD55925FC}" type="pres">
      <dgm:prSet presAssocID="{301D246D-C010-4A0D-9703-7193E08356F3}" presName="linearFlow" presStyleCnt="0">
        <dgm:presLayoutVars>
          <dgm:dir/>
          <dgm:animLvl val="lvl"/>
          <dgm:resizeHandles val="exact"/>
        </dgm:presLayoutVars>
      </dgm:prSet>
      <dgm:spPr/>
      <dgm:t>
        <a:bodyPr/>
        <a:lstStyle/>
        <a:p>
          <a:endParaRPr lang="el-GR"/>
        </a:p>
      </dgm:t>
    </dgm:pt>
    <dgm:pt modelId="{D47C107C-D2FC-4E5B-B828-734E7FD9242A}" type="pres">
      <dgm:prSet presAssocID="{876C57E0-F4B8-4A91-A4D9-914080A9F72F}" presName="composite" presStyleCnt="0"/>
      <dgm:spPr/>
    </dgm:pt>
    <dgm:pt modelId="{EC91D371-B7B1-43BB-A7AE-2ECF175468DB}" type="pres">
      <dgm:prSet presAssocID="{876C57E0-F4B8-4A91-A4D9-914080A9F72F}" presName="parTx" presStyleLbl="node1" presStyleIdx="0" presStyleCnt="1">
        <dgm:presLayoutVars>
          <dgm:chMax val="0"/>
          <dgm:chPref val="0"/>
          <dgm:bulletEnabled val="1"/>
        </dgm:presLayoutVars>
      </dgm:prSet>
      <dgm:spPr/>
      <dgm:t>
        <a:bodyPr/>
        <a:lstStyle/>
        <a:p>
          <a:endParaRPr lang="el-GR"/>
        </a:p>
      </dgm:t>
    </dgm:pt>
    <dgm:pt modelId="{630396D8-4002-41AA-8BCB-D758CFF24590}" type="pres">
      <dgm:prSet presAssocID="{876C57E0-F4B8-4A91-A4D9-914080A9F72F}" presName="parSh" presStyleLbl="node1" presStyleIdx="0" presStyleCnt="1"/>
      <dgm:spPr/>
      <dgm:t>
        <a:bodyPr/>
        <a:lstStyle/>
        <a:p>
          <a:endParaRPr lang="el-GR"/>
        </a:p>
      </dgm:t>
    </dgm:pt>
    <dgm:pt modelId="{FE4FC74D-310F-4F33-9F2C-3D2C04792B26}" type="pres">
      <dgm:prSet presAssocID="{876C57E0-F4B8-4A91-A4D9-914080A9F72F}" presName="desTx" presStyleLbl="fgAcc1" presStyleIdx="0" presStyleCnt="1" custLinFactNeighborX="-8416" custLinFactNeighborY="-24992">
        <dgm:presLayoutVars>
          <dgm:bulletEnabled val="1"/>
        </dgm:presLayoutVars>
      </dgm:prSet>
      <dgm:spPr/>
      <dgm:t>
        <a:bodyPr/>
        <a:lstStyle/>
        <a:p>
          <a:endParaRPr lang="el-GR"/>
        </a:p>
      </dgm:t>
    </dgm:pt>
  </dgm:ptLst>
  <dgm:cxnLst>
    <dgm:cxn modelId="{A2D76301-37DC-450E-810B-8DA0EC7B0AFC}" type="presOf" srcId="{BA4B1638-CA58-4CAF-AFC6-26EFB73F58DB}" destId="{FE4FC74D-310F-4F33-9F2C-3D2C04792B26}" srcOrd="0" destOrd="0" presId="urn:microsoft.com/office/officeart/2005/8/layout/process3"/>
    <dgm:cxn modelId="{04E0FD18-1B43-4A53-A235-2B7A5965CDA1}" srcId="{876C57E0-F4B8-4A91-A4D9-914080A9F72F}" destId="{EC5631E4-8222-457A-9F71-413AA653FD3C}" srcOrd="1" destOrd="0" parTransId="{3CBA237D-D8C2-4593-B0E5-98D8B81D8C09}" sibTransId="{D85B8B04-CB74-4366-A898-05071C4DD5A9}"/>
    <dgm:cxn modelId="{660120F8-629D-4CDA-816C-F1055F685824}" type="presOf" srcId="{876C57E0-F4B8-4A91-A4D9-914080A9F72F}" destId="{EC91D371-B7B1-43BB-A7AE-2ECF175468DB}" srcOrd="0" destOrd="0" presId="urn:microsoft.com/office/officeart/2005/8/layout/process3"/>
    <dgm:cxn modelId="{FE189A91-1E15-4189-B2BC-F026F35C1598}" srcId="{876C57E0-F4B8-4A91-A4D9-914080A9F72F}" destId="{BA4B1638-CA58-4CAF-AFC6-26EFB73F58DB}" srcOrd="0" destOrd="0" parTransId="{79F4DA11-F5E7-498A-A490-8DD629DE42CB}" sibTransId="{CFC99A2D-F81D-4073-BF4C-DF122F5F0B34}"/>
    <dgm:cxn modelId="{F23EAE75-4A45-4526-92F1-A9B38CFC312D}" type="presOf" srcId="{49BB2901-E144-4C12-AAF0-29C5FC732695}" destId="{FE4FC74D-310F-4F33-9F2C-3D2C04792B26}" srcOrd="0" destOrd="2" presId="urn:microsoft.com/office/officeart/2005/8/layout/process3"/>
    <dgm:cxn modelId="{4EC39E8B-F6FD-4B28-A458-D8DFF8E7E4F8}" srcId="{876C57E0-F4B8-4A91-A4D9-914080A9F72F}" destId="{49BB2901-E144-4C12-AAF0-29C5FC732695}" srcOrd="2" destOrd="0" parTransId="{38B6F424-0965-4970-9A5A-D14D78447890}" sibTransId="{46AA7BE5-EC26-41BC-BD04-75D50516D644}"/>
    <dgm:cxn modelId="{9608776A-DAC5-4244-92B6-FD118C7210CF}" srcId="{876C57E0-F4B8-4A91-A4D9-914080A9F72F}" destId="{9994C616-F984-49FC-82CC-1F1CB12CFAEB}" srcOrd="3" destOrd="0" parTransId="{843ABC50-216F-4F96-B12C-06666CE3A698}" sibTransId="{7B20E5AB-D773-4360-B48D-963E7F208A7E}"/>
    <dgm:cxn modelId="{02960C00-FCE0-4C7F-994C-83C400C6E3CF}" srcId="{301D246D-C010-4A0D-9703-7193E08356F3}" destId="{876C57E0-F4B8-4A91-A4D9-914080A9F72F}" srcOrd="0" destOrd="0" parTransId="{9EB34C02-CBFE-427D-A8FC-80C7B1FBB697}" sibTransId="{57A040B5-C1F7-4FCC-B8B0-5587392689D6}"/>
    <dgm:cxn modelId="{61B2441E-FFED-4204-80D7-3D7ECD022286}" type="presOf" srcId="{876C57E0-F4B8-4A91-A4D9-914080A9F72F}" destId="{630396D8-4002-41AA-8BCB-D758CFF24590}" srcOrd="1" destOrd="0" presId="urn:microsoft.com/office/officeart/2005/8/layout/process3"/>
    <dgm:cxn modelId="{2F647D4E-216B-44DE-9453-967BE4763C04}" type="presOf" srcId="{301D246D-C010-4A0D-9703-7193E08356F3}" destId="{48171468-03C4-4492-8254-C6ADD55925FC}" srcOrd="0" destOrd="0" presId="urn:microsoft.com/office/officeart/2005/8/layout/process3"/>
    <dgm:cxn modelId="{5311BCD6-B969-4A86-B171-5D7D90D57475}" type="presOf" srcId="{9994C616-F984-49FC-82CC-1F1CB12CFAEB}" destId="{FE4FC74D-310F-4F33-9F2C-3D2C04792B26}" srcOrd="0" destOrd="3" presId="urn:microsoft.com/office/officeart/2005/8/layout/process3"/>
    <dgm:cxn modelId="{2649A45A-61D7-45FA-B903-BF3C14835C2A}" type="presOf" srcId="{EC5631E4-8222-457A-9F71-413AA653FD3C}" destId="{FE4FC74D-310F-4F33-9F2C-3D2C04792B26}" srcOrd="0" destOrd="1" presId="urn:microsoft.com/office/officeart/2005/8/layout/process3"/>
    <dgm:cxn modelId="{CA0386F0-DC91-4555-A90A-E38E80A57DBB}" type="presParOf" srcId="{48171468-03C4-4492-8254-C6ADD55925FC}" destId="{D47C107C-D2FC-4E5B-B828-734E7FD9242A}" srcOrd="0" destOrd="0" presId="urn:microsoft.com/office/officeart/2005/8/layout/process3"/>
    <dgm:cxn modelId="{A55364E3-CD38-4D99-8CBC-D9403436DA7B}" type="presParOf" srcId="{D47C107C-D2FC-4E5B-B828-734E7FD9242A}" destId="{EC91D371-B7B1-43BB-A7AE-2ECF175468DB}" srcOrd="0" destOrd="0" presId="urn:microsoft.com/office/officeart/2005/8/layout/process3"/>
    <dgm:cxn modelId="{C89C47C8-A569-43F1-B2E2-227AB91FEB4E}" type="presParOf" srcId="{D47C107C-D2FC-4E5B-B828-734E7FD9242A}" destId="{630396D8-4002-41AA-8BCB-D758CFF24590}" srcOrd="1" destOrd="0" presId="urn:microsoft.com/office/officeart/2005/8/layout/process3"/>
    <dgm:cxn modelId="{1592D170-469D-40A8-BB13-4C9B79861621}" type="presParOf" srcId="{D47C107C-D2FC-4E5B-B828-734E7FD9242A}" destId="{FE4FC74D-310F-4F33-9F2C-3D2C04792B2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B9DB4C-59CD-4935-8276-7A3FEBDE592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59045771-7EF2-4D75-843C-14FA1A98399A}">
      <dgm:prSet phldrT="[Text]" custT="1"/>
      <dgm:spPr>
        <a:solidFill>
          <a:schemeClr val="bg2">
            <a:lumMod val="75000"/>
          </a:schemeClr>
        </a:solidFill>
      </dgm:spPr>
      <dgm:t>
        <a:bodyPr/>
        <a:lstStyle/>
        <a:p>
          <a:pPr algn="l"/>
          <a:r>
            <a:rPr lang="el-GR" sz="2400" b="1" dirty="0" smtClean="0">
              <a:solidFill>
                <a:schemeClr val="bg1"/>
              </a:solidFill>
              <a:latin typeface="+mj-lt"/>
            </a:rPr>
            <a:t>Διοικητική ικανότητα</a:t>
          </a:r>
          <a:endParaRPr lang="el-GR" sz="2400" b="1" dirty="0">
            <a:solidFill>
              <a:schemeClr val="bg1"/>
            </a:solidFill>
            <a:latin typeface="+mj-lt"/>
          </a:endParaRPr>
        </a:p>
      </dgm:t>
    </dgm:pt>
    <dgm:pt modelId="{00047908-4673-4929-AA71-EDEF40639CEE}" type="parTrans" cxnId="{4F2BEED3-6545-41FF-994C-2AA99C660721}">
      <dgm:prSet/>
      <dgm:spPr/>
      <dgm:t>
        <a:bodyPr/>
        <a:lstStyle/>
        <a:p>
          <a:pPr algn="l"/>
          <a:endParaRPr lang="el-GR" sz="1600">
            <a:latin typeface="+mj-lt"/>
          </a:endParaRPr>
        </a:p>
      </dgm:t>
    </dgm:pt>
    <dgm:pt modelId="{EB6B949D-DF8E-46C0-8AAC-2CD527D56B2C}" type="sibTrans" cxnId="{4F2BEED3-6545-41FF-994C-2AA99C660721}">
      <dgm:prSet/>
      <dgm:spPr/>
      <dgm:t>
        <a:bodyPr/>
        <a:lstStyle/>
        <a:p>
          <a:pPr algn="l"/>
          <a:endParaRPr lang="el-GR" sz="1600">
            <a:latin typeface="+mj-lt"/>
          </a:endParaRPr>
        </a:p>
      </dgm:t>
    </dgm:pt>
    <dgm:pt modelId="{5F2ACF37-74D5-418C-802B-33E6B9CAC40C}">
      <dgm:prSet phldrT="[Text]" custT="1"/>
      <dgm:spPr>
        <a:solidFill>
          <a:schemeClr val="tx2">
            <a:lumMod val="20000"/>
            <a:lumOff val="80000"/>
            <a:alpha val="90000"/>
          </a:schemeClr>
        </a:solidFill>
      </dgm:spPr>
      <dgm:t>
        <a:bodyPr anchor="ctr"/>
        <a:lstStyle/>
        <a:p>
          <a:pPr marL="365125" indent="-280988" algn="l"/>
          <a:r>
            <a:rPr lang="el-GR" sz="2600" dirty="0" smtClean="0">
              <a:latin typeface="+mj-lt"/>
            </a:rPr>
            <a:t>επάρκεια οργανωτικής δομής</a:t>
          </a:r>
          <a:endParaRPr lang="el-GR" sz="2600" dirty="0">
            <a:latin typeface="+mj-lt"/>
          </a:endParaRPr>
        </a:p>
      </dgm:t>
    </dgm:pt>
    <dgm:pt modelId="{F9F9EC1B-A48D-4483-A084-1BB7BE7F13CC}" type="parTrans" cxnId="{7B5BF047-E6C2-477D-BC04-E7CA7A5E5AB7}">
      <dgm:prSet/>
      <dgm:spPr/>
      <dgm:t>
        <a:bodyPr/>
        <a:lstStyle/>
        <a:p>
          <a:pPr algn="l"/>
          <a:endParaRPr lang="el-GR" sz="1600">
            <a:latin typeface="+mj-lt"/>
          </a:endParaRPr>
        </a:p>
      </dgm:t>
    </dgm:pt>
    <dgm:pt modelId="{0C765224-AF79-4D44-85F3-23F3962F2530}" type="sibTrans" cxnId="{7B5BF047-E6C2-477D-BC04-E7CA7A5E5AB7}">
      <dgm:prSet/>
      <dgm:spPr/>
      <dgm:t>
        <a:bodyPr/>
        <a:lstStyle/>
        <a:p>
          <a:pPr algn="l"/>
          <a:endParaRPr lang="el-GR" sz="1600">
            <a:latin typeface="+mj-lt"/>
          </a:endParaRPr>
        </a:p>
      </dgm:t>
    </dgm:pt>
    <dgm:pt modelId="{9A9484CB-D6B4-4DA2-92B6-A4260818FAF4}">
      <dgm:prSet custT="1"/>
      <dgm:spPr>
        <a:solidFill>
          <a:srgbClr val="000066"/>
        </a:solidFill>
      </dgm:spPr>
      <dgm:t>
        <a:bodyPr/>
        <a:lstStyle/>
        <a:p>
          <a:pPr algn="l"/>
          <a:r>
            <a:rPr lang="el-GR" sz="2400" b="1" dirty="0" smtClean="0">
              <a:solidFill>
                <a:schemeClr val="bg1"/>
              </a:solidFill>
              <a:latin typeface="+mj-lt"/>
            </a:rPr>
            <a:t>Επιχειρησιακή ικανότητα </a:t>
          </a:r>
          <a:endParaRPr lang="el-GR" sz="2400" b="1" dirty="0">
            <a:solidFill>
              <a:schemeClr val="bg1"/>
            </a:solidFill>
            <a:latin typeface="+mj-lt"/>
          </a:endParaRPr>
        </a:p>
      </dgm:t>
    </dgm:pt>
    <dgm:pt modelId="{56CFF662-E975-4A11-9A94-1F3ECEC48D9E}" type="parTrans" cxnId="{700FDE33-738C-4073-B162-16C7715B34DF}">
      <dgm:prSet/>
      <dgm:spPr/>
      <dgm:t>
        <a:bodyPr/>
        <a:lstStyle/>
        <a:p>
          <a:pPr algn="l"/>
          <a:endParaRPr lang="el-GR" sz="1600">
            <a:latin typeface="+mj-lt"/>
          </a:endParaRPr>
        </a:p>
      </dgm:t>
    </dgm:pt>
    <dgm:pt modelId="{18501E07-4ACF-4CB7-9261-100B4FC92A5C}" type="sibTrans" cxnId="{700FDE33-738C-4073-B162-16C7715B34DF}">
      <dgm:prSet/>
      <dgm:spPr/>
      <dgm:t>
        <a:bodyPr/>
        <a:lstStyle/>
        <a:p>
          <a:pPr algn="l"/>
          <a:endParaRPr lang="el-GR" sz="1600">
            <a:latin typeface="+mj-lt"/>
          </a:endParaRPr>
        </a:p>
      </dgm:t>
    </dgm:pt>
    <dgm:pt modelId="{22B2AB58-F4F9-416E-88F3-02CFAE0DA63A}">
      <dgm:prSet phldrT="[Text]" custT="1"/>
      <dgm:spPr>
        <a:solidFill>
          <a:schemeClr val="tx2">
            <a:lumMod val="20000"/>
            <a:lumOff val="80000"/>
            <a:alpha val="90000"/>
          </a:schemeClr>
        </a:solidFill>
      </dgm:spPr>
      <dgm:t>
        <a:bodyPr anchor="ctr"/>
        <a:lstStyle/>
        <a:p>
          <a:pPr marL="365125" indent="-280988" algn="l"/>
          <a:r>
            <a:rPr lang="el-GR" sz="2600" dirty="0" smtClean="0">
              <a:latin typeface="+mj-lt"/>
            </a:rPr>
            <a:t>επάρκεια ομάδας έργου</a:t>
          </a:r>
        </a:p>
      </dgm:t>
    </dgm:pt>
    <dgm:pt modelId="{3CD01C03-E167-498E-A1B3-77D7A4B74EC9}" type="parTrans" cxnId="{A49E35D4-862C-4837-9D58-26A6CD9B47F7}">
      <dgm:prSet/>
      <dgm:spPr/>
      <dgm:t>
        <a:bodyPr/>
        <a:lstStyle/>
        <a:p>
          <a:pPr algn="l"/>
          <a:endParaRPr lang="el-GR" sz="1600">
            <a:latin typeface="+mj-lt"/>
          </a:endParaRPr>
        </a:p>
      </dgm:t>
    </dgm:pt>
    <dgm:pt modelId="{74B4D24B-743D-40C2-A9D3-DE2871DC9F31}" type="sibTrans" cxnId="{A49E35D4-862C-4837-9D58-26A6CD9B47F7}">
      <dgm:prSet/>
      <dgm:spPr/>
      <dgm:t>
        <a:bodyPr/>
        <a:lstStyle/>
        <a:p>
          <a:pPr algn="l"/>
          <a:endParaRPr lang="el-GR" sz="1600">
            <a:latin typeface="+mj-lt"/>
          </a:endParaRPr>
        </a:p>
      </dgm:t>
    </dgm:pt>
    <dgm:pt modelId="{36858AC8-47AF-43BC-A953-40D7F31C6F91}">
      <dgm:prSet custT="1"/>
      <dgm:spPr>
        <a:solidFill>
          <a:srgbClr val="F0EFCF"/>
        </a:solidFill>
      </dgm:spPr>
      <dgm:t>
        <a:bodyPr/>
        <a:lstStyle/>
        <a:p>
          <a:pPr algn="l"/>
          <a:r>
            <a:rPr lang="el-GR" sz="2400" b="1" dirty="0" smtClean="0">
              <a:solidFill>
                <a:srgbClr val="000066"/>
              </a:solidFill>
              <a:latin typeface="+mj-lt"/>
            </a:rPr>
            <a:t>Χρηματοοικονομική ικανότητα</a:t>
          </a:r>
          <a:endParaRPr lang="el-GR" sz="2400" b="1" dirty="0">
            <a:solidFill>
              <a:srgbClr val="000066"/>
            </a:solidFill>
            <a:latin typeface="+mj-lt"/>
          </a:endParaRPr>
        </a:p>
      </dgm:t>
    </dgm:pt>
    <dgm:pt modelId="{0FC5A8B7-3CB0-409A-9BB3-03C7895C41B6}" type="parTrans" cxnId="{54538AEF-4591-4D8D-AEE5-9D82701BDCFE}">
      <dgm:prSet/>
      <dgm:spPr/>
      <dgm:t>
        <a:bodyPr/>
        <a:lstStyle/>
        <a:p>
          <a:pPr algn="l"/>
          <a:endParaRPr lang="el-GR" sz="1600">
            <a:latin typeface="+mj-lt"/>
          </a:endParaRPr>
        </a:p>
      </dgm:t>
    </dgm:pt>
    <dgm:pt modelId="{422FFE17-9C66-4DF1-B0DA-9898635FCB9A}" type="sibTrans" cxnId="{54538AEF-4591-4D8D-AEE5-9D82701BDCFE}">
      <dgm:prSet/>
      <dgm:spPr/>
      <dgm:t>
        <a:bodyPr/>
        <a:lstStyle/>
        <a:p>
          <a:pPr algn="l"/>
          <a:endParaRPr lang="el-GR" sz="1600">
            <a:latin typeface="+mj-lt"/>
          </a:endParaRPr>
        </a:p>
      </dgm:t>
    </dgm:pt>
    <dgm:pt modelId="{E80F211B-FCEC-4BE0-A2DF-A7A61356E24D}">
      <dgm:prSet phldrT="[Text]" custT="1"/>
      <dgm:spPr>
        <a:solidFill>
          <a:schemeClr val="tx2">
            <a:lumMod val="20000"/>
            <a:lumOff val="80000"/>
            <a:alpha val="90000"/>
          </a:schemeClr>
        </a:solidFill>
      </dgm:spPr>
      <dgm:t>
        <a:bodyPr anchor="ctr"/>
        <a:lstStyle/>
        <a:p>
          <a:pPr marL="365125" indent="-280988" algn="l"/>
          <a:r>
            <a:rPr lang="el-GR" sz="2600" dirty="0" smtClean="0">
              <a:latin typeface="+mj-lt"/>
            </a:rPr>
            <a:t>διαδικασίες διαχείρισης, υλοποίησης</a:t>
          </a:r>
          <a:endParaRPr lang="el-GR" sz="2600" dirty="0">
            <a:latin typeface="+mj-lt"/>
          </a:endParaRPr>
        </a:p>
      </dgm:t>
    </dgm:pt>
    <dgm:pt modelId="{782A6EA5-C4D4-47C1-A4EF-B2DFE5D98E3A}" type="parTrans" cxnId="{C8C22B21-1DAE-48B7-B1B2-7D07A0A024E6}">
      <dgm:prSet/>
      <dgm:spPr/>
      <dgm:t>
        <a:bodyPr/>
        <a:lstStyle/>
        <a:p>
          <a:endParaRPr lang="el-GR">
            <a:latin typeface="+mj-lt"/>
          </a:endParaRPr>
        </a:p>
      </dgm:t>
    </dgm:pt>
    <dgm:pt modelId="{3EDD0DE7-5FBD-44BF-9493-D9F10E21DA13}" type="sibTrans" cxnId="{C8C22B21-1DAE-48B7-B1B2-7D07A0A024E6}">
      <dgm:prSet/>
      <dgm:spPr/>
      <dgm:t>
        <a:bodyPr/>
        <a:lstStyle/>
        <a:p>
          <a:endParaRPr lang="el-GR">
            <a:latin typeface="+mj-lt"/>
          </a:endParaRPr>
        </a:p>
      </dgm:t>
    </dgm:pt>
    <dgm:pt modelId="{D4D498D2-DF30-42FD-B972-E461B761A6FF}">
      <dgm:prSet phldrT="[Text]" custT="1"/>
      <dgm:spPr>
        <a:solidFill>
          <a:schemeClr val="tx2">
            <a:lumMod val="20000"/>
            <a:lumOff val="80000"/>
            <a:alpha val="90000"/>
          </a:schemeClr>
        </a:solidFill>
      </dgm:spPr>
      <dgm:t>
        <a:bodyPr anchor="ctr"/>
        <a:lstStyle/>
        <a:p>
          <a:pPr marL="365125" indent="-280988" algn="l"/>
          <a:r>
            <a:rPr lang="el-GR" sz="2600" dirty="0" smtClean="0">
              <a:latin typeface="+mj-lt"/>
            </a:rPr>
            <a:t>εμπειρία στην υλοποίηση συναφών έργων</a:t>
          </a:r>
        </a:p>
      </dgm:t>
    </dgm:pt>
    <dgm:pt modelId="{C5D354ED-A88B-4EDC-BAD5-83F723A82C6C}" type="parTrans" cxnId="{CF04255F-03DB-4070-A6CE-3542351758A4}">
      <dgm:prSet/>
      <dgm:spPr/>
      <dgm:t>
        <a:bodyPr/>
        <a:lstStyle/>
        <a:p>
          <a:endParaRPr lang="el-GR">
            <a:latin typeface="+mj-lt"/>
          </a:endParaRPr>
        </a:p>
      </dgm:t>
    </dgm:pt>
    <dgm:pt modelId="{4A518F5B-1C67-4331-BAB7-67F04B96DA58}" type="sibTrans" cxnId="{CF04255F-03DB-4070-A6CE-3542351758A4}">
      <dgm:prSet/>
      <dgm:spPr/>
      <dgm:t>
        <a:bodyPr/>
        <a:lstStyle/>
        <a:p>
          <a:endParaRPr lang="el-GR">
            <a:latin typeface="+mj-lt"/>
          </a:endParaRPr>
        </a:p>
      </dgm:t>
    </dgm:pt>
    <dgm:pt modelId="{7B750F1E-5F3F-4214-89B2-89539804B7EC}">
      <dgm:prSet custT="1"/>
      <dgm:spPr>
        <a:solidFill>
          <a:schemeClr val="tx2">
            <a:lumMod val="20000"/>
            <a:lumOff val="80000"/>
            <a:alpha val="90000"/>
          </a:schemeClr>
        </a:solidFill>
      </dgm:spPr>
      <dgm:t>
        <a:bodyPr anchor="ctr"/>
        <a:lstStyle/>
        <a:p>
          <a:pPr marL="365125" indent="-280988"/>
          <a:r>
            <a:rPr lang="el-GR" sz="2600" dirty="0" smtClean="0">
              <a:latin typeface="+mj-lt"/>
            </a:rPr>
            <a:t>εξετάζεται μόνο όταν απαιτείται καταβολή ιδίων πόρων</a:t>
          </a:r>
          <a:endParaRPr lang="el-GR" sz="2600" dirty="0">
            <a:latin typeface="+mj-lt"/>
          </a:endParaRPr>
        </a:p>
      </dgm:t>
    </dgm:pt>
    <dgm:pt modelId="{E681AE68-B0B5-4AAC-8815-9BAB0D8BC0FD}" type="parTrans" cxnId="{881EB556-38C9-4719-BE56-81C9EA82FA9B}">
      <dgm:prSet/>
      <dgm:spPr/>
      <dgm:t>
        <a:bodyPr/>
        <a:lstStyle/>
        <a:p>
          <a:endParaRPr lang="el-GR">
            <a:latin typeface="+mj-lt"/>
          </a:endParaRPr>
        </a:p>
      </dgm:t>
    </dgm:pt>
    <dgm:pt modelId="{7FB936E1-AE0B-4255-9E9F-142A3405282E}" type="sibTrans" cxnId="{881EB556-38C9-4719-BE56-81C9EA82FA9B}">
      <dgm:prSet/>
      <dgm:spPr/>
      <dgm:t>
        <a:bodyPr/>
        <a:lstStyle/>
        <a:p>
          <a:endParaRPr lang="el-GR">
            <a:latin typeface="+mj-lt"/>
          </a:endParaRPr>
        </a:p>
      </dgm:t>
    </dgm:pt>
    <dgm:pt modelId="{37E8BA77-9181-4942-A8BC-04E3D831815A}" type="pres">
      <dgm:prSet presAssocID="{12B9DB4C-59CD-4935-8276-7A3FEBDE592E}" presName="Name0" presStyleCnt="0">
        <dgm:presLayoutVars>
          <dgm:dir/>
          <dgm:animLvl val="lvl"/>
          <dgm:resizeHandles/>
        </dgm:presLayoutVars>
      </dgm:prSet>
      <dgm:spPr/>
      <dgm:t>
        <a:bodyPr/>
        <a:lstStyle/>
        <a:p>
          <a:endParaRPr lang="el-GR"/>
        </a:p>
      </dgm:t>
    </dgm:pt>
    <dgm:pt modelId="{A43C2C84-2985-40EA-8DD9-D626851091D5}" type="pres">
      <dgm:prSet presAssocID="{59045771-7EF2-4D75-843C-14FA1A98399A}" presName="linNode" presStyleCnt="0"/>
      <dgm:spPr/>
    </dgm:pt>
    <dgm:pt modelId="{DCE66F2A-C297-41FC-A037-57B49C3B93CB}" type="pres">
      <dgm:prSet presAssocID="{59045771-7EF2-4D75-843C-14FA1A98399A}" presName="parentShp" presStyleLbl="node1" presStyleIdx="0" presStyleCnt="3" custScaleX="108595">
        <dgm:presLayoutVars>
          <dgm:bulletEnabled val="1"/>
        </dgm:presLayoutVars>
      </dgm:prSet>
      <dgm:spPr/>
      <dgm:t>
        <a:bodyPr/>
        <a:lstStyle/>
        <a:p>
          <a:endParaRPr lang="el-GR"/>
        </a:p>
      </dgm:t>
    </dgm:pt>
    <dgm:pt modelId="{199142D0-2FFC-4EC1-B1D8-A4E928778578}" type="pres">
      <dgm:prSet presAssocID="{59045771-7EF2-4D75-843C-14FA1A98399A}" presName="childShp" presStyleLbl="bgAccFollowNode1" presStyleIdx="0" presStyleCnt="3" custScaleX="122701">
        <dgm:presLayoutVars>
          <dgm:bulletEnabled val="1"/>
        </dgm:presLayoutVars>
      </dgm:prSet>
      <dgm:spPr/>
      <dgm:t>
        <a:bodyPr/>
        <a:lstStyle/>
        <a:p>
          <a:endParaRPr lang="el-GR"/>
        </a:p>
      </dgm:t>
    </dgm:pt>
    <dgm:pt modelId="{41C0E4D6-CA78-4AE9-AA6F-896E53E680B1}" type="pres">
      <dgm:prSet presAssocID="{EB6B949D-DF8E-46C0-8AAC-2CD527D56B2C}" presName="spacing" presStyleCnt="0"/>
      <dgm:spPr/>
    </dgm:pt>
    <dgm:pt modelId="{FDA199D3-7503-4428-BDC2-F9E7A46D64D8}" type="pres">
      <dgm:prSet presAssocID="{9A9484CB-D6B4-4DA2-92B6-A4260818FAF4}" presName="linNode" presStyleCnt="0"/>
      <dgm:spPr/>
    </dgm:pt>
    <dgm:pt modelId="{D6D1781D-4ADF-492E-8033-9464B1FBA645}" type="pres">
      <dgm:prSet presAssocID="{9A9484CB-D6B4-4DA2-92B6-A4260818FAF4}" presName="parentShp" presStyleLbl="node1" presStyleIdx="1" presStyleCnt="3" custScaleX="107222">
        <dgm:presLayoutVars>
          <dgm:bulletEnabled val="1"/>
        </dgm:presLayoutVars>
      </dgm:prSet>
      <dgm:spPr/>
      <dgm:t>
        <a:bodyPr/>
        <a:lstStyle/>
        <a:p>
          <a:endParaRPr lang="el-GR"/>
        </a:p>
      </dgm:t>
    </dgm:pt>
    <dgm:pt modelId="{4D2028C1-CE39-4B08-849D-4164074F50D5}" type="pres">
      <dgm:prSet presAssocID="{9A9484CB-D6B4-4DA2-92B6-A4260818FAF4}" presName="childShp" presStyleLbl="bgAccFollowNode1" presStyleIdx="1" presStyleCnt="3" custScaleX="123558">
        <dgm:presLayoutVars>
          <dgm:bulletEnabled val="1"/>
        </dgm:presLayoutVars>
      </dgm:prSet>
      <dgm:spPr/>
      <dgm:t>
        <a:bodyPr/>
        <a:lstStyle/>
        <a:p>
          <a:endParaRPr lang="el-GR"/>
        </a:p>
      </dgm:t>
    </dgm:pt>
    <dgm:pt modelId="{670BA8A3-F6EC-414D-A14A-A632332DB25B}" type="pres">
      <dgm:prSet presAssocID="{18501E07-4ACF-4CB7-9261-100B4FC92A5C}" presName="spacing" presStyleCnt="0"/>
      <dgm:spPr/>
    </dgm:pt>
    <dgm:pt modelId="{2ACA0BAA-1100-4901-A7E7-0CC8FA40EDD1}" type="pres">
      <dgm:prSet presAssocID="{36858AC8-47AF-43BC-A953-40D7F31C6F91}" presName="linNode" presStyleCnt="0"/>
      <dgm:spPr/>
    </dgm:pt>
    <dgm:pt modelId="{C0377AB6-0236-45C4-94FD-7A79D6A53CA5}" type="pres">
      <dgm:prSet presAssocID="{36858AC8-47AF-43BC-A953-40D7F31C6F91}" presName="parentShp" presStyleLbl="node1" presStyleIdx="2" presStyleCnt="3" custScaleX="108446">
        <dgm:presLayoutVars>
          <dgm:bulletEnabled val="1"/>
        </dgm:presLayoutVars>
      </dgm:prSet>
      <dgm:spPr/>
      <dgm:t>
        <a:bodyPr/>
        <a:lstStyle/>
        <a:p>
          <a:endParaRPr lang="el-GR"/>
        </a:p>
      </dgm:t>
    </dgm:pt>
    <dgm:pt modelId="{CD4BE7FC-352E-4457-82FF-B9539FF63E21}" type="pres">
      <dgm:prSet presAssocID="{36858AC8-47AF-43BC-A953-40D7F31C6F91}" presName="childShp" presStyleLbl="bgAccFollowNode1" presStyleIdx="2" presStyleCnt="3" custScaleX="123274">
        <dgm:presLayoutVars>
          <dgm:bulletEnabled val="1"/>
        </dgm:presLayoutVars>
      </dgm:prSet>
      <dgm:spPr/>
      <dgm:t>
        <a:bodyPr/>
        <a:lstStyle/>
        <a:p>
          <a:endParaRPr lang="el-GR"/>
        </a:p>
      </dgm:t>
    </dgm:pt>
  </dgm:ptLst>
  <dgm:cxnLst>
    <dgm:cxn modelId="{7B5BF047-E6C2-477D-BC04-E7CA7A5E5AB7}" srcId="{59045771-7EF2-4D75-843C-14FA1A98399A}" destId="{5F2ACF37-74D5-418C-802B-33E6B9CAC40C}" srcOrd="0" destOrd="0" parTransId="{F9F9EC1B-A48D-4483-A084-1BB7BE7F13CC}" sibTransId="{0C765224-AF79-4D44-85F3-23F3962F2530}"/>
    <dgm:cxn modelId="{881EB556-38C9-4719-BE56-81C9EA82FA9B}" srcId="{36858AC8-47AF-43BC-A953-40D7F31C6F91}" destId="{7B750F1E-5F3F-4214-89B2-89539804B7EC}" srcOrd="0" destOrd="0" parTransId="{E681AE68-B0B5-4AAC-8815-9BAB0D8BC0FD}" sibTransId="{7FB936E1-AE0B-4255-9E9F-142A3405282E}"/>
    <dgm:cxn modelId="{4F2BEED3-6545-41FF-994C-2AA99C660721}" srcId="{12B9DB4C-59CD-4935-8276-7A3FEBDE592E}" destId="{59045771-7EF2-4D75-843C-14FA1A98399A}" srcOrd="0" destOrd="0" parTransId="{00047908-4673-4929-AA71-EDEF40639CEE}" sibTransId="{EB6B949D-DF8E-46C0-8AAC-2CD527D56B2C}"/>
    <dgm:cxn modelId="{7FBEB4C3-8453-4026-A1EE-4F3266115D54}" type="presOf" srcId="{D4D498D2-DF30-42FD-B972-E461B761A6FF}" destId="{4D2028C1-CE39-4B08-849D-4164074F50D5}" srcOrd="0" destOrd="1" presId="urn:microsoft.com/office/officeart/2005/8/layout/vList6"/>
    <dgm:cxn modelId="{54538AEF-4591-4D8D-AEE5-9D82701BDCFE}" srcId="{12B9DB4C-59CD-4935-8276-7A3FEBDE592E}" destId="{36858AC8-47AF-43BC-A953-40D7F31C6F91}" srcOrd="2" destOrd="0" parTransId="{0FC5A8B7-3CB0-409A-9BB3-03C7895C41B6}" sibTransId="{422FFE17-9C66-4DF1-B0DA-9898635FCB9A}"/>
    <dgm:cxn modelId="{655C2B40-506B-42F5-BD45-814815E80466}" type="presOf" srcId="{9A9484CB-D6B4-4DA2-92B6-A4260818FAF4}" destId="{D6D1781D-4ADF-492E-8033-9464B1FBA645}" srcOrd="0" destOrd="0" presId="urn:microsoft.com/office/officeart/2005/8/layout/vList6"/>
    <dgm:cxn modelId="{03631418-3B4B-4B5E-ACD4-BF0443A19BCC}" type="presOf" srcId="{12B9DB4C-59CD-4935-8276-7A3FEBDE592E}" destId="{37E8BA77-9181-4942-A8BC-04E3D831815A}" srcOrd="0" destOrd="0" presId="urn:microsoft.com/office/officeart/2005/8/layout/vList6"/>
    <dgm:cxn modelId="{169D4A8B-A8B4-4DF7-BB41-D19CD9543669}" type="presOf" srcId="{5F2ACF37-74D5-418C-802B-33E6B9CAC40C}" destId="{199142D0-2FFC-4EC1-B1D8-A4E928778578}" srcOrd="0" destOrd="0" presId="urn:microsoft.com/office/officeart/2005/8/layout/vList6"/>
    <dgm:cxn modelId="{CF04255F-03DB-4070-A6CE-3542351758A4}" srcId="{9A9484CB-D6B4-4DA2-92B6-A4260818FAF4}" destId="{D4D498D2-DF30-42FD-B972-E461B761A6FF}" srcOrd="1" destOrd="0" parTransId="{C5D354ED-A88B-4EDC-BAD5-83F723A82C6C}" sibTransId="{4A518F5B-1C67-4331-BAB7-67F04B96DA58}"/>
    <dgm:cxn modelId="{2886DAED-4B7D-43C0-88ED-4DBC39B556AE}" type="presOf" srcId="{59045771-7EF2-4D75-843C-14FA1A98399A}" destId="{DCE66F2A-C297-41FC-A037-57B49C3B93CB}" srcOrd="0" destOrd="0" presId="urn:microsoft.com/office/officeart/2005/8/layout/vList6"/>
    <dgm:cxn modelId="{700FDE33-738C-4073-B162-16C7715B34DF}" srcId="{12B9DB4C-59CD-4935-8276-7A3FEBDE592E}" destId="{9A9484CB-D6B4-4DA2-92B6-A4260818FAF4}" srcOrd="1" destOrd="0" parTransId="{56CFF662-E975-4A11-9A94-1F3ECEC48D9E}" sibTransId="{18501E07-4ACF-4CB7-9261-100B4FC92A5C}"/>
    <dgm:cxn modelId="{FECBAEFD-AB31-4185-9355-EF39D8BEC327}" type="presOf" srcId="{36858AC8-47AF-43BC-A953-40D7F31C6F91}" destId="{C0377AB6-0236-45C4-94FD-7A79D6A53CA5}" srcOrd="0" destOrd="0" presId="urn:microsoft.com/office/officeart/2005/8/layout/vList6"/>
    <dgm:cxn modelId="{8E8C748F-3DB3-4D1A-B54B-21136DF8B245}" type="presOf" srcId="{22B2AB58-F4F9-416E-88F3-02CFAE0DA63A}" destId="{4D2028C1-CE39-4B08-849D-4164074F50D5}" srcOrd="0" destOrd="0" presId="urn:microsoft.com/office/officeart/2005/8/layout/vList6"/>
    <dgm:cxn modelId="{C8C22B21-1DAE-48B7-B1B2-7D07A0A024E6}" srcId="{59045771-7EF2-4D75-843C-14FA1A98399A}" destId="{E80F211B-FCEC-4BE0-A2DF-A7A61356E24D}" srcOrd="1" destOrd="0" parTransId="{782A6EA5-C4D4-47C1-A4EF-B2DFE5D98E3A}" sibTransId="{3EDD0DE7-5FBD-44BF-9493-D9F10E21DA13}"/>
    <dgm:cxn modelId="{A49E35D4-862C-4837-9D58-26A6CD9B47F7}" srcId="{9A9484CB-D6B4-4DA2-92B6-A4260818FAF4}" destId="{22B2AB58-F4F9-416E-88F3-02CFAE0DA63A}" srcOrd="0" destOrd="0" parTransId="{3CD01C03-E167-498E-A1B3-77D7A4B74EC9}" sibTransId="{74B4D24B-743D-40C2-A9D3-DE2871DC9F31}"/>
    <dgm:cxn modelId="{728CC938-0239-483F-9CEF-081155B1BBA9}" type="presOf" srcId="{7B750F1E-5F3F-4214-89B2-89539804B7EC}" destId="{CD4BE7FC-352E-4457-82FF-B9539FF63E21}" srcOrd="0" destOrd="0" presId="urn:microsoft.com/office/officeart/2005/8/layout/vList6"/>
    <dgm:cxn modelId="{935665A9-1CF2-4A0F-B4D2-45F345076FEB}" type="presOf" srcId="{E80F211B-FCEC-4BE0-A2DF-A7A61356E24D}" destId="{199142D0-2FFC-4EC1-B1D8-A4E928778578}" srcOrd="0" destOrd="1" presId="urn:microsoft.com/office/officeart/2005/8/layout/vList6"/>
    <dgm:cxn modelId="{62427F44-D14E-4E00-AFEB-E51388B0D350}" type="presParOf" srcId="{37E8BA77-9181-4942-A8BC-04E3D831815A}" destId="{A43C2C84-2985-40EA-8DD9-D626851091D5}" srcOrd="0" destOrd="0" presId="urn:microsoft.com/office/officeart/2005/8/layout/vList6"/>
    <dgm:cxn modelId="{7B92DA51-6160-47D2-9C14-4972052986E8}" type="presParOf" srcId="{A43C2C84-2985-40EA-8DD9-D626851091D5}" destId="{DCE66F2A-C297-41FC-A037-57B49C3B93CB}" srcOrd="0" destOrd="0" presId="urn:microsoft.com/office/officeart/2005/8/layout/vList6"/>
    <dgm:cxn modelId="{DEC7EF47-0377-44C0-A59F-4612110DA497}" type="presParOf" srcId="{A43C2C84-2985-40EA-8DD9-D626851091D5}" destId="{199142D0-2FFC-4EC1-B1D8-A4E928778578}" srcOrd="1" destOrd="0" presId="urn:microsoft.com/office/officeart/2005/8/layout/vList6"/>
    <dgm:cxn modelId="{D7BD4C11-F37D-4CBC-9979-3CEE8C120DB8}" type="presParOf" srcId="{37E8BA77-9181-4942-A8BC-04E3D831815A}" destId="{41C0E4D6-CA78-4AE9-AA6F-896E53E680B1}" srcOrd="1" destOrd="0" presId="urn:microsoft.com/office/officeart/2005/8/layout/vList6"/>
    <dgm:cxn modelId="{C6EECEE8-59AB-4710-8410-C50374082AB3}" type="presParOf" srcId="{37E8BA77-9181-4942-A8BC-04E3D831815A}" destId="{FDA199D3-7503-4428-BDC2-F9E7A46D64D8}" srcOrd="2" destOrd="0" presId="urn:microsoft.com/office/officeart/2005/8/layout/vList6"/>
    <dgm:cxn modelId="{6A6174F0-7E6F-4D21-91DC-B78DD71AA827}" type="presParOf" srcId="{FDA199D3-7503-4428-BDC2-F9E7A46D64D8}" destId="{D6D1781D-4ADF-492E-8033-9464B1FBA645}" srcOrd="0" destOrd="0" presId="urn:microsoft.com/office/officeart/2005/8/layout/vList6"/>
    <dgm:cxn modelId="{B61CFA16-EF1F-4342-A86A-7F80870B2A63}" type="presParOf" srcId="{FDA199D3-7503-4428-BDC2-F9E7A46D64D8}" destId="{4D2028C1-CE39-4B08-849D-4164074F50D5}" srcOrd="1" destOrd="0" presId="urn:microsoft.com/office/officeart/2005/8/layout/vList6"/>
    <dgm:cxn modelId="{999360F8-BF9A-499D-BE81-00F7F2E04809}" type="presParOf" srcId="{37E8BA77-9181-4942-A8BC-04E3D831815A}" destId="{670BA8A3-F6EC-414D-A14A-A632332DB25B}" srcOrd="3" destOrd="0" presId="urn:microsoft.com/office/officeart/2005/8/layout/vList6"/>
    <dgm:cxn modelId="{34BD06F6-4624-4783-BA37-444380178740}" type="presParOf" srcId="{37E8BA77-9181-4942-A8BC-04E3D831815A}" destId="{2ACA0BAA-1100-4901-A7E7-0CC8FA40EDD1}" srcOrd="4" destOrd="0" presId="urn:microsoft.com/office/officeart/2005/8/layout/vList6"/>
    <dgm:cxn modelId="{37D6C514-74B1-4AD6-A78E-EE3747EE8648}" type="presParOf" srcId="{2ACA0BAA-1100-4901-A7E7-0CC8FA40EDD1}" destId="{C0377AB6-0236-45C4-94FD-7A79D6A53CA5}" srcOrd="0" destOrd="0" presId="urn:microsoft.com/office/officeart/2005/8/layout/vList6"/>
    <dgm:cxn modelId="{3804FA6B-2410-4A60-B8CD-8B2BCCDCC084}" type="presParOf" srcId="{2ACA0BAA-1100-4901-A7E7-0CC8FA40EDD1}" destId="{CD4BE7FC-352E-4457-82FF-B9539FF63E2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AF22AC-590D-4889-A418-6EAE8F1954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1070775A-8525-4DBC-A068-5E3638ABA14F}">
      <dgm:prSet custT="1"/>
      <dgm:spPr>
        <a:solidFill>
          <a:schemeClr val="accent1">
            <a:lumMod val="75000"/>
          </a:schemeClr>
        </a:solidFill>
      </dgm:spPr>
      <dgm:t>
        <a:bodyPr/>
        <a:lstStyle/>
        <a:p>
          <a:pPr marL="444500" indent="-444500" algn="l" rtl="0">
            <a:tabLst>
              <a:tab pos="360363" algn="l"/>
            </a:tabLst>
          </a:pPr>
          <a:r>
            <a:rPr lang="el-GR" sz="3200" b="1" dirty="0" smtClean="0">
              <a:latin typeface="Tahoma" pitchFamily="34" charset="0"/>
              <a:cs typeface="Tahoma" pitchFamily="34" charset="0"/>
            </a:rPr>
            <a:t>Δ.</a:t>
          </a:r>
          <a:r>
            <a:rPr lang="en-US" sz="3200" b="1" dirty="0" smtClean="0">
              <a:latin typeface="Tahoma" pitchFamily="34" charset="0"/>
              <a:cs typeface="Tahoma" pitchFamily="34" charset="0"/>
            </a:rPr>
            <a:t>	 </a:t>
          </a:r>
          <a:r>
            <a:rPr lang="el-GR" sz="3200" b="1" dirty="0" smtClean="0">
              <a:latin typeface="Tahoma" pitchFamily="34" charset="0"/>
              <a:cs typeface="Tahoma" pitchFamily="34" charset="0"/>
            </a:rPr>
            <a:t>Χρονοδιάγραμμα</a:t>
          </a:r>
          <a:endParaRPr lang="el-GR" sz="3200" b="1" dirty="0">
            <a:latin typeface="Tahoma" pitchFamily="34" charset="0"/>
            <a:cs typeface="Tahoma" pitchFamily="34" charset="0"/>
          </a:endParaRPr>
        </a:p>
      </dgm:t>
    </dgm:pt>
    <dgm:pt modelId="{F01CBBAF-F47C-4620-8B81-9F12B72EC27D}" type="parTrans" cxnId="{CB246F49-1C04-4E0E-8691-89AABF05C863}">
      <dgm:prSet/>
      <dgm:spPr/>
      <dgm:t>
        <a:bodyPr/>
        <a:lstStyle/>
        <a:p>
          <a:pPr algn="l"/>
          <a:endParaRPr lang="el-GR" sz="1800" b="1">
            <a:latin typeface="Tahoma" pitchFamily="34" charset="0"/>
            <a:cs typeface="Tahoma" pitchFamily="34" charset="0"/>
          </a:endParaRPr>
        </a:p>
      </dgm:t>
    </dgm:pt>
    <dgm:pt modelId="{043F0D3A-E331-4DAC-8B60-FCEFD68A9876}" type="sibTrans" cxnId="{CB246F49-1C04-4E0E-8691-89AABF05C863}">
      <dgm:prSet/>
      <dgm:spPr/>
      <dgm:t>
        <a:bodyPr/>
        <a:lstStyle/>
        <a:p>
          <a:pPr algn="l"/>
          <a:endParaRPr lang="el-GR" sz="1800" b="1">
            <a:latin typeface="Tahoma" pitchFamily="34" charset="0"/>
            <a:cs typeface="Tahoma" pitchFamily="34" charset="0"/>
          </a:endParaRPr>
        </a:p>
      </dgm:t>
    </dgm:pt>
    <dgm:pt modelId="{8DF614B9-FCC0-4DD3-9E25-9E20E6C1F14D}" type="pres">
      <dgm:prSet presAssocID="{63AF22AC-590D-4889-A418-6EAE8F1954C9}" presName="linear" presStyleCnt="0">
        <dgm:presLayoutVars>
          <dgm:animLvl val="lvl"/>
          <dgm:resizeHandles val="exact"/>
        </dgm:presLayoutVars>
      </dgm:prSet>
      <dgm:spPr/>
      <dgm:t>
        <a:bodyPr/>
        <a:lstStyle/>
        <a:p>
          <a:endParaRPr lang="el-GR"/>
        </a:p>
      </dgm:t>
    </dgm:pt>
    <dgm:pt modelId="{D53A11BB-50EF-4000-BD98-E870D73469BD}" type="pres">
      <dgm:prSet presAssocID="{1070775A-8525-4DBC-A068-5E3638ABA14F}" presName="parentText" presStyleLbl="node1" presStyleIdx="0" presStyleCnt="1" custScaleY="654580" custLinFactY="-24463" custLinFactNeighborY="-100000">
        <dgm:presLayoutVars>
          <dgm:chMax val="0"/>
          <dgm:bulletEnabled val="1"/>
        </dgm:presLayoutVars>
      </dgm:prSet>
      <dgm:spPr/>
      <dgm:t>
        <a:bodyPr/>
        <a:lstStyle/>
        <a:p>
          <a:endParaRPr lang="el-GR"/>
        </a:p>
      </dgm:t>
    </dgm:pt>
  </dgm:ptLst>
  <dgm:cxnLst>
    <dgm:cxn modelId="{CB246F49-1C04-4E0E-8691-89AABF05C863}" srcId="{63AF22AC-590D-4889-A418-6EAE8F1954C9}" destId="{1070775A-8525-4DBC-A068-5E3638ABA14F}" srcOrd="0" destOrd="0" parTransId="{F01CBBAF-F47C-4620-8B81-9F12B72EC27D}" sibTransId="{043F0D3A-E331-4DAC-8B60-FCEFD68A9876}"/>
    <dgm:cxn modelId="{6FA74D27-90E5-40F0-B99F-097241F4451C}" type="presOf" srcId="{63AF22AC-590D-4889-A418-6EAE8F1954C9}" destId="{8DF614B9-FCC0-4DD3-9E25-9E20E6C1F14D}" srcOrd="0" destOrd="0" presId="urn:microsoft.com/office/officeart/2005/8/layout/vList2"/>
    <dgm:cxn modelId="{F28B1DA0-5B6D-4615-9F08-6E184CB720FB}" type="presOf" srcId="{1070775A-8525-4DBC-A068-5E3638ABA14F}" destId="{D53A11BB-50EF-4000-BD98-E870D73469BD}" srcOrd="0" destOrd="0" presId="urn:microsoft.com/office/officeart/2005/8/layout/vList2"/>
    <dgm:cxn modelId="{79D98634-3C96-4509-9AE0-6BA93960DB24}" type="presParOf" srcId="{8DF614B9-FCC0-4DD3-9E25-9E20E6C1F14D}" destId="{D53A11BB-50EF-4000-BD98-E870D73469B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D7B8DE-D255-4C46-A2A0-DAC5EE689C1F}" type="doc">
      <dgm:prSet loTypeId="urn:microsoft.com/office/officeart/2005/8/layout/hProcess11" loCatId="process" qsTypeId="urn:microsoft.com/office/officeart/2005/8/quickstyle/simple1" qsCatId="simple" csTypeId="urn:microsoft.com/office/officeart/2005/8/colors/accent1_2" csCatId="accent1" phldr="1"/>
      <dgm:spPr/>
    </dgm:pt>
    <dgm:pt modelId="{5C19AA1B-A75A-4230-8BF6-F968FA76C7C9}">
      <dgm:prSet phldrT="[Text]" custT="1"/>
      <dgm:spPr/>
      <dgm:t>
        <a:bodyPr/>
        <a:lstStyle/>
        <a:p>
          <a:pPr marL="0" marR="0" indent="0" algn="l" defTabSz="914400" eaLnBrk="1" fontAlgn="auto" latinLnBrk="0" hangingPunct="1">
            <a:lnSpc>
              <a:spcPct val="110000"/>
            </a:lnSpc>
            <a:spcBef>
              <a:spcPts val="0"/>
            </a:spcBef>
            <a:spcAft>
              <a:spcPts val="300"/>
            </a:spcAft>
            <a:buClrTx/>
            <a:buSzTx/>
            <a:buFontTx/>
            <a:buNone/>
            <a:tabLst/>
            <a:defRPr/>
          </a:pPr>
          <a:r>
            <a:rPr lang="el-GR" sz="1800" dirty="0" smtClean="0"/>
            <a:t>Συγκρότηση </a:t>
          </a:r>
          <a:r>
            <a:rPr lang="el-GR" sz="1800" smtClean="0"/>
            <a:t>19 Επ.Πα.,            </a:t>
          </a:r>
          <a:endParaRPr lang="el-GR" sz="1800" dirty="0" smtClean="0"/>
        </a:p>
        <a:p>
          <a:pPr marL="0" marR="0" indent="0" algn="l" defTabSz="914400" eaLnBrk="1" fontAlgn="auto" latinLnBrk="0" hangingPunct="1">
            <a:lnSpc>
              <a:spcPct val="110000"/>
            </a:lnSpc>
            <a:spcBef>
              <a:spcPts val="0"/>
            </a:spcBef>
            <a:spcAft>
              <a:spcPts val="300"/>
            </a:spcAft>
            <a:buClrTx/>
            <a:buSzTx/>
            <a:buFontTx/>
            <a:buNone/>
            <a:tabLst/>
            <a:defRPr/>
          </a:pPr>
          <a:r>
            <a:rPr lang="el-GR" sz="1800" dirty="0" smtClean="0"/>
            <a:t>13 ΥΑ αναδιάρθρωσης ΕΥΔ/ΠΕΠ,   </a:t>
          </a:r>
        </a:p>
        <a:p>
          <a:pPr marL="0" marR="0" indent="0" algn="l" defTabSz="914400" eaLnBrk="1" fontAlgn="auto" latinLnBrk="0" hangingPunct="1">
            <a:lnSpc>
              <a:spcPct val="110000"/>
            </a:lnSpc>
            <a:spcBef>
              <a:spcPts val="0"/>
            </a:spcBef>
            <a:spcAft>
              <a:spcPts val="300"/>
            </a:spcAft>
            <a:buClrTx/>
            <a:buSzTx/>
            <a:buFontTx/>
            <a:buNone/>
            <a:tabLst/>
            <a:defRPr/>
          </a:pPr>
          <a:r>
            <a:rPr lang="el-GR" sz="1800" dirty="0" smtClean="0"/>
            <a:t>4 ΥΑ αναδιάρθρωσης ΕΥΔ/ΤΕΠ,                 </a:t>
          </a:r>
        </a:p>
        <a:p>
          <a:pPr marL="0" marR="0" indent="0" algn="l" defTabSz="914400" eaLnBrk="1" fontAlgn="auto" latinLnBrk="0" hangingPunct="1">
            <a:lnSpc>
              <a:spcPct val="110000"/>
            </a:lnSpc>
            <a:spcBef>
              <a:spcPts val="0"/>
            </a:spcBef>
            <a:spcAft>
              <a:spcPts val="300"/>
            </a:spcAft>
            <a:buClrTx/>
            <a:buSzTx/>
            <a:buFontTx/>
            <a:buNone/>
            <a:tabLst/>
            <a:defRPr/>
          </a:pPr>
          <a:r>
            <a:rPr lang="el-GR" sz="1800" dirty="0" smtClean="0"/>
            <a:t>5 ΥΑ των ΕΥ/ΕΑΣ (για υπογραφή)</a:t>
          </a:r>
          <a:endParaRPr lang="el-GR" sz="1800" dirty="0"/>
        </a:p>
      </dgm:t>
    </dgm:pt>
    <dgm:pt modelId="{B0D3A98C-FE3C-435E-9561-BF56EE62F38A}" type="parTrans" cxnId="{A85A5EC4-5AF8-4F0F-A434-4B164EC31525}">
      <dgm:prSet/>
      <dgm:spPr/>
      <dgm:t>
        <a:bodyPr/>
        <a:lstStyle/>
        <a:p>
          <a:pPr>
            <a:lnSpc>
              <a:spcPct val="110000"/>
            </a:lnSpc>
          </a:pPr>
          <a:endParaRPr lang="el-GR"/>
        </a:p>
      </dgm:t>
    </dgm:pt>
    <dgm:pt modelId="{506FED9C-0B49-4237-87C1-F8F46A9E04DA}" type="sibTrans" cxnId="{A85A5EC4-5AF8-4F0F-A434-4B164EC31525}">
      <dgm:prSet/>
      <dgm:spPr/>
      <dgm:t>
        <a:bodyPr/>
        <a:lstStyle/>
        <a:p>
          <a:pPr>
            <a:lnSpc>
              <a:spcPct val="110000"/>
            </a:lnSpc>
          </a:pPr>
          <a:endParaRPr lang="el-GR"/>
        </a:p>
      </dgm:t>
    </dgm:pt>
    <dgm:pt modelId="{8F9BD72E-B02B-4139-843F-D229B4BCCCA3}">
      <dgm:prSet phldrT="[Text]" custT="1"/>
      <dgm:spPr/>
      <dgm:t>
        <a:bodyPr/>
        <a:lstStyle/>
        <a:p>
          <a:pPr algn="l">
            <a:lnSpc>
              <a:spcPct val="110000"/>
            </a:lnSpc>
            <a:spcBef>
              <a:spcPct val="0"/>
            </a:spcBef>
            <a:spcAft>
              <a:spcPts val="300"/>
            </a:spcAft>
          </a:pPr>
          <a:r>
            <a:rPr lang="el-GR" sz="1800" dirty="0" smtClean="0"/>
            <a:t>Ολοκλήρωση του ΣΔΕ και αξιολόγησή του από την ΕΔΕΛ το αργότερο μέχρι το 1</a:t>
          </a:r>
          <a:r>
            <a:rPr lang="el-GR" sz="1800" baseline="30000" dirty="0" smtClean="0"/>
            <a:t>ο</a:t>
          </a:r>
          <a:r>
            <a:rPr lang="el-GR" sz="1800" dirty="0" smtClean="0"/>
            <a:t> αίτημα πληρωμής στην ΕΕ</a:t>
          </a:r>
        </a:p>
        <a:p>
          <a:pPr algn="l">
            <a:lnSpc>
              <a:spcPct val="110000"/>
            </a:lnSpc>
            <a:spcBef>
              <a:spcPts val="1200"/>
            </a:spcBef>
            <a:spcAft>
              <a:spcPts val="300"/>
            </a:spcAft>
          </a:pPr>
          <a:r>
            <a:rPr lang="el-GR" sz="1800" dirty="0" smtClean="0"/>
            <a:t>Στοιχεία ΣΔΕ για την ενεργοποίηση των ΕΠ</a:t>
          </a:r>
        </a:p>
        <a:p>
          <a:pPr algn="l">
            <a:lnSpc>
              <a:spcPct val="110000"/>
            </a:lnSpc>
            <a:spcBef>
              <a:spcPct val="0"/>
            </a:spcBef>
            <a:spcAft>
              <a:spcPts val="300"/>
            </a:spcAft>
          </a:pPr>
          <a:endParaRPr lang="el-GR" sz="1800" dirty="0"/>
        </a:p>
      </dgm:t>
    </dgm:pt>
    <dgm:pt modelId="{6F2E0043-5BD9-4411-829D-316F0C7D4FC9}" type="parTrans" cxnId="{43339601-38FF-43FE-8B37-29A7E35BC12F}">
      <dgm:prSet/>
      <dgm:spPr/>
      <dgm:t>
        <a:bodyPr/>
        <a:lstStyle/>
        <a:p>
          <a:pPr>
            <a:lnSpc>
              <a:spcPct val="110000"/>
            </a:lnSpc>
          </a:pPr>
          <a:endParaRPr lang="el-GR"/>
        </a:p>
      </dgm:t>
    </dgm:pt>
    <dgm:pt modelId="{F26C9F86-E488-4BAE-8C65-37243DFB0344}" type="sibTrans" cxnId="{43339601-38FF-43FE-8B37-29A7E35BC12F}">
      <dgm:prSet/>
      <dgm:spPr/>
      <dgm:t>
        <a:bodyPr/>
        <a:lstStyle/>
        <a:p>
          <a:pPr>
            <a:lnSpc>
              <a:spcPct val="110000"/>
            </a:lnSpc>
          </a:pPr>
          <a:endParaRPr lang="el-GR"/>
        </a:p>
      </dgm:t>
    </dgm:pt>
    <dgm:pt modelId="{DFD13572-6521-4F32-BEEE-C81C7A77F4AC}" type="pres">
      <dgm:prSet presAssocID="{13D7B8DE-D255-4C46-A2A0-DAC5EE689C1F}" presName="Name0" presStyleCnt="0">
        <dgm:presLayoutVars>
          <dgm:dir/>
          <dgm:resizeHandles val="exact"/>
        </dgm:presLayoutVars>
      </dgm:prSet>
      <dgm:spPr/>
    </dgm:pt>
    <dgm:pt modelId="{7F6A9361-C8A4-44D3-AB39-67D39EEDB1C6}" type="pres">
      <dgm:prSet presAssocID="{13D7B8DE-D255-4C46-A2A0-DAC5EE689C1F}" presName="arrow" presStyleLbl="bgShp" presStyleIdx="0" presStyleCnt="1"/>
      <dgm:spPr>
        <a:solidFill>
          <a:schemeClr val="bg1">
            <a:lumMod val="75000"/>
          </a:schemeClr>
        </a:solidFill>
      </dgm:spPr>
    </dgm:pt>
    <dgm:pt modelId="{A390A41D-31B9-4184-8E12-7E2F8C6AE52A}" type="pres">
      <dgm:prSet presAssocID="{13D7B8DE-D255-4C46-A2A0-DAC5EE689C1F}" presName="points" presStyleCnt="0"/>
      <dgm:spPr/>
    </dgm:pt>
    <dgm:pt modelId="{59F17593-9C08-4D2D-85DD-DCD2A686B8DB}" type="pres">
      <dgm:prSet presAssocID="{5C19AA1B-A75A-4230-8BF6-F968FA76C7C9}" presName="compositeA" presStyleCnt="0"/>
      <dgm:spPr/>
    </dgm:pt>
    <dgm:pt modelId="{370A0365-00AB-480D-B7F3-77C55BC970B3}" type="pres">
      <dgm:prSet presAssocID="{5C19AA1B-A75A-4230-8BF6-F968FA76C7C9}" presName="textA" presStyleLbl="revTx" presStyleIdx="0" presStyleCnt="2" custScaleX="177731" custLinFactNeighborX="18629">
        <dgm:presLayoutVars>
          <dgm:bulletEnabled val="1"/>
        </dgm:presLayoutVars>
      </dgm:prSet>
      <dgm:spPr/>
      <dgm:t>
        <a:bodyPr/>
        <a:lstStyle/>
        <a:p>
          <a:endParaRPr lang="el-GR"/>
        </a:p>
      </dgm:t>
    </dgm:pt>
    <dgm:pt modelId="{C11924CB-772E-41CB-880D-A2C8F8F2536A}" type="pres">
      <dgm:prSet presAssocID="{5C19AA1B-A75A-4230-8BF6-F968FA76C7C9}" presName="circleA" presStyleLbl="node1" presStyleIdx="0" presStyleCnt="2" custScaleX="191856" custScaleY="163613" custLinFactX="9228" custLinFactNeighborX="100000" custLinFactNeighborY="-3391"/>
      <dgm:spPr>
        <a:solidFill>
          <a:srgbClr val="990000"/>
        </a:solidFill>
      </dgm:spPr>
    </dgm:pt>
    <dgm:pt modelId="{D33C9798-2FD8-4649-A0CF-834168B5E174}" type="pres">
      <dgm:prSet presAssocID="{5C19AA1B-A75A-4230-8BF6-F968FA76C7C9}" presName="spaceA" presStyleCnt="0"/>
      <dgm:spPr/>
    </dgm:pt>
    <dgm:pt modelId="{897193FC-3919-4B40-84BE-311A6ACF62E6}" type="pres">
      <dgm:prSet presAssocID="{506FED9C-0B49-4237-87C1-F8F46A9E04DA}" presName="space" presStyleCnt="0"/>
      <dgm:spPr/>
    </dgm:pt>
    <dgm:pt modelId="{CA9BAD8E-E7F5-4285-BF9C-8A7182D0F4C5}" type="pres">
      <dgm:prSet presAssocID="{8F9BD72E-B02B-4139-843F-D229B4BCCCA3}" presName="compositeB" presStyleCnt="0"/>
      <dgm:spPr/>
    </dgm:pt>
    <dgm:pt modelId="{AD2131CB-9C4C-4885-A737-020F6C5A9C11}" type="pres">
      <dgm:prSet presAssocID="{8F9BD72E-B02B-4139-843F-D229B4BCCCA3}" presName="textB" presStyleLbl="revTx" presStyleIdx="1" presStyleCnt="2" custScaleX="180308" custLinFactNeighborX="-16628" custLinFactNeighborY="-731">
        <dgm:presLayoutVars>
          <dgm:bulletEnabled val="1"/>
        </dgm:presLayoutVars>
      </dgm:prSet>
      <dgm:spPr/>
      <dgm:t>
        <a:bodyPr/>
        <a:lstStyle/>
        <a:p>
          <a:endParaRPr lang="el-GR"/>
        </a:p>
      </dgm:t>
    </dgm:pt>
    <dgm:pt modelId="{D9325129-8E57-4758-BDE5-07F438435BC8}" type="pres">
      <dgm:prSet presAssocID="{8F9BD72E-B02B-4139-843F-D229B4BCCCA3}" presName="circleB" presStyleLbl="node1" presStyleIdx="1" presStyleCnt="2" custScaleX="201067" custScaleY="167267"/>
      <dgm:spPr/>
    </dgm:pt>
    <dgm:pt modelId="{0D1642BA-20F6-49EF-9F28-886B55E5DE02}" type="pres">
      <dgm:prSet presAssocID="{8F9BD72E-B02B-4139-843F-D229B4BCCCA3}" presName="spaceB" presStyleCnt="0"/>
      <dgm:spPr/>
    </dgm:pt>
  </dgm:ptLst>
  <dgm:cxnLst>
    <dgm:cxn modelId="{A85A5EC4-5AF8-4F0F-A434-4B164EC31525}" srcId="{13D7B8DE-D255-4C46-A2A0-DAC5EE689C1F}" destId="{5C19AA1B-A75A-4230-8BF6-F968FA76C7C9}" srcOrd="0" destOrd="0" parTransId="{B0D3A98C-FE3C-435E-9561-BF56EE62F38A}" sibTransId="{506FED9C-0B49-4237-87C1-F8F46A9E04DA}"/>
    <dgm:cxn modelId="{43339601-38FF-43FE-8B37-29A7E35BC12F}" srcId="{13D7B8DE-D255-4C46-A2A0-DAC5EE689C1F}" destId="{8F9BD72E-B02B-4139-843F-D229B4BCCCA3}" srcOrd="1" destOrd="0" parTransId="{6F2E0043-5BD9-4411-829D-316F0C7D4FC9}" sibTransId="{F26C9F86-E488-4BAE-8C65-37243DFB0344}"/>
    <dgm:cxn modelId="{B3021A1D-109B-4070-8501-59202719842E}" type="presOf" srcId="{13D7B8DE-D255-4C46-A2A0-DAC5EE689C1F}" destId="{DFD13572-6521-4F32-BEEE-C81C7A77F4AC}" srcOrd="0" destOrd="0" presId="urn:microsoft.com/office/officeart/2005/8/layout/hProcess11"/>
    <dgm:cxn modelId="{8075A001-E7F9-4BDC-8B2C-F8EAE956737E}" type="presOf" srcId="{8F9BD72E-B02B-4139-843F-D229B4BCCCA3}" destId="{AD2131CB-9C4C-4885-A737-020F6C5A9C11}" srcOrd="0" destOrd="0" presId="urn:microsoft.com/office/officeart/2005/8/layout/hProcess11"/>
    <dgm:cxn modelId="{09E53545-D900-4A84-8CEF-BE017C0A5661}" type="presOf" srcId="{5C19AA1B-A75A-4230-8BF6-F968FA76C7C9}" destId="{370A0365-00AB-480D-B7F3-77C55BC970B3}" srcOrd="0" destOrd="0" presId="urn:microsoft.com/office/officeart/2005/8/layout/hProcess11"/>
    <dgm:cxn modelId="{46236C50-37F2-41A4-8791-1D55DB3976A6}" type="presParOf" srcId="{DFD13572-6521-4F32-BEEE-C81C7A77F4AC}" destId="{7F6A9361-C8A4-44D3-AB39-67D39EEDB1C6}" srcOrd="0" destOrd="0" presId="urn:microsoft.com/office/officeart/2005/8/layout/hProcess11"/>
    <dgm:cxn modelId="{2C4A51B8-9AA3-4A91-B8C0-DA5456817BE4}" type="presParOf" srcId="{DFD13572-6521-4F32-BEEE-C81C7A77F4AC}" destId="{A390A41D-31B9-4184-8E12-7E2F8C6AE52A}" srcOrd="1" destOrd="0" presId="urn:microsoft.com/office/officeart/2005/8/layout/hProcess11"/>
    <dgm:cxn modelId="{F45A80F7-A436-4915-B066-1E5C55A9231A}" type="presParOf" srcId="{A390A41D-31B9-4184-8E12-7E2F8C6AE52A}" destId="{59F17593-9C08-4D2D-85DD-DCD2A686B8DB}" srcOrd="0" destOrd="0" presId="urn:microsoft.com/office/officeart/2005/8/layout/hProcess11"/>
    <dgm:cxn modelId="{8BB940CB-097C-4B9D-B3A5-04A00FC9C506}" type="presParOf" srcId="{59F17593-9C08-4D2D-85DD-DCD2A686B8DB}" destId="{370A0365-00AB-480D-B7F3-77C55BC970B3}" srcOrd="0" destOrd="0" presId="urn:microsoft.com/office/officeart/2005/8/layout/hProcess11"/>
    <dgm:cxn modelId="{0DB6114E-7919-4AB5-8CBC-E0C82DAC6B4E}" type="presParOf" srcId="{59F17593-9C08-4D2D-85DD-DCD2A686B8DB}" destId="{C11924CB-772E-41CB-880D-A2C8F8F2536A}" srcOrd="1" destOrd="0" presId="urn:microsoft.com/office/officeart/2005/8/layout/hProcess11"/>
    <dgm:cxn modelId="{9408D620-D53A-4BB7-8125-C6CA893B6E5B}" type="presParOf" srcId="{59F17593-9C08-4D2D-85DD-DCD2A686B8DB}" destId="{D33C9798-2FD8-4649-A0CF-834168B5E174}" srcOrd="2" destOrd="0" presId="urn:microsoft.com/office/officeart/2005/8/layout/hProcess11"/>
    <dgm:cxn modelId="{1FA9B099-F4E4-42E4-A031-D16FD6410F9C}" type="presParOf" srcId="{A390A41D-31B9-4184-8E12-7E2F8C6AE52A}" destId="{897193FC-3919-4B40-84BE-311A6ACF62E6}" srcOrd="1" destOrd="0" presId="urn:microsoft.com/office/officeart/2005/8/layout/hProcess11"/>
    <dgm:cxn modelId="{E4C928DD-A0DE-49C0-B896-B4F7844B0171}" type="presParOf" srcId="{A390A41D-31B9-4184-8E12-7E2F8C6AE52A}" destId="{CA9BAD8E-E7F5-4285-BF9C-8A7182D0F4C5}" srcOrd="2" destOrd="0" presId="urn:microsoft.com/office/officeart/2005/8/layout/hProcess11"/>
    <dgm:cxn modelId="{EFA1919B-D901-4C1A-A8E8-9D2ADB9E98E3}" type="presParOf" srcId="{CA9BAD8E-E7F5-4285-BF9C-8A7182D0F4C5}" destId="{AD2131CB-9C4C-4885-A737-020F6C5A9C11}" srcOrd="0" destOrd="0" presId="urn:microsoft.com/office/officeart/2005/8/layout/hProcess11"/>
    <dgm:cxn modelId="{BAAB6E85-3E6D-4F04-9237-897F89A2041D}" type="presParOf" srcId="{CA9BAD8E-E7F5-4285-BF9C-8A7182D0F4C5}" destId="{D9325129-8E57-4758-BDE5-07F438435BC8}" srcOrd="1" destOrd="0" presId="urn:microsoft.com/office/officeart/2005/8/layout/hProcess11"/>
    <dgm:cxn modelId="{C7073A2B-0FA2-4DF7-9FA3-C5170816193C}" type="presParOf" srcId="{CA9BAD8E-E7F5-4285-BF9C-8A7182D0F4C5}" destId="{0D1642BA-20F6-49EF-9F28-886B55E5DE0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AF22AC-590D-4889-A418-6EAE8F1954C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1070775A-8525-4DBC-A068-5E3638ABA14F}">
      <dgm:prSet custT="1"/>
      <dgm:spPr>
        <a:solidFill>
          <a:schemeClr val="accent1">
            <a:lumMod val="75000"/>
          </a:schemeClr>
        </a:solidFill>
      </dgm:spPr>
      <dgm:t>
        <a:bodyPr/>
        <a:lstStyle/>
        <a:p>
          <a:pPr algn="l" rtl="0">
            <a:tabLst>
              <a:tab pos="360363" algn="l"/>
            </a:tabLst>
          </a:pPr>
          <a:r>
            <a:rPr lang="el-GR" sz="1800" b="1" dirty="0" smtClean="0">
              <a:latin typeface="Tahoma" pitchFamily="34" charset="0"/>
              <a:cs typeface="Tahoma" pitchFamily="34" charset="0"/>
            </a:rPr>
            <a:t>Ένα σύνολο διοικητικών αρχών που βρίσκονται σε αλληλεξάρτηση</a:t>
          </a:r>
          <a:endParaRPr lang="el-GR" sz="1800" b="1" dirty="0">
            <a:latin typeface="Tahoma" pitchFamily="34" charset="0"/>
            <a:cs typeface="Tahoma" pitchFamily="34" charset="0"/>
          </a:endParaRPr>
        </a:p>
      </dgm:t>
    </dgm:pt>
    <dgm:pt modelId="{F01CBBAF-F47C-4620-8B81-9F12B72EC27D}" type="parTrans" cxnId="{CB246F49-1C04-4E0E-8691-89AABF05C863}">
      <dgm:prSet/>
      <dgm:spPr/>
      <dgm:t>
        <a:bodyPr/>
        <a:lstStyle/>
        <a:p>
          <a:pPr algn="l"/>
          <a:endParaRPr lang="el-GR" sz="1800" b="1">
            <a:latin typeface="Tahoma" pitchFamily="34" charset="0"/>
            <a:cs typeface="Tahoma" pitchFamily="34" charset="0"/>
          </a:endParaRPr>
        </a:p>
      </dgm:t>
    </dgm:pt>
    <dgm:pt modelId="{043F0D3A-E331-4DAC-8B60-FCEFD68A9876}" type="sibTrans" cxnId="{CB246F49-1C04-4E0E-8691-89AABF05C863}">
      <dgm:prSet/>
      <dgm:spPr/>
      <dgm:t>
        <a:bodyPr/>
        <a:lstStyle/>
        <a:p>
          <a:pPr algn="l"/>
          <a:endParaRPr lang="el-GR" sz="1800" b="1">
            <a:latin typeface="Tahoma" pitchFamily="34" charset="0"/>
            <a:cs typeface="Tahoma" pitchFamily="34" charset="0"/>
          </a:endParaRPr>
        </a:p>
      </dgm:t>
    </dgm:pt>
    <dgm:pt modelId="{3AD8BB86-8ADD-47B6-BFD5-718992A80D9C}">
      <dgm:prSet custT="1"/>
      <dgm:spPr>
        <a:solidFill>
          <a:schemeClr val="tx2">
            <a:lumMod val="40000"/>
            <a:lumOff val="60000"/>
          </a:schemeClr>
        </a:solidFill>
      </dgm:spPr>
      <dgm:t>
        <a:bodyPr/>
        <a:lstStyle/>
        <a:p>
          <a:pPr rtl="0"/>
          <a:r>
            <a:rPr lang="el-GR" sz="1800" b="1" dirty="0" smtClean="0">
              <a:solidFill>
                <a:srgbClr val="660033"/>
              </a:solidFill>
              <a:latin typeface="Tahoma" pitchFamily="34" charset="0"/>
              <a:cs typeface="Tahoma" pitchFamily="34" charset="0"/>
            </a:rPr>
            <a:t>Οι οποίες αναπτύσσουν επί μέρους δραστηριότητες</a:t>
          </a:r>
          <a:endParaRPr lang="el-GR" sz="1800" b="1" dirty="0">
            <a:solidFill>
              <a:srgbClr val="660033"/>
            </a:solidFill>
            <a:latin typeface="Tahoma" pitchFamily="34" charset="0"/>
            <a:cs typeface="Tahoma" pitchFamily="34" charset="0"/>
          </a:endParaRPr>
        </a:p>
      </dgm:t>
    </dgm:pt>
    <dgm:pt modelId="{B4C9A15B-D252-4FE3-B27B-290062901718}" type="parTrans" cxnId="{B58ED81A-E768-4FD1-84CE-D20DC6AD92E3}">
      <dgm:prSet/>
      <dgm:spPr/>
      <dgm:t>
        <a:bodyPr/>
        <a:lstStyle/>
        <a:p>
          <a:pPr algn="l"/>
          <a:endParaRPr lang="el-GR" sz="1800" b="1">
            <a:latin typeface="Tahoma" pitchFamily="34" charset="0"/>
            <a:cs typeface="Tahoma" pitchFamily="34" charset="0"/>
          </a:endParaRPr>
        </a:p>
      </dgm:t>
    </dgm:pt>
    <dgm:pt modelId="{3740180F-A7D0-4135-A9B9-CABF349DF88B}" type="sibTrans" cxnId="{B58ED81A-E768-4FD1-84CE-D20DC6AD92E3}">
      <dgm:prSet/>
      <dgm:spPr/>
      <dgm:t>
        <a:bodyPr/>
        <a:lstStyle/>
        <a:p>
          <a:pPr algn="l"/>
          <a:endParaRPr lang="el-GR" sz="1800" b="1">
            <a:latin typeface="Tahoma" pitchFamily="34" charset="0"/>
            <a:cs typeface="Tahoma" pitchFamily="34" charset="0"/>
          </a:endParaRPr>
        </a:p>
      </dgm:t>
    </dgm:pt>
    <dgm:pt modelId="{CFD64C0F-550F-429C-B013-044E80FE8EF2}">
      <dgm:prSet custT="1"/>
      <dgm:spPr>
        <a:solidFill>
          <a:schemeClr val="bg1">
            <a:lumMod val="65000"/>
          </a:schemeClr>
        </a:solidFill>
      </dgm:spPr>
      <dgm:t>
        <a:bodyPr/>
        <a:lstStyle/>
        <a:p>
          <a:pPr marL="0" marR="0" indent="0" algn="l" defTabSz="914400" rtl="0" eaLnBrk="1" fontAlgn="auto" latinLnBrk="0" hangingPunct="1">
            <a:lnSpc>
              <a:spcPct val="100000"/>
            </a:lnSpc>
            <a:spcBef>
              <a:spcPts val="0"/>
            </a:spcBef>
            <a:spcAft>
              <a:spcPts val="0"/>
            </a:spcAft>
            <a:buClrTx/>
            <a:buSzTx/>
            <a:buFontTx/>
            <a:buNone/>
            <a:tabLst>
              <a:tab pos="360363" algn="l"/>
            </a:tabLst>
            <a:defRPr/>
          </a:pPr>
          <a:r>
            <a:rPr lang="el-GR" sz="1800" b="1" dirty="0" smtClean="0">
              <a:solidFill>
                <a:srgbClr val="990000"/>
              </a:solidFill>
              <a:latin typeface="Tahoma" pitchFamily="34" charset="0"/>
              <a:cs typeface="Tahoma" pitchFamily="34" charset="0"/>
            </a:rPr>
            <a:t>Με αντικειμενικό σκοπό τη χρηστή δημοσιονομική διαχείριση των πόρων (οικονομία, αποτελεσματικότητα, αποδοτικότητα)</a:t>
          </a:r>
          <a:endParaRPr lang="el-GR" sz="1800" b="1" dirty="0">
            <a:latin typeface="Tahoma" pitchFamily="34" charset="0"/>
            <a:cs typeface="Tahoma" pitchFamily="34" charset="0"/>
          </a:endParaRPr>
        </a:p>
      </dgm:t>
    </dgm:pt>
    <dgm:pt modelId="{0FA69136-A30A-49C4-B38B-D9203E7209CE}" type="parTrans" cxnId="{09625B7D-D360-4BEF-B1EE-4566448073B3}">
      <dgm:prSet/>
      <dgm:spPr/>
      <dgm:t>
        <a:bodyPr/>
        <a:lstStyle/>
        <a:p>
          <a:endParaRPr lang="el-GR" sz="1800">
            <a:latin typeface="Tahoma" pitchFamily="34" charset="0"/>
            <a:cs typeface="Tahoma" pitchFamily="34" charset="0"/>
          </a:endParaRPr>
        </a:p>
      </dgm:t>
    </dgm:pt>
    <dgm:pt modelId="{2F724776-EA1B-4A69-BCDA-37FE18ADB73E}" type="sibTrans" cxnId="{09625B7D-D360-4BEF-B1EE-4566448073B3}">
      <dgm:prSet/>
      <dgm:spPr/>
      <dgm:t>
        <a:bodyPr/>
        <a:lstStyle/>
        <a:p>
          <a:endParaRPr lang="el-GR" sz="1800">
            <a:latin typeface="Tahoma" pitchFamily="34" charset="0"/>
            <a:cs typeface="Tahoma" pitchFamily="34" charset="0"/>
          </a:endParaRPr>
        </a:p>
      </dgm:t>
    </dgm:pt>
    <dgm:pt modelId="{FDEC612F-E31F-459D-8E02-DA8365ADE8E2}">
      <dgm:prSet custT="1"/>
      <dgm:spPr>
        <a:solidFill>
          <a:schemeClr val="accent1">
            <a:lumMod val="75000"/>
          </a:schemeClr>
        </a:solidFill>
      </dgm:spPr>
      <dgm:t>
        <a:bodyPr/>
        <a:lstStyle/>
        <a:p>
          <a:pPr marL="0" marR="0" indent="0" algn="l" defTabSz="914400" rtl="0" eaLnBrk="1" fontAlgn="auto" latinLnBrk="0" hangingPunct="1">
            <a:lnSpc>
              <a:spcPct val="100000"/>
            </a:lnSpc>
            <a:spcBef>
              <a:spcPts val="0"/>
            </a:spcBef>
            <a:spcAft>
              <a:spcPts val="0"/>
            </a:spcAft>
            <a:buClrTx/>
            <a:buSzTx/>
            <a:buFontTx/>
            <a:buNone/>
            <a:tabLst>
              <a:tab pos="360363" algn="l"/>
            </a:tabLst>
            <a:defRPr/>
          </a:pPr>
          <a:r>
            <a:rPr lang="el-GR" sz="1800" b="1" dirty="0" smtClean="0">
              <a:latin typeface="Tahoma" pitchFamily="34" charset="0"/>
              <a:cs typeface="Tahoma" pitchFamily="34" charset="0"/>
            </a:rPr>
            <a:t>Διαρθρωμένων με συγκεκριμένη οργανωτική δομή</a:t>
          </a:r>
          <a:endParaRPr lang="el-GR" sz="1800" b="1" dirty="0" smtClean="0">
            <a:solidFill>
              <a:schemeClr val="accent5">
                <a:lumMod val="25000"/>
              </a:schemeClr>
            </a:solidFill>
            <a:latin typeface="Tahoma" pitchFamily="34" charset="0"/>
            <a:cs typeface="Tahoma" pitchFamily="34" charset="0"/>
          </a:endParaRPr>
        </a:p>
      </dgm:t>
    </dgm:pt>
    <dgm:pt modelId="{D10FE3CD-3726-4E12-8B0C-F5E634CC46FD}" type="parTrans" cxnId="{DE341834-6BCC-4F06-9402-E0E074C13A8D}">
      <dgm:prSet/>
      <dgm:spPr/>
      <dgm:t>
        <a:bodyPr/>
        <a:lstStyle/>
        <a:p>
          <a:endParaRPr lang="el-GR" sz="1800">
            <a:latin typeface="Tahoma" pitchFamily="34" charset="0"/>
            <a:cs typeface="Tahoma" pitchFamily="34" charset="0"/>
          </a:endParaRPr>
        </a:p>
      </dgm:t>
    </dgm:pt>
    <dgm:pt modelId="{3802BFF5-B682-411D-9D93-8A8AE224D5B1}" type="sibTrans" cxnId="{DE341834-6BCC-4F06-9402-E0E074C13A8D}">
      <dgm:prSet/>
      <dgm:spPr/>
      <dgm:t>
        <a:bodyPr/>
        <a:lstStyle/>
        <a:p>
          <a:endParaRPr lang="el-GR" sz="1800">
            <a:latin typeface="Tahoma" pitchFamily="34" charset="0"/>
            <a:cs typeface="Tahoma" pitchFamily="34" charset="0"/>
          </a:endParaRPr>
        </a:p>
      </dgm:t>
    </dgm:pt>
    <dgm:pt modelId="{51F60BC4-B8E3-4BEE-8FCB-7BD0E8182483}" type="pres">
      <dgm:prSet presAssocID="{63AF22AC-590D-4889-A418-6EAE8F1954C9}" presName="Name0" presStyleCnt="0">
        <dgm:presLayoutVars>
          <dgm:chMax val="7"/>
          <dgm:chPref val="7"/>
          <dgm:dir/>
        </dgm:presLayoutVars>
      </dgm:prSet>
      <dgm:spPr/>
      <dgm:t>
        <a:bodyPr/>
        <a:lstStyle/>
        <a:p>
          <a:endParaRPr lang="el-GR"/>
        </a:p>
      </dgm:t>
    </dgm:pt>
    <dgm:pt modelId="{391E47CC-4F21-4B8A-8A8B-62AB8A808B57}" type="pres">
      <dgm:prSet presAssocID="{63AF22AC-590D-4889-A418-6EAE8F1954C9}" presName="Name1" presStyleCnt="0"/>
      <dgm:spPr/>
    </dgm:pt>
    <dgm:pt modelId="{CFF502B2-BD73-42CD-B427-6E5A099A0A63}" type="pres">
      <dgm:prSet presAssocID="{63AF22AC-590D-4889-A418-6EAE8F1954C9}" presName="cycle" presStyleCnt="0"/>
      <dgm:spPr/>
    </dgm:pt>
    <dgm:pt modelId="{8DBA626C-D298-4413-BDD0-C6CC37791D39}" type="pres">
      <dgm:prSet presAssocID="{63AF22AC-590D-4889-A418-6EAE8F1954C9}" presName="srcNode" presStyleLbl="node1" presStyleIdx="0" presStyleCnt="4"/>
      <dgm:spPr/>
    </dgm:pt>
    <dgm:pt modelId="{BEA05430-5CE2-4F2D-B6F4-22B1CC75E084}" type="pres">
      <dgm:prSet presAssocID="{63AF22AC-590D-4889-A418-6EAE8F1954C9}" presName="conn" presStyleLbl="parChTrans1D2" presStyleIdx="0" presStyleCnt="1"/>
      <dgm:spPr/>
      <dgm:t>
        <a:bodyPr/>
        <a:lstStyle/>
        <a:p>
          <a:endParaRPr lang="el-GR"/>
        </a:p>
      </dgm:t>
    </dgm:pt>
    <dgm:pt modelId="{0B88466D-B48B-46D1-A1A0-4F72C50F8316}" type="pres">
      <dgm:prSet presAssocID="{63AF22AC-590D-4889-A418-6EAE8F1954C9}" presName="extraNode" presStyleLbl="node1" presStyleIdx="0" presStyleCnt="4"/>
      <dgm:spPr/>
    </dgm:pt>
    <dgm:pt modelId="{E052EC11-2FA1-4A1D-A6DB-531A2D90A2BA}" type="pres">
      <dgm:prSet presAssocID="{63AF22AC-590D-4889-A418-6EAE8F1954C9}" presName="dstNode" presStyleLbl="node1" presStyleIdx="0" presStyleCnt="4"/>
      <dgm:spPr/>
    </dgm:pt>
    <dgm:pt modelId="{5188FDE1-9BEC-48F9-9BB0-0433AB1DF996}" type="pres">
      <dgm:prSet presAssocID="{1070775A-8525-4DBC-A068-5E3638ABA14F}" presName="text_1" presStyleLbl="node1" presStyleIdx="0" presStyleCnt="4">
        <dgm:presLayoutVars>
          <dgm:bulletEnabled val="1"/>
        </dgm:presLayoutVars>
      </dgm:prSet>
      <dgm:spPr/>
      <dgm:t>
        <a:bodyPr/>
        <a:lstStyle/>
        <a:p>
          <a:endParaRPr lang="el-GR"/>
        </a:p>
      </dgm:t>
    </dgm:pt>
    <dgm:pt modelId="{A8D82C3E-3489-487C-83D3-9FD8FB10AE18}" type="pres">
      <dgm:prSet presAssocID="{1070775A-8525-4DBC-A068-5E3638ABA14F}" presName="accent_1" presStyleCnt="0"/>
      <dgm:spPr/>
    </dgm:pt>
    <dgm:pt modelId="{9927A0D1-45FF-4C08-826E-8B4934ECDD78}" type="pres">
      <dgm:prSet presAssocID="{1070775A-8525-4DBC-A068-5E3638ABA14F}" presName="accentRepeatNode" presStyleLbl="solidFgAcc1" presStyleIdx="0" presStyleCnt="4"/>
      <dgm:spPr/>
    </dgm:pt>
    <dgm:pt modelId="{7A724D8A-AE4A-41F3-B72A-12006213919A}" type="pres">
      <dgm:prSet presAssocID="{3AD8BB86-8ADD-47B6-BFD5-718992A80D9C}" presName="text_2" presStyleLbl="node1" presStyleIdx="1" presStyleCnt="4">
        <dgm:presLayoutVars>
          <dgm:bulletEnabled val="1"/>
        </dgm:presLayoutVars>
      </dgm:prSet>
      <dgm:spPr/>
      <dgm:t>
        <a:bodyPr/>
        <a:lstStyle/>
        <a:p>
          <a:endParaRPr lang="el-GR"/>
        </a:p>
      </dgm:t>
    </dgm:pt>
    <dgm:pt modelId="{4C0FF767-2A5D-468F-9C3C-A6C34CEEF92A}" type="pres">
      <dgm:prSet presAssocID="{3AD8BB86-8ADD-47B6-BFD5-718992A80D9C}" presName="accent_2" presStyleCnt="0"/>
      <dgm:spPr/>
    </dgm:pt>
    <dgm:pt modelId="{7308419A-3F7F-4B07-8192-C7A9B40AAEF1}" type="pres">
      <dgm:prSet presAssocID="{3AD8BB86-8ADD-47B6-BFD5-718992A80D9C}" presName="accentRepeatNode" presStyleLbl="solidFgAcc1" presStyleIdx="1" presStyleCnt="4"/>
      <dgm:spPr/>
    </dgm:pt>
    <dgm:pt modelId="{E349EC5E-A7FE-4A67-9182-A6DBF15D5F28}" type="pres">
      <dgm:prSet presAssocID="{FDEC612F-E31F-459D-8E02-DA8365ADE8E2}" presName="text_3" presStyleLbl="node1" presStyleIdx="2" presStyleCnt="4">
        <dgm:presLayoutVars>
          <dgm:bulletEnabled val="1"/>
        </dgm:presLayoutVars>
      </dgm:prSet>
      <dgm:spPr/>
      <dgm:t>
        <a:bodyPr/>
        <a:lstStyle/>
        <a:p>
          <a:endParaRPr lang="el-GR"/>
        </a:p>
      </dgm:t>
    </dgm:pt>
    <dgm:pt modelId="{098CC43D-9857-4883-99DA-AA38066A46F2}" type="pres">
      <dgm:prSet presAssocID="{FDEC612F-E31F-459D-8E02-DA8365ADE8E2}" presName="accent_3" presStyleCnt="0"/>
      <dgm:spPr/>
    </dgm:pt>
    <dgm:pt modelId="{3A602044-4BFC-4D8F-B196-75EBDD9FF0C2}" type="pres">
      <dgm:prSet presAssocID="{FDEC612F-E31F-459D-8E02-DA8365ADE8E2}" presName="accentRepeatNode" presStyleLbl="solidFgAcc1" presStyleIdx="2" presStyleCnt="4"/>
      <dgm:spPr/>
    </dgm:pt>
    <dgm:pt modelId="{4927ACCB-3218-4059-AC4C-DD3384AA1317}" type="pres">
      <dgm:prSet presAssocID="{CFD64C0F-550F-429C-B013-044E80FE8EF2}" presName="text_4" presStyleLbl="node1" presStyleIdx="3" presStyleCnt="4">
        <dgm:presLayoutVars>
          <dgm:bulletEnabled val="1"/>
        </dgm:presLayoutVars>
      </dgm:prSet>
      <dgm:spPr/>
      <dgm:t>
        <a:bodyPr/>
        <a:lstStyle/>
        <a:p>
          <a:endParaRPr lang="el-GR"/>
        </a:p>
      </dgm:t>
    </dgm:pt>
    <dgm:pt modelId="{B8723A48-9C7A-45AF-BBA6-023DF127A845}" type="pres">
      <dgm:prSet presAssocID="{CFD64C0F-550F-429C-B013-044E80FE8EF2}" presName="accent_4" presStyleCnt="0"/>
      <dgm:spPr/>
    </dgm:pt>
    <dgm:pt modelId="{2F0E2984-D1A0-4282-A67C-C051F4A94296}" type="pres">
      <dgm:prSet presAssocID="{CFD64C0F-550F-429C-B013-044E80FE8EF2}" presName="accentRepeatNode" presStyleLbl="solidFgAcc1" presStyleIdx="3" presStyleCnt="4"/>
      <dgm:spPr/>
    </dgm:pt>
  </dgm:ptLst>
  <dgm:cxnLst>
    <dgm:cxn modelId="{97590A37-4504-451C-ACBB-52DE19EA36FB}" type="presOf" srcId="{1070775A-8525-4DBC-A068-5E3638ABA14F}" destId="{5188FDE1-9BEC-48F9-9BB0-0433AB1DF996}" srcOrd="0" destOrd="0" presId="urn:microsoft.com/office/officeart/2008/layout/VerticalCurvedList"/>
    <dgm:cxn modelId="{DFFB4D4B-68BB-4141-BEAC-FF8C32A15915}" type="presOf" srcId="{043F0D3A-E331-4DAC-8B60-FCEFD68A9876}" destId="{BEA05430-5CE2-4F2D-B6F4-22B1CC75E084}" srcOrd="0" destOrd="0" presId="urn:microsoft.com/office/officeart/2008/layout/VerticalCurvedList"/>
    <dgm:cxn modelId="{B58ED81A-E768-4FD1-84CE-D20DC6AD92E3}" srcId="{63AF22AC-590D-4889-A418-6EAE8F1954C9}" destId="{3AD8BB86-8ADD-47B6-BFD5-718992A80D9C}" srcOrd="1" destOrd="0" parTransId="{B4C9A15B-D252-4FE3-B27B-290062901718}" sibTransId="{3740180F-A7D0-4135-A9B9-CABF349DF88B}"/>
    <dgm:cxn modelId="{E25ECB7B-C49B-499B-ACA3-A7248A35CBE7}" type="presOf" srcId="{63AF22AC-590D-4889-A418-6EAE8F1954C9}" destId="{51F60BC4-B8E3-4BEE-8FCB-7BD0E8182483}" srcOrd="0" destOrd="0" presId="urn:microsoft.com/office/officeart/2008/layout/VerticalCurvedList"/>
    <dgm:cxn modelId="{CB246F49-1C04-4E0E-8691-89AABF05C863}" srcId="{63AF22AC-590D-4889-A418-6EAE8F1954C9}" destId="{1070775A-8525-4DBC-A068-5E3638ABA14F}" srcOrd="0" destOrd="0" parTransId="{F01CBBAF-F47C-4620-8B81-9F12B72EC27D}" sibTransId="{043F0D3A-E331-4DAC-8B60-FCEFD68A9876}"/>
    <dgm:cxn modelId="{09625B7D-D360-4BEF-B1EE-4566448073B3}" srcId="{63AF22AC-590D-4889-A418-6EAE8F1954C9}" destId="{CFD64C0F-550F-429C-B013-044E80FE8EF2}" srcOrd="3" destOrd="0" parTransId="{0FA69136-A30A-49C4-B38B-D9203E7209CE}" sibTransId="{2F724776-EA1B-4A69-BCDA-37FE18ADB73E}"/>
    <dgm:cxn modelId="{8247154C-3A17-45DC-892C-3D3CBFEBF14B}" type="presOf" srcId="{3AD8BB86-8ADD-47B6-BFD5-718992A80D9C}" destId="{7A724D8A-AE4A-41F3-B72A-12006213919A}" srcOrd="0" destOrd="0" presId="urn:microsoft.com/office/officeart/2008/layout/VerticalCurvedList"/>
    <dgm:cxn modelId="{13107D61-277C-4AE2-BC7E-8BFD67F8F3F6}" type="presOf" srcId="{CFD64C0F-550F-429C-B013-044E80FE8EF2}" destId="{4927ACCB-3218-4059-AC4C-DD3384AA1317}" srcOrd="0" destOrd="0" presId="urn:microsoft.com/office/officeart/2008/layout/VerticalCurvedList"/>
    <dgm:cxn modelId="{DE341834-6BCC-4F06-9402-E0E074C13A8D}" srcId="{63AF22AC-590D-4889-A418-6EAE8F1954C9}" destId="{FDEC612F-E31F-459D-8E02-DA8365ADE8E2}" srcOrd="2" destOrd="0" parTransId="{D10FE3CD-3726-4E12-8B0C-F5E634CC46FD}" sibTransId="{3802BFF5-B682-411D-9D93-8A8AE224D5B1}"/>
    <dgm:cxn modelId="{28FDA53E-3998-43A0-ABDE-008BEA70BBB9}" type="presOf" srcId="{FDEC612F-E31F-459D-8E02-DA8365ADE8E2}" destId="{E349EC5E-A7FE-4A67-9182-A6DBF15D5F28}" srcOrd="0" destOrd="0" presId="urn:microsoft.com/office/officeart/2008/layout/VerticalCurvedList"/>
    <dgm:cxn modelId="{A93AE414-6197-4658-9B2C-BDFBDCBD324C}" type="presParOf" srcId="{51F60BC4-B8E3-4BEE-8FCB-7BD0E8182483}" destId="{391E47CC-4F21-4B8A-8A8B-62AB8A808B57}" srcOrd="0" destOrd="0" presId="urn:microsoft.com/office/officeart/2008/layout/VerticalCurvedList"/>
    <dgm:cxn modelId="{13C409E4-F978-41EE-AB48-3813145FA547}" type="presParOf" srcId="{391E47CC-4F21-4B8A-8A8B-62AB8A808B57}" destId="{CFF502B2-BD73-42CD-B427-6E5A099A0A63}" srcOrd="0" destOrd="0" presId="urn:microsoft.com/office/officeart/2008/layout/VerticalCurvedList"/>
    <dgm:cxn modelId="{8D3920EF-14F7-4A78-BAC1-A33F30F40383}" type="presParOf" srcId="{CFF502B2-BD73-42CD-B427-6E5A099A0A63}" destId="{8DBA626C-D298-4413-BDD0-C6CC37791D39}" srcOrd="0" destOrd="0" presId="urn:microsoft.com/office/officeart/2008/layout/VerticalCurvedList"/>
    <dgm:cxn modelId="{2CE4E63C-6C6D-4CEB-9183-8C02079C616C}" type="presParOf" srcId="{CFF502B2-BD73-42CD-B427-6E5A099A0A63}" destId="{BEA05430-5CE2-4F2D-B6F4-22B1CC75E084}" srcOrd="1" destOrd="0" presId="urn:microsoft.com/office/officeart/2008/layout/VerticalCurvedList"/>
    <dgm:cxn modelId="{CA9F0B69-B946-4B68-B456-92D2578A92E0}" type="presParOf" srcId="{CFF502B2-BD73-42CD-B427-6E5A099A0A63}" destId="{0B88466D-B48B-46D1-A1A0-4F72C50F8316}" srcOrd="2" destOrd="0" presId="urn:microsoft.com/office/officeart/2008/layout/VerticalCurvedList"/>
    <dgm:cxn modelId="{E61EE9E7-2C7B-4A51-8FCA-449FE41C14CF}" type="presParOf" srcId="{CFF502B2-BD73-42CD-B427-6E5A099A0A63}" destId="{E052EC11-2FA1-4A1D-A6DB-531A2D90A2BA}" srcOrd="3" destOrd="0" presId="urn:microsoft.com/office/officeart/2008/layout/VerticalCurvedList"/>
    <dgm:cxn modelId="{F112DAB0-45EF-40B0-8563-8A6D3B56E0F0}" type="presParOf" srcId="{391E47CC-4F21-4B8A-8A8B-62AB8A808B57}" destId="{5188FDE1-9BEC-48F9-9BB0-0433AB1DF996}" srcOrd="1" destOrd="0" presId="urn:microsoft.com/office/officeart/2008/layout/VerticalCurvedList"/>
    <dgm:cxn modelId="{AB78953B-EEB2-4137-9734-B428813329F6}" type="presParOf" srcId="{391E47CC-4F21-4B8A-8A8B-62AB8A808B57}" destId="{A8D82C3E-3489-487C-83D3-9FD8FB10AE18}" srcOrd="2" destOrd="0" presId="urn:microsoft.com/office/officeart/2008/layout/VerticalCurvedList"/>
    <dgm:cxn modelId="{32D6A29B-15EF-4471-A748-3273E1BE4B1E}" type="presParOf" srcId="{A8D82C3E-3489-487C-83D3-9FD8FB10AE18}" destId="{9927A0D1-45FF-4C08-826E-8B4934ECDD78}" srcOrd="0" destOrd="0" presId="urn:microsoft.com/office/officeart/2008/layout/VerticalCurvedList"/>
    <dgm:cxn modelId="{E092DA4E-A3F2-46D3-8405-92AF7AFE94F0}" type="presParOf" srcId="{391E47CC-4F21-4B8A-8A8B-62AB8A808B57}" destId="{7A724D8A-AE4A-41F3-B72A-12006213919A}" srcOrd="3" destOrd="0" presId="urn:microsoft.com/office/officeart/2008/layout/VerticalCurvedList"/>
    <dgm:cxn modelId="{E958B0DE-E7AB-4428-A8A0-8958277E10EB}" type="presParOf" srcId="{391E47CC-4F21-4B8A-8A8B-62AB8A808B57}" destId="{4C0FF767-2A5D-468F-9C3C-A6C34CEEF92A}" srcOrd="4" destOrd="0" presId="urn:microsoft.com/office/officeart/2008/layout/VerticalCurvedList"/>
    <dgm:cxn modelId="{75F1DF9A-8761-4D8F-BF20-A76798AE9810}" type="presParOf" srcId="{4C0FF767-2A5D-468F-9C3C-A6C34CEEF92A}" destId="{7308419A-3F7F-4B07-8192-C7A9B40AAEF1}" srcOrd="0" destOrd="0" presId="urn:microsoft.com/office/officeart/2008/layout/VerticalCurvedList"/>
    <dgm:cxn modelId="{15A9BB39-EF59-425B-A8AA-33655B61E657}" type="presParOf" srcId="{391E47CC-4F21-4B8A-8A8B-62AB8A808B57}" destId="{E349EC5E-A7FE-4A67-9182-A6DBF15D5F28}" srcOrd="5" destOrd="0" presId="urn:microsoft.com/office/officeart/2008/layout/VerticalCurvedList"/>
    <dgm:cxn modelId="{96935A7F-EF08-4DE6-A92A-F79B6FF1684A}" type="presParOf" srcId="{391E47CC-4F21-4B8A-8A8B-62AB8A808B57}" destId="{098CC43D-9857-4883-99DA-AA38066A46F2}" srcOrd="6" destOrd="0" presId="urn:microsoft.com/office/officeart/2008/layout/VerticalCurvedList"/>
    <dgm:cxn modelId="{3C2713D9-859A-4E4B-8D73-C9EE7CFC7DE1}" type="presParOf" srcId="{098CC43D-9857-4883-99DA-AA38066A46F2}" destId="{3A602044-4BFC-4D8F-B196-75EBDD9FF0C2}" srcOrd="0" destOrd="0" presId="urn:microsoft.com/office/officeart/2008/layout/VerticalCurvedList"/>
    <dgm:cxn modelId="{DA4D57CD-4501-4993-B876-1AE424C10BBF}" type="presParOf" srcId="{391E47CC-4F21-4B8A-8A8B-62AB8A808B57}" destId="{4927ACCB-3218-4059-AC4C-DD3384AA1317}" srcOrd="7" destOrd="0" presId="urn:microsoft.com/office/officeart/2008/layout/VerticalCurvedList"/>
    <dgm:cxn modelId="{5AEB94D8-F8F9-42DE-9394-C6A415A2D17D}" type="presParOf" srcId="{391E47CC-4F21-4B8A-8A8B-62AB8A808B57}" destId="{B8723A48-9C7A-45AF-BBA6-023DF127A845}" srcOrd="8" destOrd="0" presId="urn:microsoft.com/office/officeart/2008/layout/VerticalCurvedList"/>
    <dgm:cxn modelId="{F580A333-370A-48AC-8D65-CD7F00AED0F1}" type="presParOf" srcId="{B8723A48-9C7A-45AF-BBA6-023DF127A845}" destId="{2F0E2984-D1A0-4282-A67C-C051F4A942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3AF22AC-590D-4889-A418-6EAE8F1954C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4F5EF307-DA11-411F-8990-78F913B1A2CF}">
      <dgm:prSet custT="1"/>
      <dgm:spPr/>
      <dgm:t>
        <a:bodyPr/>
        <a:lstStyle/>
        <a:p>
          <a:r>
            <a:rPr lang="el-GR" altLang="el-GR" sz="1800" b="1" dirty="0" smtClean="0">
              <a:solidFill>
                <a:srgbClr val="660033"/>
              </a:solidFill>
              <a:latin typeface="Tahoma" pitchFamily="34" charset="0"/>
              <a:cs typeface="Tahoma" pitchFamily="34" charset="0"/>
            </a:rPr>
            <a:t>Κοινές αρχές για όλα τα ΕΠ</a:t>
          </a:r>
          <a:r>
            <a:rPr lang="en-US" altLang="el-GR" sz="1800" b="1" dirty="0" smtClean="0">
              <a:solidFill>
                <a:srgbClr val="660033"/>
              </a:solidFill>
              <a:latin typeface="Tahoma" pitchFamily="34" charset="0"/>
              <a:cs typeface="Tahoma" pitchFamily="34" charset="0"/>
            </a:rPr>
            <a:t>:</a:t>
          </a:r>
          <a:endParaRPr lang="en-US" altLang="el-GR" sz="1800" b="1" dirty="0">
            <a:solidFill>
              <a:srgbClr val="660033"/>
            </a:solidFill>
            <a:latin typeface="Tahoma" pitchFamily="34" charset="0"/>
            <a:cs typeface="Tahoma" pitchFamily="34" charset="0"/>
          </a:endParaRPr>
        </a:p>
      </dgm:t>
    </dgm:pt>
    <dgm:pt modelId="{8550FE18-1E8D-442C-A798-80F0A7597DFA}" type="parTrans" cxnId="{36EC0B06-62AC-445F-8570-830F8D9D47DB}">
      <dgm:prSet/>
      <dgm:spPr/>
      <dgm:t>
        <a:bodyPr/>
        <a:lstStyle/>
        <a:p>
          <a:endParaRPr lang="el-GR"/>
        </a:p>
      </dgm:t>
    </dgm:pt>
    <dgm:pt modelId="{5E323D63-2245-48F3-A2F1-4BF7D0FEF9C2}" type="sibTrans" cxnId="{36EC0B06-62AC-445F-8570-830F8D9D47DB}">
      <dgm:prSet/>
      <dgm:spPr/>
      <dgm:t>
        <a:bodyPr/>
        <a:lstStyle/>
        <a:p>
          <a:endParaRPr lang="el-GR"/>
        </a:p>
      </dgm:t>
    </dgm:pt>
    <dgm:pt modelId="{32611278-432B-4B2D-8BA3-9EE6EAE50BD3}">
      <dgm:prSet custT="1"/>
      <dgm:spPr/>
      <dgm:t>
        <a:bodyPr/>
        <a:lstStyle/>
        <a:p>
          <a:r>
            <a:rPr lang="el-GR" altLang="el-GR" sz="1400" b="1" dirty="0" smtClean="0">
              <a:solidFill>
                <a:srgbClr val="660033"/>
              </a:solidFill>
              <a:latin typeface="Tahoma" pitchFamily="34" charset="0"/>
              <a:cs typeface="Tahoma" pitchFamily="34" charset="0"/>
            </a:rPr>
            <a:t>Εθνική Αρχή Συντονισμού</a:t>
          </a:r>
          <a:endParaRPr lang="en-US" altLang="el-GR" sz="1400" b="1" dirty="0">
            <a:solidFill>
              <a:srgbClr val="660033"/>
            </a:solidFill>
            <a:latin typeface="Tahoma" pitchFamily="34" charset="0"/>
            <a:cs typeface="Tahoma" pitchFamily="34" charset="0"/>
          </a:endParaRPr>
        </a:p>
      </dgm:t>
    </dgm:pt>
    <dgm:pt modelId="{57EEA267-702F-4EA6-BA5B-1E947B8BF109}" type="parTrans" cxnId="{C57B0CB5-38B6-4CBB-B874-0376AD833825}">
      <dgm:prSet/>
      <dgm:spPr/>
      <dgm:t>
        <a:bodyPr/>
        <a:lstStyle/>
        <a:p>
          <a:endParaRPr lang="el-GR"/>
        </a:p>
      </dgm:t>
    </dgm:pt>
    <dgm:pt modelId="{8F92D444-A640-40A6-88CE-C8CEDDEA2A4C}" type="sibTrans" cxnId="{C57B0CB5-38B6-4CBB-B874-0376AD833825}">
      <dgm:prSet/>
      <dgm:spPr/>
      <dgm:t>
        <a:bodyPr/>
        <a:lstStyle/>
        <a:p>
          <a:endParaRPr lang="el-GR"/>
        </a:p>
      </dgm:t>
    </dgm:pt>
    <dgm:pt modelId="{89ED8B8F-6745-4149-9A70-85ACCBEC4050}">
      <dgm:prSet custT="1"/>
      <dgm:spPr/>
      <dgm:t>
        <a:bodyPr/>
        <a:lstStyle/>
        <a:p>
          <a:r>
            <a:rPr lang="el-GR" altLang="el-GR" sz="1400" b="1" dirty="0" smtClean="0">
              <a:solidFill>
                <a:srgbClr val="660033"/>
              </a:solidFill>
              <a:latin typeface="Tahoma" pitchFamily="34" charset="0"/>
              <a:cs typeface="Tahoma" pitchFamily="34" charset="0"/>
            </a:rPr>
            <a:t>Αρχή Πιστοποίησης</a:t>
          </a:r>
          <a:r>
            <a:rPr lang="en-US" altLang="el-GR" sz="1400" b="1" dirty="0" smtClean="0">
              <a:solidFill>
                <a:srgbClr val="660033"/>
              </a:solidFill>
              <a:latin typeface="Tahoma" pitchFamily="34" charset="0"/>
              <a:cs typeface="Tahoma" pitchFamily="34" charset="0"/>
            </a:rPr>
            <a:t> </a:t>
          </a:r>
          <a:endParaRPr lang="en-US" altLang="el-GR" sz="1400" b="1" dirty="0">
            <a:solidFill>
              <a:srgbClr val="660033"/>
            </a:solidFill>
            <a:latin typeface="Tahoma" pitchFamily="34" charset="0"/>
            <a:cs typeface="Tahoma" pitchFamily="34" charset="0"/>
          </a:endParaRPr>
        </a:p>
      </dgm:t>
    </dgm:pt>
    <dgm:pt modelId="{666FA0B3-37CE-44DF-AEDF-920F7BE0E1D8}" type="parTrans" cxnId="{D63AD406-3088-493E-8E5B-5194395AA292}">
      <dgm:prSet/>
      <dgm:spPr/>
      <dgm:t>
        <a:bodyPr/>
        <a:lstStyle/>
        <a:p>
          <a:endParaRPr lang="el-GR"/>
        </a:p>
      </dgm:t>
    </dgm:pt>
    <dgm:pt modelId="{4B2EF1A9-A357-46FB-A83F-24B69C68BC5F}" type="sibTrans" cxnId="{D63AD406-3088-493E-8E5B-5194395AA292}">
      <dgm:prSet/>
      <dgm:spPr/>
      <dgm:t>
        <a:bodyPr/>
        <a:lstStyle/>
        <a:p>
          <a:endParaRPr lang="el-GR"/>
        </a:p>
      </dgm:t>
    </dgm:pt>
    <dgm:pt modelId="{EEA47325-80D0-4606-9272-751B61EFC3CA}">
      <dgm:prSet custT="1"/>
      <dgm:spPr/>
      <dgm:t>
        <a:bodyPr/>
        <a:lstStyle/>
        <a:p>
          <a:r>
            <a:rPr lang="el-GR" altLang="el-GR" sz="1400" b="1" dirty="0" smtClean="0">
              <a:solidFill>
                <a:srgbClr val="660033"/>
              </a:solidFill>
              <a:latin typeface="Tahoma" pitchFamily="34" charset="0"/>
              <a:cs typeface="Tahoma" pitchFamily="34" charset="0"/>
            </a:rPr>
            <a:t>Αρχή Ελέγχου (ΕΔΕΛ)</a:t>
          </a:r>
          <a:endParaRPr lang="en-US" altLang="el-GR" sz="1400" b="1" dirty="0">
            <a:solidFill>
              <a:srgbClr val="660033"/>
            </a:solidFill>
            <a:latin typeface="Tahoma" pitchFamily="34" charset="0"/>
            <a:cs typeface="Tahoma" pitchFamily="34" charset="0"/>
          </a:endParaRPr>
        </a:p>
      </dgm:t>
    </dgm:pt>
    <dgm:pt modelId="{87AD0EF4-11E1-4A67-9A7E-6185C93E17F5}" type="parTrans" cxnId="{33D2F312-7DD0-4AB1-BD21-0ACACBC86242}">
      <dgm:prSet/>
      <dgm:spPr/>
      <dgm:t>
        <a:bodyPr/>
        <a:lstStyle/>
        <a:p>
          <a:endParaRPr lang="el-GR"/>
        </a:p>
      </dgm:t>
    </dgm:pt>
    <dgm:pt modelId="{3480E5DC-EE28-4C53-875A-2E53BC5FD7D0}" type="sibTrans" cxnId="{33D2F312-7DD0-4AB1-BD21-0ACACBC86242}">
      <dgm:prSet/>
      <dgm:spPr/>
      <dgm:t>
        <a:bodyPr/>
        <a:lstStyle/>
        <a:p>
          <a:endParaRPr lang="el-GR"/>
        </a:p>
      </dgm:t>
    </dgm:pt>
    <dgm:pt modelId="{0D4A8245-9276-4806-ACE5-A321F1244DAA}">
      <dgm:prSet custT="1"/>
      <dgm:spPr/>
      <dgm:t>
        <a:bodyPr/>
        <a:lstStyle/>
        <a:p>
          <a:r>
            <a:rPr lang="el-GR" altLang="el-GR" sz="1800" b="1" dirty="0" smtClean="0">
              <a:solidFill>
                <a:srgbClr val="660033"/>
              </a:solidFill>
              <a:latin typeface="Tahoma" pitchFamily="34" charset="0"/>
              <a:cs typeface="Tahoma" pitchFamily="34" charset="0"/>
            </a:rPr>
            <a:t>Κοινή δομή και αρμοδιότητες/καθήκοντα για όλες τις ΔΑ</a:t>
          </a:r>
          <a:endParaRPr lang="en-US" altLang="el-GR" sz="1800" b="1" dirty="0">
            <a:solidFill>
              <a:srgbClr val="660033"/>
            </a:solidFill>
            <a:latin typeface="Tahoma" pitchFamily="34" charset="0"/>
            <a:cs typeface="Tahoma" pitchFamily="34" charset="0"/>
          </a:endParaRPr>
        </a:p>
      </dgm:t>
    </dgm:pt>
    <dgm:pt modelId="{BDA4FD34-046E-47BC-85BE-77EE112489C6}" type="parTrans" cxnId="{116E90C6-2D54-4A0A-B5B9-144EA818FBD0}">
      <dgm:prSet/>
      <dgm:spPr/>
      <dgm:t>
        <a:bodyPr/>
        <a:lstStyle/>
        <a:p>
          <a:endParaRPr lang="el-GR"/>
        </a:p>
      </dgm:t>
    </dgm:pt>
    <dgm:pt modelId="{9FC4A69D-8F18-4805-A836-076E986781C7}" type="sibTrans" cxnId="{116E90C6-2D54-4A0A-B5B9-144EA818FBD0}">
      <dgm:prSet/>
      <dgm:spPr/>
      <dgm:t>
        <a:bodyPr/>
        <a:lstStyle/>
        <a:p>
          <a:endParaRPr lang="el-GR"/>
        </a:p>
      </dgm:t>
    </dgm:pt>
    <dgm:pt modelId="{3C20AAFE-F558-4E85-96FC-00BC96BA93DE}">
      <dgm:prSet custT="1"/>
      <dgm:spPr/>
      <dgm:t>
        <a:bodyPr/>
        <a:lstStyle/>
        <a:p>
          <a:r>
            <a:rPr lang="el-GR" altLang="el-GR" sz="1800" b="1" dirty="0" smtClean="0">
              <a:solidFill>
                <a:srgbClr val="660033"/>
              </a:solidFill>
              <a:latin typeface="Tahoma" pitchFamily="34" charset="0"/>
              <a:cs typeface="Tahoma" pitchFamily="34" charset="0"/>
            </a:rPr>
            <a:t>Ενιαίο σύστημα ορισμού Ενδιάμεσων Φορέων </a:t>
          </a:r>
          <a:endParaRPr lang="en-US" altLang="el-GR" sz="1800" b="1" dirty="0">
            <a:solidFill>
              <a:srgbClr val="660033"/>
            </a:solidFill>
            <a:latin typeface="Tahoma" pitchFamily="34" charset="0"/>
            <a:cs typeface="Tahoma" pitchFamily="34" charset="0"/>
          </a:endParaRPr>
        </a:p>
      </dgm:t>
    </dgm:pt>
    <dgm:pt modelId="{9B79F715-0BEF-485F-862B-395479272B45}" type="parTrans" cxnId="{B204F6DC-474D-4890-A57D-4FEA61A5E6F4}">
      <dgm:prSet/>
      <dgm:spPr/>
      <dgm:t>
        <a:bodyPr/>
        <a:lstStyle/>
        <a:p>
          <a:endParaRPr lang="el-GR"/>
        </a:p>
      </dgm:t>
    </dgm:pt>
    <dgm:pt modelId="{95C8D1A6-68B8-47E0-B793-6C5169EF5ED5}" type="sibTrans" cxnId="{B204F6DC-474D-4890-A57D-4FEA61A5E6F4}">
      <dgm:prSet/>
      <dgm:spPr/>
      <dgm:t>
        <a:bodyPr/>
        <a:lstStyle/>
        <a:p>
          <a:endParaRPr lang="el-GR"/>
        </a:p>
      </dgm:t>
    </dgm:pt>
    <dgm:pt modelId="{1F4817AD-B69C-479C-865A-F8B3DC562035}">
      <dgm:prSet custT="1"/>
      <dgm:spPr/>
      <dgm:t>
        <a:bodyPr/>
        <a:lstStyle/>
        <a:p>
          <a:r>
            <a:rPr lang="el-GR" altLang="el-GR" sz="1800" b="1" dirty="0" smtClean="0">
              <a:solidFill>
                <a:srgbClr val="660033"/>
              </a:solidFill>
              <a:latin typeface="Tahoma" pitchFamily="34" charset="0"/>
              <a:cs typeface="Tahoma" pitchFamily="34" charset="0"/>
            </a:rPr>
            <a:t>Κοινό ΟΠΣ</a:t>
          </a:r>
          <a:endParaRPr lang="en-US" altLang="el-GR" sz="1800" b="1" dirty="0">
            <a:solidFill>
              <a:srgbClr val="660033"/>
            </a:solidFill>
            <a:latin typeface="Tahoma" pitchFamily="34" charset="0"/>
            <a:cs typeface="Tahoma" pitchFamily="34" charset="0"/>
          </a:endParaRPr>
        </a:p>
      </dgm:t>
    </dgm:pt>
    <dgm:pt modelId="{96993775-2977-4268-AF6B-D98440403176}" type="parTrans" cxnId="{9E920508-2B97-46B2-A169-D010189A0AAD}">
      <dgm:prSet/>
      <dgm:spPr/>
      <dgm:t>
        <a:bodyPr/>
        <a:lstStyle/>
        <a:p>
          <a:endParaRPr lang="el-GR"/>
        </a:p>
      </dgm:t>
    </dgm:pt>
    <dgm:pt modelId="{F4AFC0B9-5CD2-446E-8841-2C6B1333C4BD}" type="sibTrans" cxnId="{9E920508-2B97-46B2-A169-D010189A0AAD}">
      <dgm:prSet/>
      <dgm:spPr/>
      <dgm:t>
        <a:bodyPr/>
        <a:lstStyle/>
        <a:p>
          <a:endParaRPr lang="el-GR"/>
        </a:p>
      </dgm:t>
    </dgm:pt>
    <dgm:pt modelId="{7B45429B-964F-42F6-9A77-CB8B383D67A0}">
      <dgm:prSet custT="1"/>
      <dgm:spPr/>
      <dgm:t>
        <a:bodyPr/>
        <a:lstStyle/>
        <a:p>
          <a:r>
            <a:rPr lang="el-GR" altLang="el-GR" sz="1800" b="1" dirty="0" smtClean="0">
              <a:solidFill>
                <a:srgbClr val="660033"/>
              </a:solidFill>
              <a:latin typeface="Tahoma" pitchFamily="34" charset="0"/>
              <a:cs typeface="Tahoma" pitchFamily="34" charset="0"/>
            </a:rPr>
            <a:t>Κοινοί κανόνες ΣΔΕ</a:t>
          </a:r>
          <a:r>
            <a:rPr lang="en-US" altLang="el-GR" sz="1800" b="1" dirty="0" smtClean="0">
              <a:solidFill>
                <a:srgbClr val="660033"/>
              </a:solidFill>
              <a:latin typeface="Tahoma" pitchFamily="34" charset="0"/>
              <a:cs typeface="Tahoma" pitchFamily="34" charset="0"/>
            </a:rPr>
            <a:t> </a:t>
          </a:r>
          <a:endParaRPr lang="en-US" altLang="el-GR" sz="1800" b="1" dirty="0">
            <a:solidFill>
              <a:srgbClr val="660033"/>
            </a:solidFill>
            <a:latin typeface="Tahoma" pitchFamily="34" charset="0"/>
            <a:cs typeface="Tahoma" pitchFamily="34" charset="0"/>
          </a:endParaRPr>
        </a:p>
      </dgm:t>
    </dgm:pt>
    <dgm:pt modelId="{3C4B6792-9EC5-4338-80DA-FD10C4E5CFEE}" type="parTrans" cxnId="{44C8714B-8E3D-4DEC-A4EE-A2C0EAD2F406}">
      <dgm:prSet/>
      <dgm:spPr/>
      <dgm:t>
        <a:bodyPr/>
        <a:lstStyle/>
        <a:p>
          <a:endParaRPr lang="el-GR"/>
        </a:p>
      </dgm:t>
    </dgm:pt>
    <dgm:pt modelId="{E302FBFB-63B2-4FCC-AF8B-56F86811BDB3}" type="sibTrans" cxnId="{44C8714B-8E3D-4DEC-A4EE-A2C0EAD2F406}">
      <dgm:prSet/>
      <dgm:spPr/>
      <dgm:t>
        <a:bodyPr/>
        <a:lstStyle/>
        <a:p>
          <a:endParaRPr lang="el-GR"/>
        </a:p>
      </dgm:t>
    </dgm:pt>
    <dgm:pt modelId="{51F60BC4-B8E3-4BEE-8FCB-7BD0E8182483}" type="pres">
      <dgm:prSet presAssocID="{63AF22AC-590D-4889-A418-6EAE8F1954C9}" presName="Name0" presStyleCnt="0">
        <dgm:presLayoutVars>
          <dgm:chMax val="7"/>
          <dgm:chPref val="7"/>
          <dgm:dir/>
        </dgm:presLayoutVars>
      </dgm:prSet>
      <dgm:spPr/>
      <dgm:t>
        <a:bodyPr/>
        <a:lstStyle/>
        <a:p>
          <a:endParaRPr lang="el-GR"/>
        </a:p>
      </dgm:t>
    </dgm:pt>
    <dgm:pt modelId="{391E47CC-4F21-4B8A-8A8B-62AB8A808B57}" type="pres">
      <dgm:prSet presAssocID="{63AF22AC-590D-4889-A418-6EAE8F1954C9}" presName="Name1" presStyleCnt="0"/>
      <dgm:spPr/>
    </dgm:pt>
    <dgm:pt modelId="{CFF502B2-BD73-42CD-B427-6E5A099A0A63}" type="pres">
      <dgm:prSet presAssocID="{63AF22AC-590D-4889-A418-6EAE8F1954C9}" presName="cycle" presStyleCnt="0"/>
      <dgm:spPr/>
    </dgm:pt>
    <dgm:pt modelId="{8DBA626C-D298-4413-BDD0-C6CC37791D39}" type="pres">
      <dgm:prSet presAssocID="{63AF22AC-590D-4889-A418-6EAE8F1954C9}" presName="srcNode" presStyleLbl="node1" presStyleIdx="0" presStyleCnt="5"/>
      <dgm:spPr/>
    </dgm:pt>
    <dgm:pt modelId="{BEA05430-5CE2-4F2D-B6F4-22B1CC75E084}" type="pres">
      <dgm:prSet presAssocID="{63AF22AC-590D-4889-A418-6EAE8F1954C9}" presName="conn" presStyleLbl="parChTrans1D2" presStyleIdx="0" presStyleCnt="1"/>
      <dgm:spPr/>
      <dgm:t>
        <a:bodyPr/>
        <a:lstStyle/>
        <a:p>
          <a:endParaRPr lang="el-GR"/>
        </a:p>
      </dgm:t>
    </dgm:pt>
    <dgm:pt modelId="{0B88466D-B48B-46D1-A1A0-4F72C50F8316}" type="pres">
      <dgm:prSet presAssocID="{63AF22AC-590D-4889-A418-6EAE8F1954C9}" presName="extraNode" presStyleLbl="node1" presStyleIdx="0" presStyleCnt="5"/>
      <dgm:spPr/>
    </dgm:pt>
    <dgm:pt modelId="{E052EC11-2FA1-4A1D-A6DB-531A2D90A2BA}" type="pres">
      <dgm:prSet presAssocID="{63AF22AC-590D-4889-A418-6EAE8F1954C9}" presName="dstNode" presStyleLbl="node1" presStyleIdx="0" presStyleCnt="5"/>
      <dgm:spPr/>
    </dgm:pt>
    <dgm:pt modelId="{D95D7238-1F1F-4396-B3D3-235CD2016554}" type="pres">
      <dgm:prSet presAssocID="{4F5EF307-DA11-411F-8990-78F913B1A2CF}" presName="text_1" presStyleLbl="node1" presStyleIdx="0" presStyleCnt="5" custScaleY="164843">
        <dgm:presLayoutVars>
          <dgm:bulletEnabled val="1"/>
        </dgm:presLayoutVars>
      </dgm:prSet>
      <dgm:spPr/>
      <dgm:t>
        <a:bodyPr/>
        <a:lstStyle/>
        <a:p>
          <a:endParaRPr lang="el-GR"/>
        </a:p>
      </dgm:t>
    </dgm:pt>
    <dgm:pt modelId="{28CFB5C2-00B5-4A5E-8E71-BBCAF9B3C8FB}" type="pres">
      <dgm:prSet presAssocID="{4F5EF307-DA11-411F-8990-78F913B1A2CF}" presName="accent_1" presStyleCnt="0"/>
      <dgm:spPr/>
    </dgm:pt>
    <dgm:pt modelId="{8E473F2A-E7A6-42F6-9BA2-3ADA58BDCE90}" type="pres">
      <dgm:prSet presAssocID="{4F5EF307-DA11-411F-8990-78F913B1A2CF}" presName="accentRepeatNode" presStyleLbl="solidFgAcc1" presStyleIdx="0" presStyleCnt="5"/>
      <dgm:spPr/>
    </dgm:pt>
    <dgm:pt modelId="{91BB769F-EF42-4B1D-BACE-ABEBD9C1DA98}" type="pres">
      <dgm:prSet presAssocID="{0D4A8245-9276-4806-ACE5-A321F1244DAA}" presName="text_2" presStyleLbl="node1" presStyleIdx="1" presStyleCnt="5">
        <dgm:presLayoutVars>
          <dgm:bulletEnabled val="1"/>
        </dgm:presLayoutVars>
      </dgm:prSet>
      <dgm:spPr/>
      <dgm:t>
        <a:bodyPr/>
        <a:lstStyle/>
        <a:p>
          <a:endParaRPr lang="el-GR"/>
        </a:p>
      </dgm:t>
    </dgm:pt>
    <dgm:pt modelId="{BC829F26-1063-4682-97AE-70F44FA971C4}" type="pres">
      <dgm:prSet presAssocID="{0D4A8245-9276-4806-ACE5-A321F1244DAA}" presName="accent_2" presStyleCnt="0"/>
      <dgm:spPr/>
    </dgm:pt>
    <dgm:pt modelId="{CB21584D-7F92-4D16-ADE6-F846A3750B15}" type="pres">
      <dgm:prSet presAssocID="{0D4A8245-9276-4806-ACE5-A321F1244DAA}" presName="accentRepeatNode" presStyleLbl="solidFgAcc1" presStyleIdx="1" presStyleCnt="5"/>
      <dgm:spPr/>
    </dgm:pt>
    <dgm:pt modelId="{99105DDC-56E2-4976-8951-C80E6805B0A9}" type="pres">
      <dgm:prSet presAssocID="{3C20AAFE-F558-4E85-96FC-00BC96BA93DE}" presName="text_3" presStyleLbl="node1" presStyleIdx="2" presStyleCnt="5">
        <dgm:presLayoutVars>
          <dgm:bulletEnabled val="1"/>
        </dgm:presLayoutVars>
      </dgm:prSet>
      <dgm:spPr/>
      <dgm:t>
        <a:bodyPr/>
        <a:lstStyle/>
        <a:p>
          <a:endParaRPr lang="el-GR"/>
        </a:p>
      </dgm:t>
    </dgm:pt>
    <dgm:pt modelId="{CAF4B15B-C663-46BF-ACD5-2EE423D46BA8}" type="pres">
      <dgm:prSet presAssocID="{3C20AAFE-F558-4E85-96FC-00BC96BA93DE}" presName="accent_3" presStyleCnt="0"/>
      <dgm:spPr/>
    </dgm:pt>
    <dgm:pt modelId="{C9F33561-387D-4EB3-8AF1-B121096F95E6}" type="pres">
      <dgm:prSet presAssocID="{3C20AAFE-F558-4E85-96FC-00BC96BA93DE}" presName="accentRepeatNode" presStyleLbl="solidFgAcc1" presStyleIdx="2" presStyleCnt="5"/>
      <dgm:spPr/>
    </dgm:pt>
    <dgm:pt modelId="{446EC9F1-A4AB-4F18-855E-47E1CFADAF90}" type="pres">
      <dgm:prSet presAssocID="{1F4817AD-B69C-479C-865A-F8B3DC562035}" presName="text_4" presStyleLbl="node1" presStyleIdx="3" presStyleCnt="5">
        <dgm:presLayoutVars>
          <dgm:bulletEnabled val="1"/>
        </dgm:presLayoutVars>
      </dgm:prSet>
      <dgm:spPr/>
      <dgm:t>
        <a:bodyPr/>
        <a:lstStyle/>
        <a:p>
          <a:endParaRPr lang="el-GR"/>
        </a:p>
      </dgm:t>
    </dgm:pt>
    <dgm:pt modelId="{24309474-C8AA-42A5-915C-DA2A6E00F0BD}" type="pres">
      <dgm:prSet presAssocID="{1F4817AD-B69C-479C-865A-F8B3DC562035}" presName="accent_4" presStyleCnt="0"/>
      <dgm:spPr/>
    </dgm:pt>
    <dgm:pt modelId="{7CF5D95B-262C-4D5C-955D-AAFCE598F98E}" type="pres">
      <dgm:prSet presAssocID="{1F4817AD-B69C-479C-865A-F8B3DC562035}" presName="accentRepeatNode" presStyleLbl="solidFgAcc1" presStyleIdx="3" presStyleCnt="5"/>
      <dgm:spPr/>
    </dgm:pt>
    <dgm:pt modelId="{B084782D-CF46-4499-AB90-AAC0E7DD3374}" type="pres">
      <dgm:prSet presAssocID="{7B45429B-964F-42F6-9A77-CB8B383D67A0}" presName="text_5" presStyleLbl="node1" presStyleIdx="4" presStyleCnt="5">
        <dgm:presLayoutVars>
          <dgm:bulletEnabled val="1"/>
        </dgm:presLayoutVars>
      </dgm:prSet>
      <dgm:spPr/>
      <dgm:t>
        <a:bodyPr/>
        <a:lstStyle/>
        <a:p>
          <a:endParaRPr lang="el-GR"/>
        </a:p>
      </dgm:t>
    </dgm:pt>
    <dgm:pt modelId="{F89FC777-10B3-4AEC-A0C3-296933E27867}" type="pres">
      <dgm:prSet presAssocID="{7B45429B-964F-42F6-9A77-CB8B383D67A0}" presName="accent_5" presStyleCnt="0"/>
      <dgm:spPr/>
    </dgm:pt>
    <dgm:pt modelId="{F452406F-A2DC-468A-B077-005E88C55891}" type="pres">
      <dgm:prSet presAssocID="{7B45429B-964F-42F6-9A77-CB8B383D67A0}" presName="accentRepeatNode" presStyleLbl="solidFgAcc1" presStyleIdx="4" presStyleCnt="5"/>
      <dgm:spPr/>
    </dgm:pt>
  </dgm:ptLst>
  <dgm:cxnLst>
    <dgm:cxn modelId="{2202BE2F-F73B-4ED3-A9B7-85278FABCD76}" type="presOf" srcId="{8F92D444-A640-40A6-88CE-C8CEDDEA2A4C}" destId="{BEA05430-5CE2-4F2D-B6F4-22B1CC75E084}" srcOrd="0" destOrd="0" presId="urn:microsoft.com/office/officeart/2008/layout/VerticalCurvedList"/>
    <dgm:cxn modelId="{DBC2F973-0DBE-4C7B-AA24-28CF29095BB7}" type="presOf" srcId="{7B45429B-964F-42F6-9A77-CB8B383D67A0}" destId="{B084782D-CF46-4499-AB90-AAC0E7DD3374}" srcOrd="0" destOrd="0" presId="urn:microsoft.com/office/officeart/2008/layout/VerticalCurvedList"/>
    <dgm:cxn modelId="{B204F6DC-474D-4890-A57D-4FEA61A5E6F4}" srcId="{63AF22AC-590D-4889-A418-6EAE8F1954C9}" destId="{3C20AAFE-F558-4E85-96FC-00BC96BA93DE}" srcOrd="2" destOrd="0" parTransId="{9B79F715-0BEF-485F-862B-395479272B45}" sibTransId="{95C8D1A6-68B8-47E0-B793-6C5169EF5ED5}"/>
    <dgm:cxn modelId="{36EC0B06-62AC-445F-8570-830F8D9D47DB}" srcId="{63AF22AC-590D-4889-A418-6EAE8F1954C9}" destId="{4F5EF307-DA11-411F-8990-78F913B1A2CF}" srcOrd="0" destOrd="0" parTransId="{8550FE18-1E8D-442C-A798-80F0A7597DFA}" sibTransId="{5E323D63-2245-48F3-A2F1-4BF7D0FEF9C2}"/>
    <dgm:cxn modelId="{9E920508-2B97-46B2-A169-D010189A0AAD}" srcId="{63AF22AC-590D-4889-A418-6EAE8F1954C9}" destId="{1F4817AD-B69C-479C-865A-F8B3DC562035}" srcOrd="3" destOrd="0" parTransId="{96993775-2977-4268-AF6B-D98440403176}" sibTransId="{F4AFC0B9-5CD2-446E-8841-2C6B1333C4BD}"/>
    <dgm:cxn modelId="{D63AD406-3088-493E-8E5B-5194395AA292}" srcId="{4F5EF307-DA11-411F-8990-78F913B1A2CF}" destId="{89ED8B8F-6745-4149-9A70-85ACCBEC4050}" srcOrd="1" destOrd="0" parTransId="{666FA0B3-37CE-44DF-AEDF-920F7BE0E1D8}" sibTransId="{4B2EF1A9-A357-46FB-A83F-24B69C68BC5F}"/>
    <dgm:cxn modelId="{5C4CC749-B438-4BCE-942E-7E743DB60A99}" type="presOf" srcId="{89ED8B8F-6745-4149-9A70-85ACCBEC4050}" destId="{D95D7238-1F1F-4396-B3D3-235CD2016554}" srcOrd="0" destOrd="2" presId="urn:microsoft.com/office/officeart/2008/layout/VerticalCurvedList"/>
    <dgm:cxn modelId="{0595FBA1-D748-44F9-B8A0-F6F421F65D09}" type="presOf" srcId="{4F5EF307-DA11-411F-8990-78F913B1A2CF}" destId="{D95D7238-1F1F-4396-B3D3-235CD2016554}" srcOrd="0" destOrd="0" presId="urn:microsoft.com/office/officeart/2008/layout/VerticalCurvedList"/>
    <dgm:cxn modelId="{B3F04DC7-EE9C-46E5-8A80-6858E0AFED56}" type="presOf" srcId="{1F4817AD-B69C-479C-865A-F8B3DC562035}" destId="{446EC9F1-A4AB-4F18-855E-47E1CFADAF90}" srcOrd="0" destOrd="0" presId="urn:microsoft.com/office/officeart/2008/layout/VerticalCurvedList"/>
    <dgm:cxn modelId="{33D2F312-7DD0-4AB1-BD21-0ACACBC86242}" srcId="{4F5EF307-DA11-411F-8990-78F913B1A2CF}" destId="{EEA47325-80D0-4606-9272-751B61EFC3CA}" srcOrd="2" destOrd="0" parTransId="{87AD0EF4-11E1-4A67-9A7E-6185C93E17F5}" sibTransId="{3480E5DC-EE28-4C53-875A-2E53BC5FD7D0}"/>
    <dgm:cxn modelId="{C6979836-59A5-4666-A74F-2B4B168D4807}" type="presOf" srcId="{32611278-432B-4B2D-8BA3-9EE6EAE50BD3}" destId="{D95D7238-1F1F-4396-B3D3-235CD2016554}" srcOrd="0" destOrd="1" presId="urn:microsoft.com/office/officeart/2008/layout/VerticalCurvedList"/>
    <dgm:cxn modelId="{44C8714B-8E3D-4DEC-A4EE-A2C0EAD2F406}" srcId="{63AF22AC-590D-4889-A418-6EAE8F1954C9}" destId="{7B45429B-964F-42F6-9A77-CB8B383D67A0}" srcOrd="4" destOrd="0" parTransId="{3C4B6792-9EC5-4338-80DA-FD10C4E5CFEE}" sibTransId="{E302FBFB-63B2-4FCC-AF8B-56F86811BDB3}"/>
    <dgm:cxn modelId="{116E90C6-2D54-4A0A-B5B9-144EA818FBD0}" srcId="{63AF22AC-590D-4889-A418-6EAE8F1954C9}" destId="{0D4A8245-9276-4806-ACE5-A321F1244DAA}" srcOrd="1" destOrd="0" parTransId="{BDA4FD34-046E-47BC-85BE-77EE112489C6}" sibTransId="{9FC4A69D-8F18-4805-A836-076E986781C7}"/>
    <dgm:cxn modelId="{C57B0CB5-38B6-4CBB-B874-0376AD833825}" srcId="{4F5EF307-DA11-411F-8990-78F913B1A2CF}" destId="{32611278-432B-4B2D-8BA3-9EE6EAE50BD3}" srcOrd="0" destOrd="0" parTransId="{57EEA267-702F-4EA6-BA5B-1E947B8BF109}" sibTransId="{8F92D444-A640-40A6-88CE-C8CEDDEA2A4C}"/>
    <dgm:cxn modelId="{563BA658-AF66-4799-B49B-56650BE6B4BC}" type="presOf" srcId="{63AF22AC-590D-4889-A418-6EAE8F1954C9}" destId="{51F60BC4-B8E3-4BEE-8FCB-7BD0E8182483}" srcOrd="0" destOrd="0" presId="urn:microsoft.com/office/officeart/2008/layout/VerticalCurvedList"/>
    <dgm:cxn modelId="{A9F84500-50F9-4B00-896C-A13629645470}" type="presOf" srcId="{3C20AAFE-F558-4E85-96FC-00BC96BA93DE}" destId="{99105DDC-56E2-4976-8951-C80E6805B0A9}" srcOrd="0" destOrd="0" presId="urn:microsoft.com/office/officeart/2008/layout/VerticalCurvedList"/>
    <dgm:cxn modelId="{402DCD73-86C0-46FA-9226-F6B46A8696B6}" type="presOf" srcId="{EEA47325-80D0-4606-9272-751B61EFC3CA}" destId="{D95D7238-1F1F-4396-B3D3-235CD2016554}" srcOrd="0" destOrd="3" presId="urn:microsoft.com/office/officeart/2008/layout/VerticalCurvedList"/>
    <dgm:cxn modelId="{F66618C8-45B7-42FB-9DD9-872AF4C2BE83}" type="presOf" srcId="{0D4A8245-9276-4806-ACE5-A321F1244DAA}" destId="{91BB769F-EF42-4B1D-BACE-ABEBD9C1DA98}" srcOrd="0" destOrd="0" presId="urn:microsoft.com/office/officeart/2008/layout/VerticalCurvedList"/>
    <dgm:cxn modelId="{7E2C3F3C-3544-4568-883C-ACBAFCA36A83}" type="presParOf" srcId="{51F60BC4-B8E3-4BEE-8FCB-7BD0E8182483}" destId="{391E47CC-4F21-4B8A-8A8B-62AB8A808B57}" srcOrd="0" destOrd="0" presId="urn:microsoft.com/office/officeart/2008/layout/VerticalCurvedList"/>
    <dgm:cxn modelId="{A281FDB2-A3EF-4745-A623-4DB3FDFAE0CB}" type="presParOf" srcId="{391E47CC-4F21-4B8A-8A8B-62AB8A808B57}" destId="{CFF502B2-BD73-42CD-B427-6E5A099A0A63}" srcOrd="0" destOrd="0" presId="urn:microsoft.com/office/officeart/2008/layout/VerticalCurvedList"/>
    <dgm:cxn modelId="{BC285529-C2AE-468E-B782-1B24A7C8D9F6}" type="presParOf" srcId="{CFF502B2-BD73-42CD-B427-6E5A099A0A63}" destId="{8DBA626C-D298-4413-BDD0-C6CC37791D39}" srcOrd="0" destOrd="0" presId="urn:microsoft.com/office/officeart/2008/layout/VerticalCurvedList"/>
    <dgm:cxn modelId="{53C7F9C1-89C5-4F1F-99F8-339EDF2B342B}" type="presParOf" srcId="{CFF502B2-BD73-42CD-B427-6E5A099A0A63}" destId="{BEA05430-5CE2-4F2D-B6F4-22B1CC75E084}" srcOrd="1" destOrd="0" presId="urn:microsoft.com/office/officeart/2008/layout/VerticalCurvedList"/>
    <dgm:cxn modelId="{D5F6F3D1-9B8D-48B0-B35F-958611EA4104}" type="presParOf" srcId="{CFF502B2-BD73-42CD-B427-6E5A099A0A63}" destId="{0B88466D-B48B-46D1-A1A0-4F72C50F8316}" srcOrd="2" destOrd="0" presId="urn:microsoft.com/office/officeart/2008/layout/VerticalCurvedList"/>
    <dgm:cxn modelId="{AFB264D6-BA20-4F52-A633-85CDD8EA58D1}" type="presParOf" srcId="{CFF502B2-BD73-42CD-B427-6E5A099A0A63}" destId="{E052EC11-2FA1-4A1D-A6DB-531A2D90A2BA}" srcOrd="3" destOrd="0" presId="urn:microsoft.com/office/officeart/2008/layout/VerticalCurvedList"/>
    <dgm:cxn modelId="{9995F873-5872-498D-B311-463473FBE937}" type="presParOf" srcId="{391E47CC-4F21-4B8A-8A8B-62AB8A808B57}" destId="{D95D7238-1F1F-4396-B3D3-235CD2016554}" srcOrd="1" destOrd="0" presId="urn:microsoft.com/office/officeart/2008/layout/VerticalCurvedList"/>
    <dgm:cxn modelId="{B8954C99-0BE9-41B8-BD03-6B11B5F5F205}" type="presParOf" srcId="{391E47CC-4F21-4B8A-8A8B-62AB8A808B57}" destId="{28CFB5C2-00B5-4A5E-8E71-BBCAF9B3C8FB}" srcOrd="2" destOrd="0" presId="urn:microsoft.com/office/officeart/2008/layout/VerticalCurvedList"/>
    <dgm:cxn modelId="{E8F61DF5-B8A6-4896-94BA-C4DC82E99FB6}" type="presParOf" srcId="{28CFB5C2-00B5-4A5E-8E71-BBCAF9B3C8FB}" destId="{8E473F2A-E7A6-42F6-9BA2-3ADA58BDCE90}" srcOrd="0" destOrd="0" presId="urn:microsoft.com/office/officeart/2008/layout/VerticalCurvedList"/>
    <dgm:cxn modelId="{1C3AF18A-D501-48F7-9F19-48D6CED1CE3A}" type="presParOf" srcId="{391E47CC-4F21-4B8A-8A8B-62AB8A808B57}" destId="{91BB769F-EF42-4B1D-BACE-ABEBD9C1DA98}" srcOrd="3" destOrd="0" presId="urn:microsoft.com/office/officeart/2008/layout/VerticalCurvedList"/>
    <dgm:cxn modelId="{7D16AE7E-5320-4995-9DB8-2C3CBB301838}" type="presParOf" srcId="{391E47CC-4F21-4B8A-8A8B-62AB8A808B57}" destId="{BC829F26-1063-4682-97AE-70F44FA971C4}" srcOrd="4" destOrd="0" presId="urn:microsoft.com/office/officeart/2008/layout/VerticalCurvedList"/>
    <dgm:cxn modelId="{1BB40D94-7972-46D5-84E7-4C3F0EE8B62F}" type="presParOf" srcId="{BC829F26-1063-4682-97AE-70F44FA971C4}" destId="{CB21584D-7F92-4D16-ADE6-F846A3750B15}" srcOrd="0" destOrd="0" presId="urn:microsoft.com/office/officeart/2008/layout/VerticalCurvedList"/>
    <dgm:cxn modelId="{6E5D7CFA-1682-4693-AC25-40CAC4C66CB7}" type="presParOf" srcId="{391E47CC-4F21-4B8A-8A8B-62AB8A808B57}" destId="{99105DDC-56E2-4976-8951-C80E6805B0A9}" srcOrd="5" destOrd="0" presId="urn:microsoft.com/office/officeart/2008/layout/VerticalCurvedList"/>
    <dgm:cxn modelId="{5A5A8A67-603C-4C38-BD9B-7C362154E7A6}" type="presParOf" srcId="{391E47CC-4F21-4B8A-8A8B-62AB8A808B57}" destId="{CAF4B15B-C663-46BF-ACD5-2EE423D46BA8}" srcOrd="6" destOrd="0" presId="urn:microsoft.com/office/officeart/2008/layout/VerticalCurvedList"/>
    <dgm:cxn modelId="{1309CABD-641F-499C-8C6C-DB0C3C8C2BF3}" type="presParOf" srcId="{CAF4B15B-C663-46BF-ACD5-2EE423D46BA8}" destId="{C9F33561-387D-4EB3-8AF1-B121096F95E6}" srcOrd="0" destOrd="0" presId="urn:microsoft.com/office/officeart/2008/layout/VerticalCurvedList"/>
    <dgm:cxn modelId="{FE5ACFC5-34FF-4BAF-B0F2-E97876CFC289}" type="presParOf" srcId="{391E47CC-4F21-4B8A-8A8B-62AB8A808B57}" destId="{446EC9F1-A4AB-4F18-855E-47E1CFADAF90}" srcOrd="7" destOrd="0" presId="urn:microsoft.com/office/officeart/2008/layout/VerticalCurvedList"/>
    <dgm:cxn modelId="{16315346-F0E7-480E-AC56-8C78C1DDFB73}" type="presParOf" srcId="{391E47CC-4F21-4B8A-8A8B-62AB8A808B57}" destId="{24309474-C8AA-42A5-915C-DA2A6E00F0BD}" srcOrd="8" destOrd="0" presId="urn:microsoft.com/office/officeart/2008/layout/VerticalCurvedList"/>
    <dgm:cxn modelId="{F679BC0D-F2A1-4E41-9412-1A950E3BFC43}" type="presParOf" srcId="{24309474-C8AA-42A5-915C-DA2A6E00F0BD}" destId="{7CF5D95B-262C-4D5C-955D-AAFCE598F98E}" srcOrd="0" destOrd="0" presId="urn:microsoft.com/office/officeart/2008/layout/VerticalCurvedList"/>
    <dgm:cxn modelId="{A22936FF-41B0-4D4A-A3BD-C35E1C147457}" type="presParOf" srcId="{391E47CC-4F21-4B8A-8A8B-62AB8A808B57}" destId="{B084782D-CF46-4499-AB90-AAC0E7DD3374}" srcOrd="9" destOrd="0" presId="urn:microsoft.com/office/officeart/2008/layout/VerticalCurvedList"/>
    <dgm:cxn modelId="{66EF9673-82C9-4EAE-B46E-BCA44A3E4D42}" type="presParOf" srcId="{391E47CC-4F21-4B8A-8A8B-62AB8A808B57}" destId="{F89FC777-10B3-4AEC-A0C3-296933E27867}" srcOrd="10" destOrd="0" presId="urn:microsoft.com/office/officeart/2008/layout/VerticalCurvedList"/>
    <dgm:cxn modelId="{01BE826E-1669-4D1E-9984-B8C0B8588A4C}" type="presParOf" srcId="{F89FC777-10B3-4AEC-A0C3-296933E27867}" destId="{F452406F-A2DC-468A-B077-005E88C5589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9470BBC-F86A-4781-8F4B-A2D2334C04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0E62BBD6-638B-4D50-AA60-8FFBE44AC3DC}">
      <dgm:prSet phldrT="[Κείμενο]" custT="1"/>
      <dgm:spPr>
        <a:solidFill>
          <a:schemeClr val="accent2"/>
        </a:solidFill>
      </dgm:spPr>
      <dgm:t>
        <a:bodyPr/>
        <a:lstStyle/>
        <a:p>
          <a:r>
            <a:rPr lang="el-GR" altLang="el-GR" sz="2000" b="1" dirty="0" smtClean="0">
              <a:solidFill>
                <a:schemeClr val="bg1"/>
              </a:solidFill>
              <a:latin typeface="Tahoma" pitchFamily="34" charset="0"/>
              <a:cs typeface="Tahoma" pitchFamily="34" charset="0"/>
            </a:rPr>
            <a:t>Το Κανονιστικό πλαίσιο της ΕΕ όπως:</a:t>
          </a:r>
          <a:endParaRPr lang="el-GR" sz="2000" b="1" dirty="0">
            <a:solidFill>
              <a:schemeClr val="bg1"/>
            </a:solidFill>
            <a:latin typeface="Tahoma" pitchFamily="34" charset="0"/>
            <a:cs typeface="Tahoma" pitchFamily="34" charset="0"/>
          </a:endParaRPr>
        </a:p>
      </dgm:t>
    </dgm:pt>
    <dgm:pt modelId="{90EDFB64-69DD-4D93-87BE-975E36B5AF77}" type="parTrans" cxnId="{952A7FD2-929D-4388-80C8-FD36E9DEA158}">
      <dgm:prSet/>
      <dgm:spPr/>
      <dgm:t>
        <a:bodyPr/>
        <a:lstStyle/>
        <a:p>
          <a:endParaRPr lang="el-GR"/>
        </a:p>
      </dgm:t>
    </dgm:pt>
    <dgm:pt modelId="{62A30DAD-E1A0-4192-ABE2-3F5CD1C20496}" type="sibTrans" cxnId="{952A7FD2-929D-4388-80C8-FD36E9DEA158}">
      <dgm:prSet/>
      <dgm:spPr/>
      <dgm:t>
        <a:bodyPr/>
        <a:lstStyle/>
        <a:p>
          <a:endParaRPr lang="el-GR"/>
        </a:p>
      </dgm:t>
    </dgm:pt>
    <dgm:pt modelId="{D74D5D99-9B54-4A1A-ACA8-D625373390DE}">
      <dgm:prSet phldrT="[Κείμενο]"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600" b="1" i="1" dirty="0" smtClean="0">
              <a:solidFill>
                <a:srgbClr val="660033"/>
              </a:solidFill>
              <a:latin typeface="Tahoma" pitchFamily="34" charset="0"/>
              <a:cs typeface="Tahoma" pitchFamily="34" charset="0"/>
            </a:rPr>
            <a:t>Κανονισμοί των Ταμείων</a:t>
          </a:r>
        </a:p>
        <a:p>
          <a:pPr marL="0" marR="0" indent="0" defTabSz="914400" eaLnBrk="1" fontAlgn="auto" latinLnBrk="0" hangingPunct="1">
            <a:lnSpc>
              <a:spcPct val="100000"/>
            </a:lnSpc>
            <a:spcBef>
              <a:spcPts val="0"/>
            </a:spcBef>
            <a:spcAft>
              <a:spcPts val="0"/>
            </a:spcAft>
            <a:buClrTx/>
            <a:buSzTx/>
            <a:buFontTx/>
            <a:buNone/>
            <a:tabLst/>
            <a:defRPr/>
          </a:pPr>
          <a:r>
            <a:rPr lang="el-GR" sz="1600" b="1" i="1" dirty="0" smtClean="0">
              <a:solidFill>
                <a:srgbClr val="660033"/>
              </a:solidFill>
              <a:latin typeface="Tahoma" pitchFamily="34" charset="0"/>
              <a:cs typeface="Tahoma" pitchFamily="34" charset="0"/>
            </a:rPr>
            <a:t>ΕΤΠΑ (</a:t>
          </a:r>
          <a:r>
            <a:rPr lang="en-GB" altLang="en-US" sz="1600" b="1" i="1" dirty="0" smtClean="0">
              <a:solidFill>
                <a:srgbClr val="660033"/>
              </a:solidFill>
              <a:latin typeface="Tahoma" pitchFamily="34" charset="0"/>
              <a:cs typeface="Tahoma" pitchFamily="34" charset="0"/>
            </a:rPr>
            <a:t>1301/2013</a:t>
          </a:r>
          <a:r>
            <a:rPr lang="el-GR" altLang="en-US" sz="1600" b="1" i="1" dirty="0" smtClean="0">
              <a:solidFill>
                <a:srgbClr val="660033"/>
              </a:solidFill>
              <a:latin typeface="Tahoma" pitchFamily="34" charset="0"/>
              <a:cs typeface="Tahoma" pitchFamily="34" charset="0"/>
            </a:rPr>
            <a:t>)</a:t>
          </a:r>
          <a:r>
            <a:rPr lang="el-GR" sz="1600" b="1" i="1" dirty="0" smtClean="0">
              <a:solidFill>
                <a:srgbClr val="660033"/>
              </a:solidFill>
              <a:latin typeface="Tahoma" pitchFamily="34" charset="0"/>
              <a:cs typeface="Tahoma" pitchFamily="34" charset="0"/>
            </a:rPr>
            <a:t>, ΕΚΤ (</a:t>
          </a:r>
          <a:r>
            <a:rPr lang="en-GB" altLang="en-US" sz="1600" b="1" i="1" dirty="0" smtClean="0">
              <a:solidFill>
                <a:srgbClr val="660033"/>
              </a:solidFill>
              <a:latin typeface="Tahoma" pitchFamily="34" charset="0"/>
              <a:cs typeface="Tahoma" pitchFamily="34" charset="0"/>
            </a:rPr>
            <a:t>1304/2013</a:t>
          </a:r>
          <a:r>
            <a:rPr lang="el-GR" altLang="en-US" sz="1600" b="1" i="1" dirty="0" smtClean="0">
              <a:solidFill>
                <a:srgbClr val="660033"/>
              </a:solidFill>
              <a:latin typeface="Tahoma" pitchFamily="34" charset="0"/>
              <a:cs typeface="Tahoma" pitchFamily="34" charset="0"/>
            </a:rPr>
            <a:t>)</a:t>
          </a:r>
          <a:r>
            <a:rPr lang="el-GR" sz="1600" b="1" i="1" dirty="0" smtClean="0">
              <a:solidFill>
                <a:srgbClr val="660033"/>
              </a:solidFill>
              <a:latin typeface="Tahoma" pitchFamily="34" charset="0"/>
              <a:cs typeface="Tahoma" pitchFamily="34" charset="0"/>
            </a:rPr>
            <a:t>, ΤΣ (</a:t>
          </a:r>
          <a:r>
            <a:rPr lang="en-GB" altLang="en-US" sz="1600" b="1" i="1" dirty="0" smtClean="0">
              <a:solidFill>
                <a:srgbClr val="660033"/>
              </a:solidFill>
              <a:latin typeface="Tahoma" pitchFamily="34" charset="0"/>
              <a:cs typeface="Tahoma" pitchFamily="34" charset="0"/>
            </a:rPr>
            <a:t>1300/2013</a:t>
          </a:r>
          <a:r>
            <a:rPr lang="el-GR" altLang="en-US" sz="1600" b="1" i="1" dirty="0" smtClean="0">
              <a:solidFill>
                <a:srgbClr val="660033"/>
              </a:solidFill>
              <a:latin typeface="Tahoma" pitchFamily="34" charset="0"/>
              <a:cs typeface="Tahoma" pitchFamily="34" charset="0"/>
            </a:rPr>
            <a:t>)</a:t>
          </a:r>
          <a:r>
            <a:rPr lang="el-GR" sz="1600" b="1" i="1" dirty="0" smtClean="0">
              <a:solidFill>
                <a:srgbClr val="660033"/>
              </a:solidFill>
              <a:latin typeface="Tahoma" pitchFamily="34" charset="0"/>
              <a:cs typeface="Tahoma" pitchFamily="34" charset="0"/>
            </a:rPr>
            <a:t> </a:t>
          </a:r>
          <a:endParaRPr lang="el-GR" sz="1600" b="1" i="1" dirty="0">
            <a:solidFill>
              <a:srgbClr val="660033"/>
            </a:solidFill>
            <a:latin typeface="Tahoma" pitchFamily="34" charset="0"/>
            <a:cs typeface="Tahoma" pitchFamily="34" charset="0"/>
          </a:endParaRPr>
        </a:p>
      </dgm:t>
    </dgm:pt>
    <dgm:pt modelId="{81C168C8-7218-4C8E-97AE-3120D60271F3}" type="parTrans" cxnId="{75082352-173D-447C-9EBC-01C19F9F8EBC}">
      <dgm:prSet/>
      <dgm:spPr/>
      <dgm:t>
        <a:bodyPr/>
        <a:lstStyle/>
        <a:p>
          <a:endParaRPr lang="el-GR"/>
        </a:p>
      </dgm:t>
    </dgm:pt>
    <dgm:pt modelId="{FB9E023C-88B8-4B3B-933B-F59FE1B566ED}" type="sibTrans" cxnId="{75082352-173D-447C-9EBC-01C19F9F8EBC}">
      <dgm:prSet/>
      <dgm:spPr/>
      <dgm:t>
        <a:bodyPr/>
        <a:lstStyle/>
        <a:p>
          <a:endParaRPr lang="el-GR"/>
        </a:p>
      </dgm:t>
    </dgm:pt>
    <dgm:pt modelId="{5550C448-A45D-4AE5-8CEE-1E3E48F0C28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600" b="1" i="1" dirty="0" smtClean="0">
              <a:solidFill>
                <a:srgbClr val="660033"/>
              </a:solidFill>
              <a:latin typeface="Tahoma" pitchFamily="34" charset="0"/>
              <a:cs typeface="Tahoma" pitchFamily="34" charset="0"/>
            </a:rPr>
            <a:t>Κανονισμός Κοινών Διατάξεων (</a:t>
          </a:r>
          <a:r>
            <a:rPr lang="en-GB" sz="1600" b="1" i="1" dirty="0" smtClean="0">
              <a:solidFill>
                <a:srgbClr val="660033"/>
              </a:solidFill>
              <a:latin typeface="Tahoma" pitchFamily="34" charset="0"/>
              <a:cs typeface="Tahoma" pitchFamily="34" charset="0"/>
            </a:rPr>
            <a:t>1303/2013</a:t>
          </a:r>
          <a:r>
            <a:rPr lang="el-GR" sz="1600" b="1" i="1" dirty="0" smtClean="0">
              <a:solidFill>
                <a:srgbClr val="660033"/>
              </a:solidFill>
              <a:latin typeface="Tahoma" pitchFamily="34" charset="0"/>
              <a:cs typeface="Tahoma" pitchFamily="34" charset="0"/>
            </a:rPr>
            <a:t>)</a:t>
          </a:r>
          <a:endParaRPr lang="en-US" altLang="el-GR" sz="1600" b="1" i="1" dirty="0" smtClean="0">
            <a:solidFill>
              <a:srgbClr val="660033"/>
            </a:solidFill>
            <a:latin typeface="Tahoma" pitchFamily="34" charset="0"/>
            <a:cs typeface="Tahoma" pitchFamily="34" charset="0"/>
          </a:endParaRPr>
        </a:p>
        <a:p>
          <a:pPr defTabSz="533400">
            <a:lnSpc>
              <a:spcPct val="90000"/>
            </a:lnSpc>
            <a:spcBef>
              <a:spcPct val="0"/>
            </a:spcBef>
            <a:spcAft>
              <a:spcPct val="35000"/>
            </a:spcAft>
          </a:pPr>
          <a:endParaRPr lang="en-US" altLang="el-GR" sz="1600" b="1" dirty="0">
            <a:solidFill>
              <a:srgbClr val="660033"/>
            </a:solidFill>
            <a:latin typeface="Tahoma" pitchFamily="34" charset="0"/>
            <a:cs typeface="Tahoma" pitchFamily="34" charset="0"/>
          </a:endParaRPr>
        </a:p>
      </dgm:t>
    </dgm:pt>
    <dgm:pt modelId="{9F21ADCF-A8CF-4DA2-B365-BCF3ED9BFFCA}" type="parTrans" cxnId="{E3E95268-93F9-460D-9A91-A51F0251B464}">
      <dgm:prSet/>
      <dgm:spPr/>
      <dgm:t>
        <a:bodyPr/>
        <a:lstStyle/>
        <a:p>
          <a:endParaRPr lang="el-GR"/>
        </a:p>
      </dgm:t>
    </dgm:pt>
    <dgm:pt modelId="{41E148A4-A7DA-41D9-BD6C-31804EE38BFE}" type="sibTrans" cxnId="{E3E95268-93F9-460D-9A91-A51F0251B464}">
      <dgm:prSet/>
      <dgm:spPr/>
      <dgm:t>
        <a:bodyPr/>
        <a:lstStyle/>
        <a:p>
          <a:endParaRPr lang="el-GR"/>
        </a:p>
      </dgm:t>
    </dgm:pt>
    <dgm:pt modelId="{55C8602D-685C-407D-9FAE-055BE4C38E5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altLang="en-US" sz="1600" b="1" i="1" dirty="0" smtClean="0">
              <a:solidFill>
                <a:srgbClr val="660033"/>
              </a:solidFill>
              <a:latin typeface="Tahoma" pitchFamily="34" charset="0"/>
              <a:cs typeface="Tahoma" pitchFamily="34" charset="0"/>
            </a:rPr>
            <a:t>Κατ’ εξουσιοδότηση πράξεις (6) &amp;  Εκτελεστικές πράξεις (8) </a:t>
          </a:r>
          <a:endParaRPr lang="en-US" altLang="el-GR" sz="1600" b="1" i="1" dirty="0" smtClean="0">
            <a:solidFill>
              <a:srgbClr val="660033"/>
            </a:solidFill>
            <a:latin typeface="Tahoma" pitchFamily="34" charset="0"/>
            <a:cs typeface="Tahoma" pitchFamily="34" charset="0"/>
          </a:endParaRPr>
        </a:p>
        <a:p>
          <a:pPr defTabSz="355600">
            <a:lnSpc>
              <a:spcPct val="90000"/>
            </a:lnSpc>
            <a:spcBef>
              <a:spcPct val="0"/>
            </a:spcBef>
            <a:spcAft>
              <a:spcPct val="35000"/>
            </a:spcAft>
          </a:pPr>
          <a:endParaRPr lang="en-US" altLang="el-GR" sz="1400" b="1" dirty="0">
            <a:solidFill>
              <a:srgbClr val="660033"/>
            </a:solidFill>
            <a:latin typeface="Tahoma" pitchFamily="34" charset="0"/>
            <a:cs typeface="Tahoma" pitchFamily="34" charset="0"/>
          </a:endParaRPr>
        </a:p>
      </dgm:t>
    </dgm:pt>
    <dgm:pt modelId="{F5D04923-5D0E-4BEC-8C48-788389F9F40C}" type="parTrans" cxnId="{063C028B-F566-4D47-A935-29589E30FE4B}">
      <dgm:prSet/>
      <dgm:spPr/>
      <dgm:t>
        <a:bodyPr/>
        <a:lstStyle/>
        <a:p>
          <a:endParaRPr lang="el-GR"/>
        </a:p>
      </dgm:t>
    </dgm:pt>
    <dgm:pt modelId="{99CCB1BB-0A83-4A96-AFEC-ECF86F03F518}" type="sibTrans" cxnId="{063C028B-F566-4D47-A935-29589E30FE4B}">
      <dgm:prSet/>
      <dgm:spPr/>
      <dgm:t>
        <a:bodyPr/>
        <a:lstStyle/>
        <a:p>
          <a:endParaRPr lang="el-GR"/>
        </a:p>
      </dgm:t>
    </dgm:pt>
    <dgm:pt modelId="{586EEB2F-DD71-4F83-99E3-FDEBD97D572F}">
      <dgm:prSet custT="1"/>
      <dgm:spPr/>
      <dgm:t>
        <a:bodyPr/>
        <a:lstStyle/>
        <a:p>
          <a:pPr rtl="0"/>
          <a:r>
            <a:rPr lang="el-GR" altLang="en-US" sz="1400" b="1" i="0" dirty="0" smtClean="0">
              <a:solidFill>
                <a:srgbClr val="660033"/>
              </a:solidFill>
              <a:latin typeface="Tahoma" pitchFamily="34" charset="0"/>
              <a:cs typeface="Tahoma" pitchFamily="34" charset="0"/>
            </a:rPr>
            <a:t>Κατ’ εξουσιοδότηση </a:t>
          </a:r>
          <a:r>
            <a:rPr lang="el-GR" sz="1400" b="1" i="0" noProof="0" dirty="0" smtClean="0">
              <a:solidFill>
                <a:srgbClr val="660033"/>
              </a:solidFill>
              <a:latin typeface="Tahoma" pitchFamily="34" charset="0"/>
              <a:cs typeface="Tahoma" pitchFamily="34" charset="0"/>
            </a:rPr>
            <a:t>Υπουργικές Αποφάσεις  για τον ορισμό των φορέων  διαχείρισης, πιστοποίησης, συντονισμού και των  επιτελικών δομών</a:t>
          </a:r>
        </a:p>
      </dgm:t>
    </dgm:pt>
    <dgm:pt modelId="{7F28DCEA-400B-44D7-A725-72A9D94937EC}" type="parTrans" cxnId="{EB2C3676-E3CD-4B08-B890-0D46F4FC5969}">
      <dgm:prSet/>
      <dgm:spPr/>
      <dgm:t>
        <a:bodyPr/>
        <a:lstStyle/>
        <a:p>
          <a:endParaRPr lang="el-GR"/>
        </a:p>
      </dgm:t>
    </dgm:pt>
    <dgm:pt modelId="{9CD2A911-9BC5-4E36-B7D9-BC2B274DF87F}" type="sibTrans" cxnId="{EB2C3676-E3CD-4B08-B890-0D46F4FC5969}">
      <dgm:prSet/>
      <dgm:spPr/>
      <dgm:t>
        <a:bodyPr/>
        <a:lstStyle/>
        <a:p>
          <a:endParaRPr lang="el-GR"/>
        </a:p>
      </dgm:t>
    </dgm:pt>
    <dgm:pt modelId="{4E9EDF2C-82DD-439D-8163-9AAC8785444B}">
      <dgm:prSet custT="1"/>
      <dgm:spPr>
        <a:solidFill>
          <a:schemeClr val="accent1">
            <a:lumMod val="75000"/>
          </a:schemeClr>
        </a:solidFill>
      </dgm:spPr>
      <dgm:t>
        <a:bodyPr/>
        <a:lstStyle/>
        <a:p>
          <a:pPr rtl="0"/>
          <a:r>
            <a:rPr lang="el-GR" sz="2000" b="1" noProof="0" dirty="0" smtClean="0">
              <a:solidFill>
                <a:schemeClr val="bg1"/>
              </a:solidFill>
              <a:latin typeface="Tahoma" pitchFamily="34" charset="0"/>
              <a:cs typeface="Tahoma" pitchFamily="34" charset="0"/>
            </a:rPr>
            <a:t>Νόμος 4314/2014</a:t>
          </a:r>
        </a:p>
      </dgm:t>
    </dgm:pt>
    <dgm:pt modelId="{EC0F01CC-BB45-4625-AED7-33F2EEBBF20C}" type="parTrans" cxnId="{47ED42A2-2E14-437D-B41A-75DFE0A82BF9}">
      <dgm:prSet/>
      <dgm:spPr/>
      <dgm:t>
        <a:bodyPr/>
        <a:lstStyle/>
        <a:p>
          <a:endParaRPr lang="el-GR"/>
        </a:p>
      </dgm:t>
    </dgm:pt>
    <dgm:pt modelId="{29020824-AC4D-4F87-9667-8A8B443761C0}" type="sibTrans" cxnId="{47ED42A2-2E14-437D-B41A-75DFE0A82BF9}">
      <dgm:prSet/>
      <dgm:spPr/>
      <dgm:t>
        <a:bodyPr/>
        <a:lstStyle/>
        <a:p>
          <a:endParaRPr lang="el-GR"/>
        </a:p>
      </dgm:t>
    </dgm:pt>
    <dgm:pt modelId="{B44E3276-5BDE-45BF-8728-F2E015472357}">
      <dgm:prSet custT="1"/>
      <dgm:spPr/>
      <dgm:t>
        <a:bodyPr/>
        <a:lstStyle/>
        <a:p>
          <a:pPr rtl="0"/>
          <a:r>
            <a:rPr lang="el-GR" altLang="en-US" sz="1400" b="1" i="0" dirty="0" smtClean="0">
              <a:solidFill>
                <a:srgbClr val="660033"/>
              </a:solidFill>
              <a:latin typeface="Tahoma" pitchFamily="34" charset="0"/>
              <a:cs typeface="Tahoma" pitchFamily="34" charset="0"/>
            </a:rPr>
            <a:t>Κατ’ εξουσιοδότηση </a:t>
          </a:r>
          <a:r>
            <a:rPr lang="el-GR" sz="1400" b="1" i="0" noProof="0" dirty="0" smtClean="0">
              <a:solidFill>
                <a:srgbClr val="660033"/>
              </a:solidFill>
              <a:latin typeface="Tahoma" pitchFamily="34" charset="0"/>
              <a:cs typeface="Tahoma" pitchFamily="34" charset="0"/>
            </a:rPr>
            <a:t>Υπουργικές Αποφάσεις  για τους κανόνες </a:t>
          </a:r>
          <a:r>
            <a:rPr lang="el-GR" sz="1400" b="1" i="0" noProof="0" dirty="0" err="1" smtClean="0">
              <a:solidFill>
                <a:srgbClr val="660033"/>
              </a:solidFill>
              <a:latin typeface="Tahoma" pitchFamily="34" charset="0"/>
              <a:cs typeface="Tahoma" pitchFamily="34" charset="0"/>
            </a:rPr>
            <a:t>επιλεξιμότητας</a:t>
          </a:r>
          <a:r>
            <a:rPr lang="el-GR" sz="1400" b="1" i="0" noProof="0" dirty="0" smtClean="0">
              <a:solidFill>
                <a:srgbClr val="660033"/>
              </a:solidFill>
              <a:latin typeface="Tahoma" pitchFamily="34" charset="0"/>
              <a:cs typeface="Tahoma" pitchFamily="34" charset="0"/>
            </a:rPr>
            <a:t>, τις δημοσιονομικές διορθώσεις</a:t>
          </a:r>
          <a:r>
            <a:rPr lang="en-US" sz="1400" b="1" i="0" noProof="0" dirty="0" smtClean="0">
              <a:solidFill>
                <a:srgbClr val="660033"/>
              </a:solidFill>
              <a:latin typeface="Tahoma" pitchFamily="34" charset="0"/>
              <a:cs typeface="Tahoma" pitchFamily="34" charset="0"/>
            </a:rPr>
            <a:t> </a:t>
          </a:r>
          <a:r>
            <a:rPr lang="el-GR" sz="1400" b="1" i="0" noProof="0" dirty="0" smtClean="0">
              <a:solidFill>
                <a:srgbClr val="660033"/>
              </a:solidFill>
              <a:latin typeface="Tahoma" pitchFamily="34" charset="0"/>
              <a:cs typeface="Tahoma" pitchFamily="34" charset="0"/>
            </a:rPr>
            <a:t>&amp; τους προληπτικούς ελέγχους)</a:t>
          </a:r>
        </a:p>
      </dgm:t>
    </dgm:pt>
    <dgm:pt modelId="{E48BC976-CB60-4A7A-90E6-ED4232627B0B}" type="parTrans" cxnId="{D2F11DE4-64B5-4CE4-BCCC-68F13DA7E902}">
      <dgm:prSet/>
      <dgm:spPr/>
      <dgm:t>
        <a:bodyPr/>
        <a:lstStyle/>
        <a:p>
          <a:endParaRPr lang="el-GR"/>
        </a:p>
      </dgm:t>
    </dgm:pt>
    <dgm:pt modelId="{E0BC3E1F-4E65-44CE-B7A2-5931469AEE1C}" type="sibTrans" cxnId="{D2F11DE4-64B5-4CE4-BCCC-68F13DA7E902}">
      <dgm:prSet/>
      <dgm:spPr/>
      <dgm:t>
        <a:bodyPr/>
        <a:lstStyle/>
        <a:p>
          <a:endParaRPr lang="el-GR"/>
        </a:p>
      </dgm:t>
    </dgm:pt>
    <dgm:pt modelId="{15E6B2AA-5C33-4966-ADF3-79E36A0E95E0}" type="pres">
      <dgm:prSet presAssocID="{B9470BBC-F86A-4781-8F4B-A2D2334C04F1}" presName="Name0" presStyleCnt="0">
        <dgm:presLayoutVars>
          <dgm:chMax val="7"/>
          <dgm:chPref val="7"/>
          <dgm:dir/>
        </dgm:presLayoutVars>
      </dgm:prSet>
      <dgm:spPr/>
      <dgm:t>
        <a:bodyPr/>
        <a:lstStyle/>
        <a:p>
          <a:endParaRPr lang="el-GR"/>
        </a:p>
      </dgm:t>
    </dgm:pt>
    <dgm:pt modelId="{08AE034A-49B1-448D-9612-2B7039D62AD2}" type="pres">
      <dgm:prSet presAssocID="{B9470BBC-F86A-4781-8F4B-A2D2334C04F1}" presName="Name1" presStyleCnt="0"/>
      <dgm:spPr/>
    </dgm:pt>
    <dgm:pt modelId="{0EE7CE74-7E34-49FE-9D1D-7D2D87FD0A08}" type="pres">
      <dgm:prSet presAssocID="{B9470BBC-F86A-4781-8F4B-A2D2334C04F1}" presName="cycle" presStyleCnt="0"/>
      <dgm:spPr/>
    </dgm:pt>
    <dgm:pt modelId="{ECC39DA5-E9A9-4EE5-8C16-311333D081AA}" type="pres">
      <dgm:prSet presAssocID="{B9470BBC-F86A-4781-8F4B-A2D2334C04F1}" presName="srcNode" presStyleLbl="node1" presStyleIdx="0" presStyleCnt="7"/>
      <dgm:spPr/>
    </dgm:pt>
    <dgm:pt modelId="{699383D7-5297-45AD-8E95-1C1CD702D54E}" type="pres">
      <dgm:prSet presAssocID="{B9470BBC-F86A-4781-8F4B-A2D2334C04F1}" presName="conn" presStyleLbl="parChTrans1D2" presStyleIdx="0" presStyleCnt="1"/>
      <dgm:spPr/>
      <dgm:t>
        <a:bodyPr/>
        <a:lstStyle/>
        <a:p>
          <a:endParaRPr lang="el-GR"/>
        </a:p>
      </dgm:t>
    </dgm:pt>
    <dgm:pt modelId="{BABDF8DB-069E-4FE4-8580-20296E545C87}" type="pres">
      <dgm:prSet presAssocID="{B9470BBC-F86A-4781-8F4B-A2D2334C04F1}" presName="extraNode" presStyleLbl="node1" presStyleIdx="0" presStyleCnt="7"/>
      <dgm:spPr/>
    </dgm:pt>
    <dgm:pt modelId="{93924409-C156-4669-AA1F-7B35185B0E85}" type="pres">
      <dgm:prSet presAssocID="{B9470BBC-F86A-4781-8F4B-A2D2334C04F1}" presName="dstNode" presStyleLbl="node1" presStyleIdx="0" presStyleCnt="7"/>
      <dgm:spPr/>
    </dgm:pt>
    <dgm:pt modelId="{F0EE6ED0-D6F4-47D6-8229-F64C51961E4F}" type="pres">
      <dgm:prSet presAssocID="{0E62BBD6-638B-4D50-AA60-8FFBE44AC3DC}" presName="text_1" presStyleLbl="node1" presStyleIdx="0" presStyleCnt="7" custLinFactNeighborX="-7">
        <dgm:presLayoutVars>
          <dgm:bulletEnabled val="1"/>
        </dgm:presLayoutVars>
      </dgm:prSet>
      <dgm:spPr/>
      <dgm:t>
        <a:bodyPr/>
        <a:lstStyle/>
        <a:p>
          <a:endParaRPr lang="el-GR"/>
        </a:p>
      </dgm:t>
    </dgm:pt>
    <dgm:pt modelId="{559DEC2C-E91C-4C1E-AF1A-BB2D1D1F2B9C}" type="pres">
      <dgm:prSet presAssocID="{0E62BBD6-638B-4D50-AA60-8FFBE44AC3DC}" presName="accent_1" presStyleCnt="0"/>
      <dgm:spPr/>
    </dgm:pt>
    <dgm:pt modelId="{BEF9918D-3541-47CC-A893-470F9DF847B6}" type="pres">
      <dgm:prSet presAssocID="{0E62BBD6-638B-4D50-AA60-8FFBE44AC3DC}" presName="accentRepeatNode" presStyleLbl="solidFgAcc1" presStyleIdx="0" presStyleCnt="7"/>
      <dgm:spPr>
        <a:solidFill>
          <a:schemeClr val="bg2">
            <a:lumMod val="75000"/>
          </a:schemeClr>
        </a:solidFill>
      </dgm:spPr>
    </dgm:pt>
    <dgm:pt modelId="{1409201A-ABD1-430E-A2B2-12B71A2CB344}" type="pres">
      <dgm:prSet presAssocID="{5550C448-A45D-4AE5-8CEE-1E3E48F0C286}" presName="text_2" presStyleLbl="node1" presStyleIdx="1" presStyleCnt="7">
        <dgm:presLayoutVars>
          <dgm:bulletEnabled val="1"/>
        </dgm:presLayoutVars>
      </dgm:prSet>
      <dgm:spPr/>
      <dgm:t>
        <a:bodyPr/>
        <a:lstStyle/>
        <a:p>
          <a:endParaRPr lang="el-GR"/>
        </a:p>
      </dgm:t>
    </dgm:pt>
    <dgm:pt modelId="{E6B37324-4D3C-4078-80E9-57DD724D6AED}" type="pres">
      <dgm:prSet presAssocID="{5550C448-A45D-4AE5-8CEE-1E3E48F0C286}" presName="accent_2" presStyleCnt="0"/>
      <dgm:spPr/>
    </dgm:pt>
    <dgm:pt modelId="{C70C1A03-37E5-41AA-B889-F0F6BA9CDB27}" type="pres">
      <dgm:prSet presAssocID="{5550C448-A45D-4AE5-8CEE-1E3E48F0C286}" presName="accentRepeatNode" presStyleLbl="solidFgAcc1" presStyleIdx="1" presStyleCnt="7"/>
      <dgm:spPr/>
    </dgm:pt>
    <dgm:pt modelId="{933FB591-290B-4B59-B2F9-A2928A398E5B}" type="pres">
      <dgm:prSet presAssocID="{D74D5D99-9B54-4A1A-ACA8-D625373390DE}" presName="text_3" presStyleLbl="node1" presStyleIdx="2" presStyleCnt="7" custLinFactNeighborY="-6291">
        <dgm:presLayoutVars>
          <dgm:bulletEnabled val="1"/>
        </dgm:presLayoutVars>
      </dgm:prSet>
      <dgm:spPr/>
      <dgm:t>
        <a:bodyPr/>
        <a:lstStyle/>
        <a:p>
          <a:endParaRPr lang="el-GR"/>
        </a:p>
      </dgm:t>
    </dgm:pt>
    <dgm:pt modelId="{294712C2-8558-4C0B-8FB1-3BE36D721743}" type="pres">
      <dgm:prSet presAssocID="{D74D5D99-9B54-4A1A-ACA8-D625373390DE}" presName="accent_3" presStyleCnt="0"/>
      <dgm:spPr/>
    </dgm:pt>
    <dgm:pt modelId="{CBCE4B1C-178F-4008-9F51-F46EAF32AEDF}" type="pres">
      <dgm:prSet presAssocID="{D74D5D99-9B54-4A1A-ACA8-D625373390DE}" presName="accentRepeatNode" presStyleLbl="solidFgAcc1" presStyleIdx="2" presStyleCnt="7"/>
      <dgm:spPr/>
    </dgm:pt>
    <dgm:pt modelId="{C21B00F6-99B2-4291-9339-E3476935C37D}" type="pres">
      <dgm:prSet presAssocID="{55C8602D-685C-407D-9FAE-055BE4C38E53}" presName="text_4" presStyleLbl="node1" presStyleIdx="3" presStyleCnt="7">
        <dgm:presLayoutVars>
          <dgm:bulletEnabled val="1"/>
        </dgm:presLayoutVars>
      </dgm:prSet>
      <dgm:spPr/>
      <dgm:t>
        <a:bodyPr/>
        <a:lstStyle/>
        <a:p>
          <a:endParaRPr lang="el-GR"/>
        </a:p>
      </dgm:t>
    </dgm:pt>
    <dgm:pt modelId="{F5F89817-DF33-4B17-84CD-9E6D9C370503}" type="pres">
      <dgm:prSet presAssocID="{55C8602D-685C-407D-9FAE-055BE4C38E53}" presName="accent_4" presStyleCnt="0"/>
      <dgm:spPr/>
    </dgm:pt>
    <dgm:pt modelId="{B910BC66-9CB3-4B55-A044-FE30A8B335B7}" type="pres">
      <dgm:prSet presAssocID="{55C8602D-685C-407D-9FAE-055BE4C38E53}" presName="accentRepeatNode" presStyleLbl="solidFgAcc1" presStyleIdx="3" presStyleCnt="7"/>
      <dgm:spPr/>
    </dgm:pt>
    <dgm:pt modelId="{BE10CB1A-B8F6-4A19-B13F-3D4E5A775421}" type="pres">
      <dgm:prSet presAssocID="{4E9EDF2C-82DD-439D-8163-9AAC8785444B}" presName="text_5" presStyleLbl="node1" presStyleIdx="4" presStyleCnt="7">
        <dgm:presLayoutVars>
          <dgm:bulletEnabled val="1"/>
        </dgm:presLayoutVars>
      </dgm:prSet>
      <dgm:spPr/>
      <dgm:t>
        <a:bodyPr/>
        <a:lstStyle/>
        <a:p>
          <a:endParaRPr lang="el-GR"/>
        </a:p>
      </dgm:t>
    </dgm:pt>
    <dgm:pt modelId="{AA62D6B4-5763-4716-AC1F-26552DD32959}" type="pres">
      <dgm:prSet presAssocID="{4E9EDF2C-82DD-439D-8163-9AAC8785444B}" presName="accent_5" presStyleCnt="0"/>
      <dgm:spPr/>
    </dgm:pt>
    <dgm:pt modelId="{C4A2B70B-802C-4336-85E2-4075BF802E08}" type="pres">
      <dgm:prSet presAssocID="{4E9EDF2C-82DD-439D-8163-9AAC8785444B}" presName="accentRepeatNode" presStyleLbl="solidFgAcc1" presStyleIdx="4" presStyleCnt="7"/>
      <dgm:spPr>
        <a:solidFill>
          <a:schemeClr val="bg2">
            <a:lumMod val="75000"/>
          </a:schemeClr>
        </a:solidFill>
      </dgm:spPr>
    </dgm:pt>
    <dgm:pt modelId="{005841EB-FC75-4595-BC5F-A82E21D34D80}" type="pres">
      <dgm:prSet presAssocID="{586EEB2F-DD71-4F83-99E3-FDEBD97D572F}" presName="text_6" presStyleLbl="node1" presStyleIdx="5" presStyleCnt="7">
        <dgm:presLayoutVars>
          <dgm:bulletEnabled val="1"/>
        </dgm:presLayoutVars>
      </dgm:prSet>
      <dgm:spPr/>
      <dgm:t>
        <a:bodyPr/>
        <a:lstStyle/>
        <a:p>
          <a:endParaRPr lang="el-GR"/>
        </a:p>
      </dgm:t>
    </dgm:pt>
    <dgm:pt modelId="{2901B1BD-4C95-4E19-A9C2-506C892C8F4B}" type="pres">
      <dgm:prSet presAssocID="{586EEB2F-DD71-4F83-99E3-FDEBD97D572F}" presName="accent_6" presStyleCnt="0"/>
      <dgm:spPr/>
    </dgm:pt>
    <dgm:pt modelId="{4BEEF19B-0735-4948-BC4F-AECBEE092DDC}" type="pres">
      <dgm:prSet presAssocID="{586EEB2F-DD71-4F83-99E3-FDEBD97D572F}" presName="accentRepeatNode" presStyleLbl="solidFgAcc1" presStyleIdx="5" presStyleCnt="7"/>
      <dgm:spPr/>
    </dgm:pt>
    <dgm:pt modelId="{0A49F60D-04F9-41C4-A6A9-5AB7F5683463}" type="pres">
      <dgm:prSet presAssocID="{B44E3276-5BDE-45BF-8728-F2E015472357}" presName="text_7" presStyleLbl="node1" presStyleIdx="6" presStyleCnt="7">
        <dgm:presLayoutVars>
          <dgm:bulletEnabled val="1"/>
        </dgm:presLayoutVars>
      </dgm:prSet>
      <dgm:spPr/>
      <dgm:t>
        <a:bodyPr/>
        <a:lstStyle/>
        <a:p>
          <a:endParaRPr lang="el-GR"/>
        </a:p>
      </dgm:t>
    </dgm:pt>
    <dgm:pt modelId="{972AFFA8-FE70-4ECA-9232-4A699D4BFE1B}" type="pres">
      <dgm:prSet presAssocID="{B44E3276-5BDE-45BF-8728-F2E015472357}" presName="accent_7" presStyleCnt="0"/>
      <dgm:spPr/>
    </dgm:pt>
    <dgm:pt modelId="{22618DA3-BC5A-4CCB-A8D9-1F6B8AD07182}" type="pres">
      <dgm:prSet presAssocID="{B44E3276-5BDE-45BF-8728-F2E015472357}" presName="accentRepeatNode" presStyleLbl="solidFgAcc1" presStyleIdx="6" presStyleCnt="7"/>
      <dgm:spPr/>
    </dgm:pt>
  </dgm:ptLst>
  <dgm:cxnLst>
    <dgm:cxn modelId="{952A7FD2-929D-4388-80C8-FD36E9DEA158}" srcId="{B9470BBC-F86A-4781-8F4B-A2D2334C04F1}" destId="{0E62BBD6-638B-4D50-AA60-8FFBE44AC3DC}" srcOrd="0" destOrd="0" parTransId="{90EDFB64-69DD-4D93-87BE-975E36B5AF77}" sibTransId="{62A30DAD-E1A0-4192-ABE2-3F5CD1C20496}"/>
    <dgm:cxn modelId="{E5FA7B5E-0095-4D83-ABC0-9418587F03E7}" type="presOf" srcId="{B44E3276-5BDE-45BF-8728-F2E015472357}" destId="{0A49F60D-04F9-41C4-A6A9-5AB7F5683463}" srcOrd="0" destOrd="0" presId="urn:microsoft.com/office/officeart/2008/layout/VerticalCurvedList"/>
    <dgm:cxn modelId="{D2F11DE4-64B5-4CE4-BCCC-68F13DA7E902}" srcId="{B9470BBC-F86A-4781-8F4B-A2D2334C04F1}" destId="{B44E3276-5BDE-45BF-8728-F2E015472357}" srcOrd="6" destOrd="0" parTransId="{E48BC976-CB60-4A7A-90E6-ED4232627B0B}" sibTransId="{E0BC3E1F-4E65-44CE-B7A2-5931469AEE1C}"/>
    <dgm:cxn modelId="{BC5107F6-AB5A-4E1A-AFF0-5AC059EDA7D8}" type="presOf" srcId="{0E62BBD6-638B-4D50-AA60-8FFBE44AC3DC}" destId="{F0EE6ED0-D6F4-47D6-8229-F64C51961E4F}" srcOrd="0" destOrd="0" presId="urn:microsoft.com/office/officeart/2008/layout/VerticalCurvedList"/>
    <dgm:cxn modelId="{A9537958-A46A-4BEC-8A6D-48920A76B8AD}" type="presOf" srcId="{55C8602D-685C-407D-9FAE-055BE4C38E53}" destId="{C21B00F6-99B2-4291-9339-E3476935C37D}" srcOrd="0" destOrd="0" presId="urn:microsoft.com/office/officeart/2008/layout/VerticalCurvedList"/>
    <dgm:cxn modelId="{063C028B-F566-4D47-A935-29589E30FE4B}" srcId="{B9470BBC-F86A-4781-8F4B-A2D2334C04F1}" destId="{55C8602D-685C-407D-9FAE-055BE4C38E53}" srcOrd="3" destOrd="0" parTransId="{F5D04923-5D0E-4BEC-8C48-788389F9F40C}" sibTransId="{99CCB1BB-0A83-4A96-AFEC-ECF86F03F518}"/>
    <dgm:cxn modelId="{47ED42A2-2E14-437D-B41A-75DFE0A82BF9}" srcId="{B9470BBC-F86A-4781-8F4B-A2D2334C04F1}" destId="{4E9EDF2C-82DD-439D-8163-9AAC8785444B}" srcOrd="4" destOrd="0" parTransId="{EC0F01CC-BB45-4625-AED7-33F2EEBBF20C}" sibTransId="{29020824-AC4D-4F87-9667-8A8B443761C0}"/>
    <dgm:cxn modelId="{AE996CB1-CA77-4C99-8748-0D005C456B72}" type="presOf" srcId="{4E9EDF2C-82DD-439D-8163-9AAC8785444B}" destId="{BE10CB1A-B8F6-4A19-B13F-3D4E5A775421}" srcOrd="0" destOrd="0" presId="urn:microsoft.com/office/officeart/2008/layout/VerticalCurvedList"/>
    <dgm:cxn modelId="{75082352-173D-447C-9EBC-01C19F9F8EBC}" srcId="{B9470BBC-F86A-4781-8F4B-A2D2334C04F1}" destId="{D74D5D99-9B54-4A1A-ACA8-D625373390DE}" srcOrd="2" destOrd="0" parTransId="{81C168C8-7218-4C8E-97AE-3120D60271F3}" sibTransId="{FB9E023C-88B8-4B3B-933B-F59FE1B566ED}"/>
    <dgm:cxn modelId="{6BE2798D-B4B1-4AD7-9972-50E91F061BC5}" type="presOf" srcId="{586EEB2F-DD71-4F83-99E3-FDEBD97D572F}" destId="{005841EB-FC75-4595-BC5F-A82E21D34D80}" srcOrd="0" destOrd="0" presId="urn:microsoft.com/office/officeart/2008/layout/VerticalCurvedList"/>
    <dgm:cxn modelId="{C6E82BD3-81FB-408A-B4B4-A802415590B3}" type="presOf" srcId="{62A30DAD-E1A0-4192-ABE2-3F5CD1C20496}" destId="{699383D7-5297-45AD-8E95-1C1CD702D54E}" srcOrd="0" destOrd="0" presId="urn:microsoft.com/office/officeart/2008/layout/VerticalCurvedList"/>
    <dgm:cxn modelId="{E3E95268-93F9-460D-9A91-A51F0251B464}" srcId="{B9470BBC-F86A-4781-8F4B-A2D2334C04F1}" destId="{5550C448-A45D-4AE5-8CEE-1E3E48F0C286}" srcOrd="1" destOrd="0" parTransId="{9F21ADCF-A8CF-4DA2-B365-BCF3ED9BFFCA}" sibTransId="{41E148A4-A7DA-41D9-BD6C-31804EE38BFE}"/>
    <dgm:cxn modelId="{A0B38344-0BFC-43CD-8E6C-6AC6F9CBC86D}" type="presOf" srcId="{D74D5D99-9B54-4A1A-ACA8-D625373390DE}" destId="{933FB591-290B-4B59-B2F9-A2928A398E5B}" srcOrd="0" destOrd="0" presId="urn:microsoft.com/office/officeart/2008/layout/VerticalCurvedList"/>
    <dgm:cxn modelId="{A39DE4C2-D254-48D9-A9BD-8DDFABD59CA8}" type="presOf" srcId="{B9470BBC-F86A-4781-8F4B-A2D2334C04F1}" destId="{15E6B2AA-5C33-4966-ADF3-79E36A0E95E0}" srcOrd="0" destOrd="0" presId="urn:microsoft.com/office/officeart/2008/layout/VerticalCurvedList"/>
    <dgm:cxn modelId="{EB2C3676-E3CD-4B08-B890-0D46F4FC5969}" srcId="{B9470BBC-F86A-4781-8F4B-A2D2334C04F1}" destId="{586EEB2F-DD71-4F83-99E3-FDEBD97D572F}" srcOrd="5" destOrd="0" parTransId="{7F28DCEA-400B-44D7-A725-72A9D94937EC}" sibTransId="{9CD2A911-9BC5-4E36-B7D9-BC2B274DF87F}"/>
    <dgm:cxn modelId="{865E0018-1D0B-4CE7-94C0-72873CD5964D}" type="presOf" srcId="{5550C448-A45D-4AE5-8CEE-1E3E48F0C286}" destId="{1409201A-ABD1-430E-A2B2-12B71A2CB344}" srcOrd="0" destOrd="0" presId="urn:microsoft.com/office/officeart/2008/layout/VerticalCurvedList"/>
    <dgm:cxn modelId="{4332E5E8-4CDD-4C46-92BD-A3B7F060B624}" type="presParOf" srcId="{15E6B2AA-5C33-4966-ADF3-79E36A0E95E0}" destId="{08AE034A-49B1-448D-9612-2B7039D62AD2}" srcOrd="0" destOrd="0" presId="urn:microsoft.com/office/officeart/2008/layout/VerticalCurvedList"/>
    <dgm:cxn modelId="{23BAA6F0-0A94-4CFA-9BD0-5F33A20DC7BA}" type="presParOf" srcId="{08AE034A-49B1-448D-9612-2B7039D62AD2}" destId="{0EE7CE74-7E34-49FE-9D1D-7D2D87FD0A08}" srcOrd="0" destOrd="0" presId="urn:microsoft.com/office/officeart/2008/layout/VerticalCurvedList"/>
    <dgm:cxn modelId="{D58062ED-DA65-49AE-AD92-DE5AD1A15436}" type="presParOf" srcId="{0EE7CE74-7E34-49FE-9D1D-7D2D87FD0A08}" destId="{ECC39DA5-E9A9-4EE5-8C16-311333D081AA}" srcOrd="0" destOrd="0" presId="urn:microsoft.com/office/officeart/2008/layout/VerticalCurvedList"/>
    <dgm:cxn modelId="{40EEDEDD-098C-4100-AEDE-AFE82A4BE81D}" type="presParOf" srcId="{0EE7CE74-7E34-49FE-9D1D-7D2D87FD0A08}" destId="{699383D7-5297-45AD-8E95-1C1CD702D54E}" srcOrd="1" destOrd="0" presId="urn:microsoft.com/office/officeart/2008/layout/VerticalCurvedList"/>
    <dgm:cxn modelId="{0AFADC8A-52A8-4666-ACE5-4F23EF6FA52B}" type="presParOf" srcId="{0EE7CE74-7E34-49FE-9D1D-7D2D87FD0A08}" destId="{BABDF8DB-069E-4FE4-8580-20296E545C87}" srcOrd="2" destOrd="0" presId="urn:microsoft.com/office/officeart/2008/layout/VerticalCurvedList"/>
    <dgm:cxn modelId="{A00B5A14-9380-478C-A3B2-7E6332BD07F4}" type="presParOf" srcId="{0EE7CE74-7E34-49FE-9D1D-7D2D87FD0A08}" destId="{93924409-C156-4669-AA1F-7B35185B0E85}" srcOrd="3" destOrd="0" presId="urn:microsoft.com/office/officeart/2008/layout/VerticalCurvedList"/>
    <dgm:cxn modelId="{62BF82CE-AD48-43D0-9E65-87783EFE167C}" type="presParOf" srcId="{08AE034A-49B1-448D-9612-2B7039D62AD2}" destId="{F0EE6ED0-D6F4-47D6-8229-F64C51961E4F}" srcOrd="1" destOrd="0" presId="urn:microsoft.com/office/officeart/2008/layout/VerticalCurvedList"/>
    <dgm:cxn modelId="{5B31C213-F741-420D-BA0B-AB0D298BE663}" type="presParOf" srcId="{08AE034A-49B1-448D-9612-2B7039D62AD2}" destId="{559DEC2C-E91C-4C1E-AF1A-BB2D1D1F2B9C}" srcOrd="2" destOrd="0" presId="urn:microsoft.com/office/officeart/2008/layout/VerticalCurvedList"/>
    <dgm:cxn modelId="{1ADEBCC3-3844-4096-8C65-9DCC42CE4555}" type="presParOf" srcId="{559DEC2C-E91C-4C1E-AF1A-BB2D1D1F2B9C}" destId="{BEF9918D-3541-47CC-A893-470F9DF847B6}" srcOrd="0" destOrd="0" presId="urn:microsoft.com/office/officeart/2008/layout/VerticalCurvedList"/>
    <dgm:cxn modelId="{39B36B72-544D-4BD6-9204-44F7700285E0}" type="presParOf" srcId="{08AE034A-49B1-448D-9612-2B7039D62AD2}" destId="{1409201A-ABD1-430E-A2B2-12B71A2CB344}" srcOrd="3" destOrd="0" presId="urn:microsoft.com/office/officeart/2008/layout/VerticalCurvedList"/>
    <dgm:cxn modelId="{497C9DCE-2992-4D6E-8B8E-2B36D3110DD7}" type="presParOf" srcId="{08AE034A-49B1-448D-9612-2B7039D62AD2}" destId="{E6B37324-4D3C-4078-80E9-57DD724D6AED}" srcOrd="4" destOrd="0" presId="urn:microsoft.com/office/officeart/2008/layout/VerticalCurvedList"/>
    <dgm:cxn modelId="{F1C2B16B-018F-427E-AEDD-70480C4FE84F}" type="presParOf" srcId="{E6B37324-4D3C-4078-80E9-57DD724D6AED}" destId="{C70C1A03-37E5-41AA-B889-F0F6BA9CDB27}" srcOrd="0" destOrd="0" presId="urn:microsoft.com/office/officeart/2008/layout/VerticalCurvedList"/>
    <dgm:cxn modelId="{6614A551-1253-4696-854D-F1A6270B94DF}" type="presParOf" srcId="{08AE034A-49B1-448D-9612-2B7039D62AD2}" destId="{933FB591-290B-4B59-B2F9-A2928A398E5B}" srcOrd="5" destOrd="0" presId="urn:microsoft.com/office/officeart/2008/layout/VerticalCurvedList"/>
    <dgm:cxn modelId="{820B20F0-8F98-4271-A1E3-7C526D3C278A}" type="presParOf" srcId="{08AE034A-49B1-448D-9612-2B7039D62AD2}" destId="{294712C2-8558-4C0B-8FB1-3BE36D721743}" srcOrd="6" destOrd="0" presId="urn:microsoft.com/office/officeart/2008/layout/VerticalCurvedList"/>
    <dgm:cxn modelId="{4759CFDF-3D23-48E3-8B9D-7646A2327711}" type="presParOf" srcId="{294712C2-8558-4C0B-8FB1-3BE36D721743}" destId="{CBCE4B1C-178F-4008-9F51-F46EAF32AEDF}" srcOrd="0" destOrd="0" presId="urn:microsoft.com/office/officeart/2008/layout/VerticalCurvedList"/>
    <dgm:cxn modelId="{A2D92A73-8DF8-4D57-B3A1-EAB6917C05EE}" type="presParOf" srcId="{08AE034A-49B1-448D-9612-2B7039D62AD2}" destId="{C21B00F6-99B2-4291-9339-E3476935C37D}" srcOrd="7" destOrd="0" presId="urn:microsoft.com/office/officeart/2008/layout/VerticalCurvedList"/>
    <dgm:cxn modelId="{04D3D09B-FB0F-4DF0-A821-9F91FA9E8FD7}" type="presParOf" srcId="{08AE034A-49B1-448D-9612-2B7039D62AD2}" destId="{F5F89817-DF33-4B17-84CD-9E6D9C370503}" srcOrd="8" destOrd="0" presId="urn:microsoft.com/office/officeart/2008/layout/VerticalCurvedList"/>
    <dgm:cxn modelId="{988D9B34-89C6-4FE4-95DC-C95F4960E10E}" type="presParOf" srcId="{F5F89817-DF33-4B17-84CD-9E6D9C370503}" destId="{B910BC66-9CB3-4B55-A044-FE30A8B335B7}" srcOrd="0" destOrd="0" presId="urn:microsoft.com/office/officeart/2008/layout/VerticalCurvedList"/>
    <dgm:cxn modelId="{39A39892-70FA-499E-B3AD-09B0AEE2BBA4}" type="presParOf" srcId="{08AE034A-49B1-448D-9612-2B7039D62AD2}" destId="{BE10CB1A-B8F6-4A19-B13F-3D4E5A775421}" srcOrd="9" destOrd="0" presId="urn:microsoft.com/office/officeart/2008/layout/VerticalCurvedList"/>
    <dgm:cxn modelId="{F77E5BA6-CCA2-4FD2-9DFB-327C9748B142}" type="presParOf" srcId="{08AE034A-49B1-448D-9612-2B7039D62AD2}" destId="{AA62D6B4-5763-4716-AC1F-26552DD32959}" srcOrd="10" destOrd="0" presId="urn:microsoft.com/office/officeart/2008/layout/VerticalCurvedList"/>
    <dgm:cxn modelId="{18C4ED81-388A-4876-95A3-5334AF4B88A2}" type="presParOf" srcId="{AA62D6B4-5763-4716-AC1F-26552DD32959}" destId="{C4A2B70B-802C-4336-85E2-4075BF802E08}" srcOrd="0" destOrd="0" presId="urn:microsoft.com/office/officeart/2008/layout/VerticalCurvedList"/>
    <dgm:cxn modelId="{8D8D9A7C-D7CC-4A94-B44C-37341A8FCE32}" type="presParOf" srcId="{08AE034A-49B1-448D-9612-2B7039D62AD2}" destId="{005841EB-FC75-4595-BC5F-A82E21D34D80}" srcOrd="11" destOrd="0" presId="urn:microsoft.com/office/officeart/2008/layout/VerticalCurvedList"/>
    <dgm:cxn modelId="{EA87FE5C-1BE4-4BF3-BDE3-D25DFC96FD80}" type="presParOf" srcId="{08AE034A-49B1-448D-9612-2B7039D62AD2}" destId="{2901B1BD-4C95-4E19-A9C2-506C892C8F4B}" srcOrd="12" destOrd="0" presId="urn:microsoft.com/office/officeart/2008/layout/VerticalCurvedList"/>
    <dgm:cxn modelId="{561DDA3E-8A75-4DC8-B6ED-F90C06E0B6C8}" type="presParOf" srcId="{2901B1BD-4C95-4E19-A9C2-506C892C8F4B}" destId="{4BEEF19B-0735-4948-BC4F-AECBEE092DDC}" srcOrd="0" destOrd="0" presId="urn:microsoft.com/office/officeart/2008/layout/VerticalCurvedList"/>
    <dgm:cxn modelId="{B0EEC339-5E86-4C8C-9DCF-13D2562FA46D}" type="presParOf" srcId="{08AE034A-49B1-448D-9612-2B7039D62AD2}" destId="{0A49F60D-04F9-41C4-A6A9-5AB7F5683463}" srcOrd="13" destOrd="0" presId="urn:microsoft.com/office/officeart/2008/layout/VerticalCurvedList"/>
    <dgm:cxn modelId="{98ABB259-66D5-4E4F-AE04-ED624875E47B}" type="presParOf" srcId="{08AE034A-49B1-448D-9612-2B7039D62AD2}" destId="{972AFFA8-FE70-4ECA-9232-4A699D4BFE1B}" srcOrd="14" destOrd="0" presId="urn:microsoft.com/office/officeart/2008/layout/VerticalCurvedList"/>
    <dgm:cxn modelId="{4D51C1A9-59D9-46EB-B145-C72878D7FB90}" type="presParOf" srcId="{972AFFA8-FE70-4ECA-9232-4A699D4BFE1B}" destId="{22618DA3-BC5A-4CCB-A8D9-1F6B8AD0718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AF22AC-590D-4889-A418-6EAE8F1954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1070775A-8525-4DBC-A068-5E3638ABA14F}">
      <dgm:prSet custT="1"/>
      <dgm:spPr>
        <a:solidFill>
          <a:schemeClr val="accent1">
            <a:lumMod val="75000"/>
          </a:schemeClr>
        </a:solidFill>
      </dgm:spPr>
      <dgm:t>
        <a:bodyPr/>
        <a:lstStyle/>
        <a:p>
          <a:pPr marL="444500" indent="-444500" algn="l" rtl="0">
            <a:tabLst>
              <a:tab pos="360363" algn="l"/>
            </a:tabLst>
          </a:pPr>
          <a:r>
            <a:rPr lang="el-GR" sz="3200" b="1" dirty="0" smtClean="0">
              <a:latin typeface="Tahoma" pitchFamily="34" charset="0"/>
              <a:cs typeface="Tahoma" pitchFamily="34" charset="0"/>
            </a:rPr>
            <a:t>Β.</a:t>
          </a:r>
          <a:r>
            <a:rPr lang="en-US" sz="3200" b="1" dirty="0" smtClean="0">
              <a:latin typeface="Tahoma" pitchFamily="34" charset="0"/>
              <a:cs typeface="Tahoma" pitchFamily="34" charset="0"/>
            </a:rPr>
            <a:t> </a:t>
          </a:r>
          <a:r>
            <a:rPr lang="el-GR" sz="3200" b="1" dirty="0" smtClean="0">
              <a:latin typeface="Tahoma" pitchFamily="34" charset="0"/>
              <a:cs typeface="Tahoma" pitchFamily="34" charset="0"/>
            </a:rPr>
            <a:t>Νέες υποχρεώσεις και </a:t>
          </a:r>
          <a:r>
            <a:rPr lang="en-US" sz="3200" b="1" dirty="0" smtClean="0">
              <a:latin typeface="Tahoma" pitchFamily="34" charset="0"/>
              <a:cs typeface="Tahoma" pitchFamily="34" charset="0"/>
            </a:rPr>
            <a:t> </a:t>
          </a:r>
          <a:r>
            <a:rPr lang="el-GR" sz="3200" b="1" dirty="0" smtClean="0">
              <a:latin typeface="Tahoma" pitchFamily="34" charset="0"/>
              <a:cs typeface="Tahoma" pitchFamily="34" charset="0"/>
            </a:rPr>
            <a:t>στοιχεία απλοποίησης που εισάγουν οι νέοι Κανονισμοί</a:t>
          </a:r>
          <a:endParaRPr lang="el-GR" sz="3200" b="1" dirty="0">
            <a:latin typeface="Tahoma" pitchFamily="34" charset="0"/>
            <a:cs typeface="Tahoma" pitchFamily="34" charset="0"/>
          </a:endParaRPr>
        </a:p>
      </dgm:t>
    </dgm:pt>
    <dgm:pt modelId="{F01CBBAF-F47C-4620-8B81-9F12B72EC27D}" type="parTrans" cxnId="{CB246F49-1C04-4E0E-8691-89AABF05C863}">
      <dgm:prSet/>
      <dgm:spPr/>
      <dgm:t>
        <a:bodyPr/>
        <a:lstStyle/>
        <a:p>
          <a:pPr algn="l"/>
          <a:endParaRPr lang="el-GR" sz="1800" b="1">
            <a:latin typeface="Tahoma" pitchFamily="34" charset="0"/>
            <a:cs typeface="Tahoma" pitchFamily="34" charset="0"/>
          </a:endParaRPr>
        </a:p>
      </dgm:t>
    </dgm:pt>
    <dgm:pt modelId="{043F0D3A-E331-4DAC-8B60-FCEFD68A9876}" type="sibTrans" cxnId="{CB246F49-1C04-4E0E-8691-89AABF05C863}">
      <dgm:prSet/>
      <dgm:spPr/>
      <dgm:t>
        <a:bodyPr/>
        <a:lstStyle/>
        <a:p>
          <a:pPr algn="l"/>
          <a:endParaRPr lang="el-GR" sz="1800" b="1">
            <a:latin typeface="Tahoma" pitchFamily="34" charset="0"/>
            <a:cs typeface="Tahoma" pitchFamily="34" charset="0"/>
          </a:endParaRPr>
        </a:p>
      </dgm:t>
    </dgm:pt>
    <dgm:pt modelId="{8DF614B9-FCC0-4DD3-9E25-9E20E6C1F14D}" type="pres">
      <dgm:prSet presAssocID="{63AF22AC-590D-4889-A418-6EAE8F1954C9}" presName="linear" presStyleCnt="0">
        <dgm:presLayoutVars>
          <dgm:animLvl val="lvl"/>
          <dgm:resizeHandles val="exact"/>
        </dgm:presLayoutVars>
      </dgm:prSet>
      <dgm:spPr/>
      <dgm:t>
        <a:bodyPr/>
        <a:lstStyle/>
        <a:p>
          <a:endParaRPr lang="el-GR"/>
        </a:p>
      </dgm:t>
    </dgm:pt>
    <dgm:pt modelId="{D53A11BB-50EF-4000-BD98-E870D73469BD}" type="pres">
      <dgm:prSet presAssocID="{1070775A-8525-4DBC-A068-5E3638ABA14F}" presName="parentText" presStyleLbl="node1" presStyleIdx="0" presStyleCnt="1" custScaleY="654580" custLinFactY="-24463" custLinFactNeighborY="-100000">
        <dgm:presLayoutVars>
          <dgm:chMax val="0"/>
          <dgm:bulletEnabled val="1"/>
        </dgm:presLayoutVars>
      </dgm:prSet>
      <dgm:spPr/>
      <dgm:t>
        <a:bodyPr/>
        <a:lstStyle/>
        <a:p>
          <a:endParaRPr lang="el-GR"/>
        </a:p>
      </dgm:t>
    </dgm:pt>
  </dgm:ptLst>
  <dgm:cxnLst>
    <dgm:cxn modelId="{CB246F49-1C04-4E0E-8691-89AABF05C863}" srcId="{63AF22AC-590D-4889-A418-6EAE8F1954C9}" destId="{1070775A-8525-4DBC-A068-5E3638ABA14F}" srcOrd="0" destOrd="0" parTransId="{F01CBBAF-F47C-4620-8B81-9F12B72EC27D}" sibTransId="{043F0D3A-E331-4DAC-8B60-FCEFD68A9876}"/>
    <dgm:cxn modelId="{B1491356-3867-46B3-9910-8E86830119C2}" type="presOf" srcId="{63AF22AC-590D-4889-A418-6EAE8F1954C9}" destId="{8DF614B9-FCC0-4DD3-9E25-9E20E6C1F14D}" srcOrd="0" destOrd="0" presId="urn:microsoft.com/office/officeart/2005/8/layout/vList2"/>
    <dgm:cxn modelId="{9AB70580-530D-495C-A3B5-E3FAAF9478A7}" type="presOf" srcId="{1070775A-8525-4DBC-A068-5E3638ABA14F}" destId="{D53A11BB-50EF-4000-BD98-E870D73469BD}" srcOrd="0" destOrd="0" presId="urn:microsoft.com/office/officeart/2005/8/layout/vList2"/>
    <dgm:cxn modelId="{4F6D518F-754F-40C6-A2F9-F2FD74A55737}" type="presParOf" srcId="{8DF614B9-FCC0-4DD3-9E25-9E20E6C1F14D}" destId="{D53A11BB-50EF-4000-BD98-E870D73469B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048054-542F-43CA-B19A-0BC63072FB0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l-GR"/>
        </a:p>
      </dgm:t>
    </dgm:pt>
    <dgm:pt modelId="{96F669AF-5E8F-44C0-B81C-86C7FBC073A1}">
      <dgm:prSet phldrT="[Text]" custT="1"/>
      <dgm:spPr>
        <a:solidFill>
          <a:schemeClr val="bg1">
            <a:lumMod val="75000"/>
          </a:schemeClr>
        </a:solidFill>
      </dgm:spPr>
      <dgm:t>
        <a:bodyPr/>
        <a:lstStyle/>
        <a:p>
          <a:r>
            <a:rPr lang="el-GR" sz="2000" b="1" dirty="0" smtClean="0">
              <a:solidFill>
                <a:srgbClr val="990000"/>
              </a:solidFill>
              <a:latin typeface="+mj-lt"/>
            </a:rPr>
            <a:t>ΔΙΑΧΕΙΡΙΣΤΙΚΗ ΑΡΧΗ</a:t>
          </a:r>
          <a:endParaRPr lang="el-GR" sz="2000" b="1" dirty="0">
            <a:solidFill>
              <a:srgbClr val="990000"/>
            </a:solidFill>
            <a:latin typeface="+mj-lt"/>
          </a:endParaRPr>
        </a:p>
      </dgm:t>
    </dgm:pt>
    <dgm:pt modelId="{B2A67D53-33F0-46F7-A3F2-6BEE88FDE52F}" type="parTrans" cxnId="{C4E24E75-5B95-4475-9ACA-92343A662CE4}">
      <dgm:prSet/>
      <dgm:spPr/>
      <dgm:t>
        <a:bodyPr/>
        <a:lstStyle/>
        <a:p>
          <a:endParaRPr lang="el-GR" sz="2000" b="1">
            <a:latin typeface="+mj-lt"/>
          </a:endParaRPr>
        </a:p>
      </dgm:t>
    </dgm:pt>
    <dgm:pt modelId="{7B932CBC-6CD3-4B58-AFC6-ECDF3B2D2C21}" type="sibTrans" cxnId="{C4E24E75-5B95-4475-9ACA-92343A662CE4}">
      <dgm:prSet/>
      <dgm:spPr/>
      <dgm:t>
        <a:bodyPr/>
        <a:lstStyle/>
        <a:p>
          <a:endParaRPr lang="el-GR" sz="2000" b="1">
            <a:latin typeface="+mj-lt"/>
          </a:endParaRPr>
        </a:p>
      </dgm:t>
    </dgm:pt>
    <dgm:pt modelId="{9C6DB340-F369-4412-9BD6-7B979D4E4A46}">
      <dgm:prSet phldrT="[Text]" custT="1"/>
      <dgm:spPr/>
      <dgm:t>
        <a:bodyPr/>
        <a:lstStyle/>
        <a:p>
          <a:r>
            <a:rPr lang="el-GR" altLang="el-GR" sz="2000" b="1" dirty="0" smtClean="0">
              <a:solidFill>
                <a:srgbClr val="000000"/>
              </a:solidFill>
              <a:latin typeface="+mj-lt"/>
            </a:rPr>
            <a:t>Δήλωση διαχείρισης και ετήσια σύνοψη λογιστικών και άλλων ελέγχων</a:t>
          </a:r>
          <a:endParaRPr lang="el-GR" sz="2000" b="1" dirty="0">
            <a:latin typeface="+mj-lt"/>
          </a:endParaRPr>
        </a:p>
      </dgm:t>
    </dgm:pt>
    <dgm:pt modelId="{64BE0D74-D036-4D58-B709-21CDBB10D98D}" type="parTrans" cxnId="{30A8507A-0906-4F22-8276-66937397DEDF}">
      <dgm:prSet/>
      <dgm:spPr/>
      <dgm:t>
        <a:bodyPr/>
        <a:lstStyle/>
        <a:p>
          <a:endParaRPr lang="el-GR" sz="2000" b="1">
            <a:latin typeface="+mj-lt"/>
          </a:endParaRPr>
        </a:p>
      </dgm:t>
    </dgm:pt>
    <dgm:pt modelId="{C315B602-7256-424E-8D98-7E1CEF07DC8C}" type="sibTrans" cxnId="{30A8507A-0906-4F22-8276-66937397DEDF}">
      <dgm:prSet/>
      <dgm:spPr/>
      <dgm:t>
        <a:bodyPr/>
        <a:lstStyle/>
        <a:p>
          <a:endParaRPr lang="el-GR" sz="2000" b="1">
            <a:latin typeface="+mj-lt"/>
          </a:endParaRPr>
        </a:p>
      </dgm:t>
    </dgm:pt>
    <dgm:pt modelId="{807ED29F-96EC-4FC3-98BF-84F9ADE6C90A}">
      <dgm:prSet phldrT="[Text]" custT="1"/>
      <dgm:spPr>
        <a:solidFill>
          <a:schemeClr val="bg1">
            <a:lumMod val="75000"/>
          </a:schemeClr>
        </a:solidFill>
      </dgm:spPr>
      <dgm:t>
        <a:bodyPr/>
        <a:lstStyle/>
        <a:p>
          <a:r>
            <a:rPr lang="el-GR" sz="2000" b="1" dirty="0" smtClean="0">
              <a:solidFill>
                <a:srgbClr val="990000"/>
              </a:solidFill>
              <a:latin typeface="+mj-lt"/>
            </a:rPr>
            <a:t>ΑΡΧΗ ΠΙΣΤΟΠΟΙΗΣΗΣ</a:t>
          </a:r>
          <a:endParaRPr lang="el-GR" sz="2000" b="1" dirty="0">
            <a:solidFill>
              <a:srgbClr val="990000"/>
            </a:solidFill>
            <a:latin typeface="+mj-lt"/>
          </a:endParaRPr>
        </a:p>
      </dgm:t>
    </dgm:pt>
    <dgm:pt modelId="{568F67E3-36A5-4625-BA7A-713CA1D393B4}" type="parTrans" cxnId="{26B6D6B1-84DA-4A73-8BFC-5E91409AD956}">
      <dgm:prSet/>
      <dgm:spPr/>
      <dgm:t>
        <a:bodyPr/>
        <a:lstStyle/>
        <a:p>
          <a:endParaRPr lang="el-GR" sz="2000" b="1">
            <a:latin typeface="+mj-lt"/>
          </a:endParaRPr>
        </a:p>
      </dgm:t>
    </dgm:pt>
    <dgm:pt modelId="{4EC4D487-00A6-40DF-9035-E295DC840184}" type="sibTrans" cxnId="{26B6D6B1-84DA-4A73-8BFC-5E91409AD956}">
      <dgm:prSet/>
      <dgm:spPr/>
      <dgm:t>
        <a:bodyPr/>
        <a:lstStyle/>
        <a:p>
          <a:endParaRPr lang="el-GR" sz="2000" b="1">
            <a:latin typeface="+mj-lt"/>
          </a:endParaRPr>
        </a:p>
      </dgm:t>
    </dgm:pt>
    <dgm:pt modelId="{BA06B45B-B8EB-4252-B2FE-B665D17F5E2F}">
      <dgm:prSet phldrT="[Text]" custT="1"/>
      <dgm:spPr/>
      <dgm:t>
        <a:bodyPr/>
        <a:lstStyle/>
        <a:p>
          <a:r>
            <a:rPr lang="el-GR" altLang="el-GR" sz="2000" b="1" dirty="0" smtClean="0">
              <a:solidFill>
                <a:srgbClr val="000000"/>
              </a:solidFill>
              <a:latin typeface="+mj-lt"/>
            </a:rPr>
            <a:t>Ετήσιους λογαριασμούς</a:t>
          </a:r>
          <a:endParaRPr lang="el-GR" sz="2000" b="1" dirty="0">
            <a:latin typeface="+mj-lt"/>
          </a:endParaRPr>
        </a:p>
      </dgm:t>
    </dgm:pt>
    <dgm:pt modelId="{CF391EE3-7DB6-4971-B215-AFA88CCF2588}" type="parTrans" cxnId="{6E0738A4-7BE9-4E4B-A102-D38368077A5C}">
      <dgm:prSet/>
      <dgm:spPr/>
      <dgm:t>
        <a:bodyPr/>
        <a:lstStyle/>
        <a:p>
          <a:endParaRPr lang="el-GR" sz="2000" b="1">
            <a:latin typeface="+mj-lt"/>
          </a:endParaRPr>
        </a:p>
      </dgm:t>
    </dgm:pt>
    <dgm:pt modelId="{781A730C-C071-4A45-BE0B-6796563EB731}" type="sibTrans" cxnId="{6E0738A4-7BE9-4E4B-A102-D38368077A5C}">
      <dgm:prSet/>
      <dgm:spPr/>
      <dgm:t>
        <a:bodyPr/>
        <a:lstStyle/>
        <a:p>
          <a:endParaRPr lang="el-GR" sz="2000" b="1">
            <a:latin typeface="+mj-lt"/>
          </a:endParaRPr>
        </a:p>
      </dgm:t>
    </dgm:pt>
    <dgm:pt modelId="{54C3EE0D-3861-470D-985E-7396732FA4F8}">
      <dgm:prSet phldrT="[Text]" custT="1"/>
      <dgm:spPr>
        <a:solidFill>
          <a:schemeClr val="bg1">
            <a:lumMod val="65000"/>
          </a:schemeClr>
        </a:solidFill>
      </dgm:spPr>
      <dgm:t>
        <a:bodyPr/>
        <a:lstStyle/>
        <a:p>
          <a:r>
            <a:rPr lang="el-GR" sz="2000" b="1" dirty="0" smtClean="0">
              <a:solidFill>
                <a:srgbClr val="990000"/>
              </a:solidFill>
              <a:latin typeface="+mj-lt"/>
            </a:rPr>
            <a:t>ΑΡΧΗ ΕΛΕΓΧΟΥ</a:t>
          </a:r>
          <a:endParaRPr lang="el-GR" sz="2000" b="1" dirty="0">
            <a:solidFill>
              <a:srgbClr val="990000"/>
            </a:solidFill>
            <a:latin typeface="+mj-lt"/>
          </a:endParaRPr>
        </a:p>
      </dgm:t>
    </dgm:pt>
    <dgm:pt modelId="{421CEAD9-73B9-4DC8-9400-3196F719D90A}" type="parTrans" cxnId="{098A5F79-71DF-41FC-B57E-CEE10BAA9107}">
      <dgm:prSet/>
      <dgm:spPr/>
      <dgm:t>
        <a:bodyPr/>
        <a:lstStyle/>
        <a:p>
          <a:endParaRPr lang="el-GR" sz="2000" b="1">
            <a:latin typeface="+mj-lt"/>
          </a:endParaRPr>
        </a:p>
      </dgm:t>
    </dgm:pt>
    <dgm:pt modelId="{3F9D67C3-3A94-4B4E-BBC0-08179594ACC9}" type="sibTrans" cxnId="{098A5F79-71DF-41FC-B57E-CEE10BAA9107}">
      <dgm:prSet/>
      <dgm:spPr/>
      <dgm:t>
        <a:bodyPr/>
        <a:lstStyle/>
        <a:p>
          <a:endParaRPr lang="el-GR" sz="2000" b="1">
            <a:latin typeface="+mj-lt"/>
          </a:endParaRPr>
        </a:p>
      </dgm:t>
    </dgm:pt>
    <dgm:pt modelId="{66D51C17-78CD-42DF-A6EA-ABA4558FEB29}">
      <dgm:prSet phldrT="[Text]" custT="1"/>
      <dgm:spPr/>
      <dgm:t>
        <a:bodyPr/>
        <a:lstStyle/>
        <a:p>
          <a:r>
            <a:rPr lang="el-GR" altLang="el-GR" sz="2000" b="1" dirty="0" smtClean="0">
              <a:latin typeface="+mj-lt"/>
            </a:rPr>
            <a:t>Γνωμοδότηση ελέγχου και Ετήσια Έκθεση Ελέγχου</a:t>
          </a:r>
          <a:endParaRPr lang="el-GR" sz="2000" b="1" dirty="0">
            <a:latin typeface="+mj-lt"/>
          </a:endParaRPr>
        </a:p>
      </dgm:t>
    </dgm:pt>
    <dgm:pt modelId="{8A619473-982C-4961-9080-0EB277EF142F}" type="parTrans" cxnId="{33CE2280-9D33-4EC0-93F4-0DC5C1A86E70}">
      <dgm:prSet/>
      <dgm:spPr/>
      <dgm:t>
        <a:bodyPr/>
        <a:lstStyle/>
        <a:p>
          <a:endParaRPr lang="el-GR" sz="2000" b="1">
            <a:latin typeface="+mj-lt"/>
          </a:endParaRPr>
        </a:p>
      </dgm:t>
    </dgm:pt>
    <dgm:pt modelId="{4A4A0D7F-2068-4FD8-96FD-D606B5670069}" type="sibTrans" cxnId="{33CE2280-9D33-4EC0-93F4-0DC5C1A86E70}">
      <dgm:prSet/>
      <dgm:spPr/>
      <dgm:t>
        <a:bodyPr/>
        <a:lstStyle/>
        <a:p>
          <a:endParaRPr lang="el-GR" sz="2000" b="1">
            <a:latin typeface="+mj-lt"/>
          </a:endParaRPr>
        </a:p>
      </dgm:t>
    </dgm:pt>
    <dgm:pt modelId="{E032CAB9-9EBB-41B4-B487-DADF9C7453D8}" type="pres">
      <dgm:prSet presAssocID="{18048054-542F-43CA-B19A-0BC63072FB06}" presName="Name0" presStyleCnt="0">
        <dgm:presLayoutVars>
          <dgm:chPref val="3"/>
          <dgm:dir/>
          <dgm:animLvl val="lvl"/>
          <dgm:resizeHandles/>
        </dgm:presLayoutVars>
      </dgm:prSet>
      <dgm:spPr/>
      <dgm:t>
        <a:bodyPr/>
        <a:lstStyle/>
        <a:p>
          <a:endParaRPr lang="el-GR"/>
        </a:p>
      </dgm:t>
    </dgm:pt>
    <dgm:pt modelId="{0DA8F18F-461F-4455-BCE6-E85ED97B001B}" type="pres">
      <dgm:prSet presAssocID="{96F669AF-5E8F-44C0-B81C-86C7FBC073A1}" presName="horFlow" presStyleCnt="0"/>
      <dgm:spPr/>
    </dgm:pt>
    <dgm:pt modelId="{8FCA0B7F-EDF7-4257-8432-5FA3D1D62D9C}" type="pres">
      <dgm:prSet presAssocID="{96F669AF-5E8F-44C0-B81C-86C7FBC073A1}" presName="bigChev" presStyleLbl="node1" presStyleIdx="0" presStyleCnt="3" custScaleX="178808" custScaleY="150086"/>
      <dgm:spPr/>
      <dgm:t>
        <a:bodyPr/>
        <a:lstStyle/>
        <a:p>
          <a:endParaRPr lang="el-GR"/>
        </a:p>
      </dgm:t>
    </dgm:pt>
    <dgm:pt modelId="{BFFCC49E-29F8-42C4-8E54-9EACA7A807CA}" type="pres">
      <dgm:prSet presAssocID="{64BE0D74-D036-4D58-B709-21CDBB10D98D}" presName="parTrans" presStyleCnt="0"/>
      <dgm:spPr/>
    </dgm:pt>
    <dgm:pt modelId="{DB9E223C-56D7-48E6-B8C6-76B051D05822}" type="pres">
      <dgm:prSet presAssocID="{9C6DB340-F369-4412-9BD6-7B979D4E4A46}" presName="node" presStyleLbl="alignAccFollowNode1" presStyleIdx="0" presStyleCnt="3" custScaleX="342837" custScaleY="150086">
        <dgm:presLayoutVars>
          <dgm:bulletEnabled val="1"/>
        </dgm:presLayoutVars>
      </dgm:prSet>
      <dgm:spPr/>
      <dgm:t>
        <a:bodyPr/>
        <a:lstStyle/>
        <a:p>
          <a:endParaRPr lang="el-GR"/>
        </a:p>
      </dgm:t>
    </dgm:pt>
    <dgm:pt modelId="{0B2D4153-942A-423C-97C3-3A9CD3C0022D}" type="pres">
      <dgm:prSet presAssocID="{96F669AF-5E8F-44C0-B81C-86C7FBC073A1}" presName="vSp" presStyleCnt="0"/>
      <dgm:spPr/>
    </dgm:pt>
    <dgm:pt modelId="{725717E3-1A49-4333-A6DD-1DA5028517ED}" type="pres">
      <dgm:prSet presAssocID="{807ED29F-96EC-4FC3-98BF-84F9ADE6C90A}" presName="horFlow" presStyleCnt="0"/>
      <dgm:spPr/>
    </dgm:pt>
    <dgm:pt modelId="{00CB89E5-7B03-4B7D-A7E0-67E36B8B800C}" type="pres">
      <dgm:prSet presAssocID="{807ED29F-96EC-4FC3-98BF-84F9ADE6C90A}" presName="bigChev" presStyleLbl="node1" presStyleIdx="1" presStyleCnt="3" custScaleX="178808" custScaleY="150086"/>
      <dgm:spPr/>
      <dgm:t>
        <a:bodyPr/>
        <a:lstStyle/>
        <a:p>
          <a:endParaRPr lang="el-GR"/>
        </a:p>
      </dgm:t>
    </dgm:pt>
    <dgm:pt modelId="{CEDB9446-72E9-4A65-9D9D-E29F0DD3F789}" type="pres">
      <dgm:prSet presAssocID="{CF391EE3-7DB6-4971-B215-AFA88CCF2588}" presName="parTrans" presStyleCnt="0"/>
      <dgm:spPr/>
    </dgm:pt>
    <dgm:pt modelId="{B4C69045-8B26-4A51-908A-BFA357DA488A}" type="pres">
      <dgm:prSet presAssocID="{BA06B45B-B8EB-4252-B2FE-B665D17F5E2F}" presName="node" presStyleLbl="alignAccFollowNode1" presStyleIdx="1" presStyleCnt="3" custScaleX="342435" custScaleY="150086" custLinFactNeighborX="14051">
        <dgm:presLayoutVars>
          <dgm:bulletEnabled val="1"/>
        </dgm:presLayoutVars>
      </dgm:prSet>
      <dgm:spPr/>
      <dgm:t>
        <a:bodyPr/>
        <a:lstStyle/>
        <a:p>
          <a:endParaRPr lang="el-GR"/>
        </a:p>
      </dgm:t>
    </dgm:pt>
    <dgm:pt modelId="{E103AA35-F329-4652-BCD7-9F2893551056}" type="pres">
      <dgm:prSet presAssocID="{807ED29F-96EC-4FC3-98BF-84F9ADE6C90A}" presName="vSp" presStyleCnt="0"/>
      <dgm:spPr/>
    </dgm:pt>
    <dgm:pt modelId="{28FDD8C5-E4A8-4FD9-A3DC-08DEED599BCD}" type="pres">
      <dgm:prSet presAssocID="{54C3EE0D-3861-470D-985E-7396732FA4F8}" presName="horFlow" presStyleCnt="0"/>
      <dgm:spPr/>
    </dgm:pt>
    <dgm:pt modelId="{C464B9A8-B87E-4ED0-8E53-8F1C37D19464}" type="pres">
      <dgm:prSet presAssocID="{54C3EE0D-3861-470D-985E-7396732FA4F8}" presName="bigChev" presStyleLbl="node1" presStyleIdx="2" presStyleCnt="3" custScaleX="178808" custScaleY="150086"/>
      <dgm:spPr/>
      <dgm:t>
        <a:bodyPr/>
        <a:lstStyle/>
        <a:p>
          <a:endParaRPr lang="el-GR"/>
        </a:p>
      </dgm:t>
    </dgm:pt>
    <dgm:pt modelId="{B00BAFED-AF47-4A2B-A859-5179EFB88B03}" type="pres">
      <dgm:prSet presAssocID="{8A619473-982C-4961-9080-0EB277EF142F}" presName="parTrans" presStyleCnt="0"/>
      <dgm:spPr/>
    </dgm:pt>
    <dgm:pt modelId="{729241A3-5C39-4C28-83E4-6182D0A23262}" type="pres">
      <dgm:prSet presAssocID="{66D51C17-78CD-42DF-A6EA-ABA4558FEB29}" presName="node" presStyleLbl="alignAccFollowNode1" presStyleIdx="2" presStyleCnt="3" custScaleX="348577" custScaleY="150086">
        <dgm:presLayoutVars>
          <dgm:bulletEnabled val="1"/>
        </dgm:presLayoutVars>
      </dgm:prSet>
      <dgm:spPr/>
      <dgm:t>
        <a:bodyPr/>
        <a:lstStyle/>
        <a:p>
          <a:endParaRPr lang="el-GR"/>
        </a:p>
      </dgm:t>
    </dgm:pt>
  </dgm:ptLst>
  <dgm:cxnLst>
    <dgm:cxn modelId="{26B6D6B1-84DA-4A73-8BFC-5E91409AD956}" srcId="{18048054-542F-43CA-B19A-0BC63072FB06}" destId="{807ED29F-96EC-4FC3-98BF-84F9ADE6C90A}" srcOrd="1" destOrd="0" parTransId="{568F67E3-36A5-4625-BA7A-713CA1D393B4}" sibTransId="{4EC4D487-00A6-40DF-9035-E295DC840184}"/>
    <dgm:cxn modelId="{33CE2280-9D33-4EC0-93F4-0DC5C1A86E70}" srcId="{54C3EE0D-3861-470D-985E-7396732FA4F8}" destId="{66D51C17-78CD-42DF-A6EA-ABA4558FEB29}" srcOrd="0" destOrd="0" parTransId="{8A619473-982C-4961-9080-0EB277EF142F}" sibTransId="{4A4A0D7F-2068-4FD8-96FD-D606B5670069}"/>
    <dgm:cxn modelId="{B1D1CFB9-D475-411D-99D3-6EA4C2269F1B}" type="presOf" srcId="{96F669AF-5E8F-44C0-B81C-86C7FBC073A1}" destId="{8FCA0B7F-EDF7-4257-8432-5FA3D1D62D9C}" srcOrd="0" destOrd="0" presId="urn:microsoft.com/office/officeart/2005/8/layout/lProcess3"/>
    <dgm:cxn modelId="{030E897B-C275-42F5-969D-352ADDEA610E}" type="presOf" srcId="{9C6DB340-F369-4412-9BD6-7B979D4E4A46}" destId="{DB9E223C-56D7-48E6-B8C6-76B051D05822}" srcOrd="0" destOrd="0" presId="urn:microsoft.com/office/officeart/2005/8/layout/lProcess3"/>
    <dgm:cxn modelId="{6E0738A4-7BE9-4E4B-A102-D38368077A5C}" srcId="{807ED29F-96EC-4FC3-98BF-84F9ADE6C90A}" destId="{BA06B45B-B8EB-4252-B2FE-B665D17F5E2F}" srcOrd="0" destOrd="0" parTransId="{CF391EE3-7DB6-4971-B215-AFA88CCF2588}" sibTransId="{781A730C-C071-4A45-BE0B-6796563EB731}"/>
    <dgm:cxn modelId="{3F6D5B8E-6F57-4511-A0B8-07BC70198BCE}" type="presOf" srcId="{BA06B45B-B8EB-4252-B2FE-B665D17F5E2F}" destId="{B4C69045-8B26-4A51-908A-BFA357DA488A}" srcOrd="0" destOrd="0" presId="urn:microsoft.com/office/officeart/2005/8/layout/lProcess3"/>
    <dgm:cxn modelId="{098A5F79-71DF-41FC-B57E-CEE10BAA9107}" srcId="{18048054-542F-43CA-B19A-0BC63072FB06}" destId="{54C3EE0D-3861-470D-985E-7396732FA4F8}" srcOrd="2" destOrd="0" parTransId="{421CEAD9-73B9-4DC8-9400-3196F719D90A}" sibTransId="{3F9D67C3-3A94-4B4E-BBC0-08179594ACC9}"/>
    <dgm:cxn modelId="{C4E24E75-5B95-4475-9ACA-92343A662CE4}" srcId="{18048054-542F-43CA-B19A-0BC63072FB06}" destId="{96F669AF-5E8F-44C0-B81C-86C7FBC073A1}" srcOrd="0" destOrd="0" parTransId="{B2A67D53-33F0-46F7-A3F2-6BEE88FDE52F}" sibTransId="{7B932CBC-6CD3-4B58-AFC6-ECDF3B2D2C21}"/>
    <dgm:cxn modelId="{E2D14ACF-0BE8-454A-81C4-5894806C35A0}" type="presOf" srcId="{18048054-542F-43CA-B19A-0BC63072FB06}" destId="{E032CAB9-9EBB-41B4-B487-DADF9C7453D8}" srcOrd="0" destOrd="0" presId="urn:microsoft.com/office/officeart/2005/8/layout/lProcess3"/>
    <dgm:cxn modelId="{30A8507A-0906-4F22-8276-66937397DEDF}" srcId="{96F669AF-5E8F-44C0-B81C-86C7FBC073A1}" destId="{9C6DB340-F369-4412-9BD6-7B979D4E4A46}" srcOrd="0" destOrd="0" parTransId="{64BE0D74-D036-4D58-B709-21CDBB10D98D}" sibTransId="{C315B602-7256-424E-8D98-7E1CEF07DC8C}"/>
    <dgm:cxn modelId="{ABDFA065-1963-4CA8-B78E-7F3B9ED7DF96}" type="presOf" srcId="{807ED29F-96EC-4FC3-98BF-84F9ADE6C90A}" destId="{00CB89E5-7B03-4B7D-A7E0-67E36B8B800C}" srcOrd="0" destOrd="0" presId="urn:microsoft.com/office/officeart/2005/8/layout/lProcess3"/>
    <dgm:cxn modelId="{E8E7FF12-1531-4ECC-8205-D76541016D37}" type="presOf" srcId="{66D51C17-78CD-42DF-A6EA-ABA4558FEB29}" destId="{729241A3-5C39-4C28-83E4-6182D0A23262}" srcOrd="0" destOrd="0" presId="urn:microsoft.com/office/officeart/2005/8/layout/lProcess3"/>
    <dgm:cxn modelId="{1189E8DE-8672-4CD1-A8D2-34564F4B8136}" type="presOf" srcId="{54C3EE0D-3861-470D-985E-7396732FA4F8}" destId="{C464B9A8-B87E-4ED0-8E53-8F1C37D19464}" srcOrd="0" destOrd="0" presId="urn:microsoft.com/office/officeart/2005/8/layout/lProcess3"/>
    <dgm:cxn modelId="{6A90A6B1-8C3F-4B95-8376-C488489441E5}" type="presParOf" srcId="{E032CAB9-9EBB-41B4-B487-DADF9C7453D8}" destId="{0DA8F18F-461F-4455-BCE6-E85ED97B001B}" srcOrd="0" destOrd="0" presId="urn:microsoft.com/office/officeart/2005/8/layout/lProcess3"/>
    <dgm:cxn modelId="{7C58CA37-B7C8-4CCF-8902-C9139D2F8EDC}" type="presParOf" srcId="{0DA8F18F-461F-4455-BCE6-E85ED97B001B}" destId="{8FCA0B7F-EDF7-4257-8432-5FA3D1D62D9C}" srcOrd="0" destOrd="0" presId="urn:microsoft.com/office/officeart/2005/8/layout/lProcess3"/>
    <dgm:cxn modelId="{3C2E176C-D33B-4158-A612-24088D79BACC}" type="presParOf" srcId="{0DA8F18F-461F-4455-BCE6-E85ED97B001B}" destId="{BFFCC49E-29F8-42C4-8E54-9EACA7A807CA}" srcOrd="1" destOrd="0" presId="urn:microsoft.com/office/officeart/2005/8/layout/lProcess3"/>
    <dgm:cxn modelId="{CC101159-5E9D-4473-BFC0-CB610C675E04}" type="presParOf" srcId="{0DA8F18F-461F-4455-BCE6-E85ED97B001B}" destId="{DB9E223C-56D7-48E6-B8C6-76B051D05822}" srcOrd="2" destOrd="0" presId="urn:microsoft.com/office/officeart/2005/8/layout/lProcess3"/>
    <dgm:cxn modelId="{759CDC6F-F7A3-48CC-B456-9D264630B89E}" type="presParOf" srcId="{E032CAB9-9EBB-41B4-B487-DADF9C7453D8}" destId="{0B2D4153-942A-423C-97C3-3A9CD3C0022D}" srcOrd="1" destOrd="0" presId="urn:microsoft.com/office/officeart/2005/8/layout/lProcess3"/>
    <dgm:cxn modelId="{BABCFC69-365C-44C5-8101-1927750C9C3B}" type="presParOf" srcId="{E032CAB9-9EBB-41B4-B487-DADF9C7453D8}" destId="{725717E3-1A49-4333-A6DD-1DA5028517ED}" srcOrd="2" destOrd="0" presId="urn:microsoft.com/office/officeart/2005/8/layout/lProcess3"/>
    <dgm:cxn modelId="{87CC78D0-CF40-4EC7-952B-9C05CCAC5684}" type="presParOf" srcId="{725717E3-1A49-4333-A6DD-1DA5028517ED}" destId="{00CB89E5-7B03-4B7D-A7E0-67E36B8B800C}" srcOrd="0" destOrd="0" presId="urn:microsoft.com/office/officeart/2005/8/layout/lProcess3"/>
    <dgm:cxn modelId="{73AEC040-27E3-43D9-A7E1-787307F50F86}" type="presParOf" srcId="{725717E3-1A49-4333-A6DD-1DA5028517ED}" destId="{CEDB9446-72E9-4A65-9D9D-E29F0DD3F789}" srcOrd="1" destOrd="0" presId="urn:microsoft.com/office/officeart/2005/8/layout/lProcess3"/>
    <dgm:cxn modelId="{B27731D3-7B4A-49A2-80C3-F0025DFE8196}" type="presParOf" srcId="{725717E3-1A49-4333-A6DD-1DA5028517ED}" destId="{B4C69045-8B26-4A51-908A-BFA357DA488A}" srcOrd="2" destOrd="0" presId="urn:microsoft.com/office/officeart/2005/8/layout/lProcess3"/>
    <dgm:cxn modelId="{276062D4-D602-49D2-B528-9E132C1DA4C2}" type="presParOf" srcId="{E032CAB9-9EBB-41B4-B487-DADF9C7453D8}" destId="{E103AA35-F329-4652-BCD7-9F2893551056}" srcOrd="3" destOrd="0" presId="urn:microsoft.com/office/officeart/2005/8/layout/lProcess3"/>
    <dgm:cxn modelId="{6DE53ABE-93A8-4D40-BDF5-C86812E9D770}" type="presParOf" srcId="{E032CAB9-9EBB-41B4-B487-DADF9C7453D8}" destId="{28FDD8C5-E4A8-4FD9-A3DC-08DEED599BCD}" srcOrd="4" destOrd="0" presId="urn:microsoft.com/office/officeart/2005/8/layout/lProcess3"/>
    <dgm:cxn modelId="{66BF3135-A383-4F07-82D9-99DE934305CF}" type="presParOf" srcId="{28FDD8C5-E4A8-4FD9-A3DC-08DEED599BCD}" destId="{C464B9A8-B87E-4ED0-8E53-8F1C37D19464}" srcOrd="0" destOrd="0" presId="urn:microsoft.com/office/officeart/2005/8/layout/lProcess3"/>
    <dgm:cxn modelId="{ABD5E248-337E-44DD-8B53-25E495EC41E9}" type="presParOf" srcId="{28FDD8C5-E4A8-4FD9-A3DC-08DEED599BCD}" destId="{B00BAFED-AF47-4A2B-A859-5179EFB88B03}" srcOrd="1" destOrd="0" presId="urn:microsoft.com/office/officeart/2005/8/layout/lProcess3"/>
    <dgm:cxn modelId="{B5265DFB-F53D-4000-AE9A-455779DB62F4}" type="presParOf" srcId="{28FDD8C5-E4A8-4FD9-A3DC-08DEED599BCD}" destId="{729241A3-5C39-4C28-83E4-6182D0A2326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FC23F3-16DE-47C5-B97B-C410289E6FF6}"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C3843590-545E-4DAE-A7AE-52152D54A6B0}">
      <dgm:prSet phldrT="[Text]" custT="1"/>
      <dgm:spPr>
        <a:gradFill flip="none" rotWithShape="0">
          <a:gsLst>
            <a:gs pos="0">
              <a:srgbClr val="0F5494">
                <a:shade val="30000"/>
                <a:satMod val="115000"/>
              </a:srgbClr>
            </a:gs>
            <a:gs pos="50000">
              <a:srgbClr val="0F5494">
                <a:shade val="67500"/>
                <a:satMod val="115000"/>
              </a:srgbClr>
            </a:gs>
            <a:gs pos="100000">
              <a:srgbClr val="0F5494">
                <a:shade val="100000"/>
                <a:satMod val="115000"/>
              </a:srgbClr>
            </a:gs>
          </a:gsLst>
          <a:path path="circle">
            <a:fillToRect l="50000" t="50000" r="50000" b="50000"/>
          </a:path>
          <a:tileRect/>
        </a:gradFill>
      </dgm:spPr>
      <dgm:t>
        <a:bodyPr/>
        <a:lstStyle/>
        <a:p>
          <a:r>
            <a:rPr lang="el-GR" sz="3200" b="1" dirty="0" smtClean="0">
              <a:solidFill>
                <a:schemeClr val="bg1"/>
              </a:solidFill>
            </a:rPr>
            <a:t>Επιλογές απλοποιημένου κόστους</a:t>
          </a:r>
          <a:endParaRPr lang="en-GB" sz="3200" b="1" dirty="0" smtClean="0">
            <a:solidFill>
              <a:schemeClr val="bg1"/>
            </a:solidFill>
          </a:endParaRPr>
        </a:p>
      </dgm:t>
    </dgm:pt>
    <dgm:pt modelId="{B7BFD3C0-633B-41FA-9E0C-7F62ECD89182}" type="parTrans" cxnId="{EF1268E7-AF60-40C9-9F96-80023083B9FC}">
      <dgm:prSet/>
      <dgm:spPr/>
      <dgm:t>
        <a:bodyPr/>
        <a:lstStyle/>
        <a:p>
          <a:endParaRPr lang="en-GB"/>
        </a:p>
      </dgm:t>
    </dgm:pt>
    <dgm:pt modelId="{1CDC4830-BE06-4D56-B841-811A502A51A8}" type="sibTrans" cxnId="{EF1268E7-AF60-40C9-9F96-80023083B9FC}">
      <dgm:prSet/>
      <dgm:spPr/>
      <dgm:t>
        <a:bodyPr/>
        <a:lstStyle/>
        <a:p>
          <a:endParaRPr lang="en-GB"/>
        </a:p>
      </dgm:t>
    </dgm:pt>
    <dgm:pt modelId="{D836668C-9037-45B9-A7F6-7CED3D4651CC}">
      <dgm:prSet phldrT="[Text]" custT="1"/>
      <dgm:spPr>
        <a:solidFill>
          <a:schemeClr val="accent3">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400" b="1" dirty="0" smtClean="0">
              <a:solidFill>
                <a:srgbClr val="FFD624"/>
              </a:solidFill>
            </a:rPr>
            <a:t>Κλίμακες μοναδιαίου κόστους </a:t>
          </a:r>
          <a:endParaRPr lang="en-GB" sz="2400" b="1" dirty="0" smtClean="0">
            <a:solidFill>
              <a:srgbClr val="FFD624"/>
            </a:solidFill>
          </a:endParaRPr>
        </a:p>
      </dgm:t>
    </dgm:pt>
    <dgm:pt modelId="{30BA0BA0-0B58-4D0D-853B-1C374F8E1E19}" type="parTrans" cxnId="{37886A49-B174-40AF-804C-96277C85E53F}">
      <dgm:prSet/>
      <dgm:spPr/>
      <dgm:t>
        <a:bodyPr/>
        <a:lstStyle/>
        <a:p>
          <a:endParaRPr lang="en-GB"/>
        </a:p>
      </dgm:t>
    </dgm:pt>
    <dgm:pt modelId="{F6F42AEC-EDA2-4B77-966C-315606E841EA}" type="sibTrans" cxnId="{37886A49-B174-40AF-804C-96277C85E53F}">
      <dgm:prSet/>
      <dgm:spPr/>
      <dgm:t>
        <a:bodyPr/>
        <a:lstStyle/>
        <a:p>
          <a:endParaRPr lang="en-GB"/>
        </a:p>
      </dgm:t>
    </dgm:pt>
    <dgm:pt modelId="{BACF1846-5A7E-4885-916D-3281F0FA2E2A}">
      <dgm:prSet phldrT="[Text]" custT="1"/>
      <dgm:spPr>
        <a:solidFill>
          <a:srgbClr val="A5002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400" b="1" err="1" smtClean="0">
              <a:solidFill>
                <a:schemeClr val="accent3"/>
              </a:solidFill>
            </a:rPr>
            <a:t>Κατ</a:t>
          </a:r>
          <a:r>
            <a:rPr lang="el-GR" sz="2400" b="1" smtClean="0">
              <a:solidFill>
                <a:schemeClr val="accent3"/>
              </a:solidFill>
            </a:rPr>
            <a:t>΄αποκοπή </a:t>
          </a:r>
          <a:r>
            <a:rPr lang="el-GR" sz="2400" b="1" dirty="0" smtClean="0">
              <a:solidFill>
                <a:schemeClr val="accent3"/>
              </a:solidFill>
            </a:rPr>
            <a:t>ποσά (ΔΔ&lt;100.000)</a:t>
          </a:r>
          <a:endParaRPr lang="en-GB" sz="2400" b="1" dirty="0" smtClean="0">
            <a:solidFill>
              <a:schemeClr val="accent3"/>
            </a:solidFill>
          </a:endParaRPr>
        </a:p>
      </dgm:t>
    </dgm:pt>
    <dgm:pt modelId="{F6491CD2-75C6-4E41-9B9F-1C9E9848179F}" type="parTrans" cxnId="{9D339A84-4A5E-4FFE-A008-C8019724E55B}">
      <dgm:prSet/>
      <dgm:spPr/>
      <dgm:t>
        <a:bodyPr/>
        <a:lstStyle/>
        <a:p>
          <a:endParaRPr lang="en-GB"/>
        </a:p>
      </dgm:t>
    </dgm:pt>
    <dgm:pt modelId="{878A2354-D74F-4ABD-A38C-0675713E1182}" type="sibTrans" cxnId="{9D339A84-4A5E-4FFE-A008-C8019724E55B}">
      <dgm:prSet/>
      <dgm:spPr/>
      <dgm:t>
        <a:bodyPr/>
        <a:lstStyle/>
        <a:p>
          <a:endParaRPr lang="en-GB"/>
        </a:p>
      </dgm:t>
    </dgm:pt>
    <dgm:pt modelId="{9E5DF47A-F8FF-40AB-9888-3E00719DE389}">
      <dgm:prSet phldrT="[Text]" custT="1"/>
      <dgm:spPr>
        <a:solidFill>
          <a:srgbClr val="778787"/>
        </a:solidFill>
      </dgm:spPr>
      <dgm:t>
        <a:bodyPr/>
        <a:lstStyle/>
        <a:p>
          <a:r>
            <a:rPr lang="el-GR" sz="2400" b="1" dirty="0" smtClean="0">
              <a:solidFill>
                <a:srgbClr val="FFC000"/>
              </a:solidFill>
            </a:rPr>
            <a:t>Ποσά υπολογιζόμενα ως σταθερό ποσοστό άλλων κατηγοριών δαπανών</a:t>
          </a:r>
          <a:endParaRPr lang="en-GB" sz="2400" b="1" dirty="0" smtClean="0">
            <a:solidFill>
              <a:srgbClr val="FFC000"/>
            </a:solidFill>
          </a:endParaRPr>
        </a:p>
      </dgm:t>
    </dgm:pt>
    <dgm:pt modelId="{F75337DD-FFD1-4FDF-8AE2-6A80DCC8DB23}" type="parTrans" cxnId="{2E3DCACC-CB6C-4334-9C5F-ACB65187F144}">
      <dgm:prSet/>
      <dgm:spPr/>
      <dgm:t>
        <a:bodyPr/>
        <a:lstStyle/>
        <a:p>
          <a:endParaRPr lang="en-GB"/>
        </a:p>
      </dgm:t>
    </dgm:pt>
    <dgm:pt modelId="{345BEE26-9346-41FC-8499-C0E3A0F1A868}" type="sibTrans" cxnId="{2E3DCACC-CB6C-4334-9C5F-ACB65187F144}">
      <dgm:prSet/>
      <dgm:spPr/>
      <dgm:t>
        <a:bodyPr/>
        <a:lstStyle/>
        <a:p>
          <a:endParaRPr lang="en-GB"/>
        </a:p>
      </dgm:t>
    </dgm:pt>
    <dgm:pt modelId="{2DE1C27D-175D-4025-94C4-AB06692F65E2}" type="pres">
      <dgm:prSet presAssocID="{31FC23F3-16DE-47C5-B97B-C410289E6FF6}" presName="hierChild1" presStyleCnt="0">
        <dgm:presLayoutVars>
          <dgm:orgChart val="1"/>
          <dgm:chPref val="1"/>
          <dgm:dir/>
          <dgm:animOne val="branch"/>
          <dgm:animLvl val="lvl"/>
          <dgm:resizeHandles/>
        </dgm:presLayoutVars>
      </dgm:prSet>
      <dgm:spPr/>
      <dgm:t>
        <a:bodyPr/>
        <a:lstStyle/>
        <a:p>
          <a:endParaRPr lang="en-GB"/>
        </a:p>
      </dgm:t>
    </dgm:pt>
    <dgm:pt modelId="{D754D33B-6BAA-4759-9E51-2D89CC61BFF5}" type="pres">
      <dgm:prSet presAssocID="{C3843590-545E-4DAE-A7AE-52152D54A6B0}" presName="hierRoot1" presStyleCnt="0">
        <dgm:presLayoutVars>
          <dgm:hierBranch val="init"/>
        </dgm:presLayoutVars>
      </dgm:prSet>
      <dgm:spPr/>
    </dgm:pt>
    <dgm:pt modelId="{F20930C3-0886-4DD7-8B69-CFC1CED34C7A}" type="pres">
      <dgm:prSet presAssocID="{C3843590-545E-4DAE-A7AE-52152D54A6B0}" presName="rootComposite1" presStyleCnt="0"/>
      <dgm:spPr/>
    </dgm:pt>
    <dgm:pt modelId="{E88D47FD-99E1-4D65-8893-3E64E7E916DC}" type="pres">
      <dgm:prSet presAssocID="{C3843590-545E-4DAE-A7AE-52152D54A6B0}" presName="rootText1" presStyleLbl="node0" presStyleIdx="0" presStyleCnt="1" custScaleY="130015">
        <dgm:presLayoutVars>
          <dgm:chPref val="3"/>
        </dgm:presLayoutVars>
      </dgm:prSet>
      <dgm:spPr>
        <a:prstGeom prst="flowChartAlternateProcess">
          <a:avLst/>
        </a:prstGeom>
      </dgm:spPr>
      <dgm:t>
        <a:bodyPr/>
        <a:lstStyle/>
        <a:p>
          <a:endParaRPr lang="en-GB"/>
        </a:p>
      </dgm:t>
    </dgm:pt>
    <dgm:pt modelId="{375E6D02-D88C-41B8-A8FF-9CFE6A04533E}" type="pres">
      <dgm:prSet presAssocID="{C3843590-545E-4DAE-A7AE-52152D54A6B0}" presName="rootConnector1" presStyleLbl="node1" presStyleIdx="0" presStyleCnt="0"/>
      <dgm:spPr/>
      <dgm:t>
        <a:bodyPr/>
        <a:lstStyle/>
        <a:p>
          <a:endParaRPr lang="en-GB"/>
        </a:p>
      </dgm:t>
    </dgm:pt>
    <dgm:pt modelId="{D4AB60D2-FBCB-4501-ABA5-A10F968252D9}" type="pres">
      <dgm:prSet presAssocID="{C3843590-545E-4DAE-A7AE-52152D54A6B0}" presName="hierChild2" presStyleCnt="0"/>
      <dgm:spPr/>
    </dgm:pt>
    <dgm:pt modelId="{837E3858-F4C1-4093-8483-14EC1D7B0057}" type="pres">
      <dgm:prSet presAssocID="{30BA0BA0-0B58-4D0D-853B-1C374F8E1E19}" presName="Name64" presStyleLbl="parChTrans1D2" presStyleIdx="0" presStyleCnt="3"/>
      <dgm:spPr/>
      <dgm:t>
        <a:bodyPr/>
        <a:lstStyle/>
        <a:p>
          <a:endParaRPr lang="en-GB"/>
        </a:p>
      </dgm:t>
    </dgm:pt>
    <dgm:pt modelId="{10A20F08-DF34-4E11-9B6C-4A338AB14B9C}" type="pres">
      <dgm:prSet presAssocID="{D836668C-9037-45B9-A7F6-7CED3D4651CC}" presName="hierRoot2" presStyleCnt="0">
        <dgm:presLayoutVars>
          <dgm:hierBranch val="init"/>
        </dgm:presLayoutVars>
      </dgm:prSet>
      <dgm:spPr/>
    </dgm:pt>
    <dgm:pt modelId="{67EA4ECF-97DF-4DBD-BED6-AD28AE967722}" type="pres">
      <dgm:prSet presAssocID="{D836668C-9037-45B9-A7F6-7CED3D4651CC}" presName="rootComposite" presStyleCnt="0"/>
      <dgm:spPr/>
    </dgm:pt>
    <dgm:pt modelId="{70C7E53F-A991-4CDA-A4F7-08D05C6C05D8}" type="pres">
      <dgm:prSet presAssocID="{D836668C-9037-45B9-A7F6-7CED3D4651CC}" presName="rootText" presStyleLbl="node2" presStyleIdx="0" presStyleCnt="3">
        <dgm:presLayoutVars>
          <dgm:chPref val="3"/>
        </dgm:presLayoutVars>
      </dgm:prSet>
      <dgm:spPr>
        <a:prstGeom prst="round2DiagRect">
          <a:avLst/>
        </a:prstGeom>
      </dgm:spPr>
      <dgm:t>
        <a:bodyPr/>
        <a:lstStyle/>
        <a:p>
          <a:endParaRPr lang="en-GB"/>
        </a:p>
      </dgm:t>
    </dgm:pt>
    <dgm:pt modelId="{B59C3F71-40AC-471A-8809-7390B14DED70}" type="pres">
      <dgm:prSet presAssocID="{D836668C-9037-45B9-A7F6-7CED3D4651CC}" presName="rootConnector" presStyleLbl="node2" presStyleIdx="0" presStyleCnt="3"/>
      <dgm:spPr/>
      <dgm:t>
        <a:bodyPr/>
        <a:lstStyle/>
        <a:p>
          <a:endParaRPr lang="en-GB"/>
        </a:p>
      </dgm:t>
    </dgm:pt>
    <dgm:pt modelId="{F15C8FE0-8922-4680-8BBA-9D5E7504BF2A}" type="pres">
      <dgm:prSet presAssocID="{D836668C-9037-45B9-A7F6-7CED3D4651CC}" presName="hierChild4" presStyleCnt="0"/>
      <dgm:spPr/>
    </dgm:pt>
    <dgm:pt modelId="{A1F5AA9D-F3F5-4B88-A3DB-FF347CEA6577}" type="pres">
      <dgm:prSet presAssocID="{D836668C-9037-45B9-A7F6-7CED3D4651CC}" presName="hierChild5" presStyleCnt="0"/>
      <dgm:spPr/>
    </dgm:pt>
    <dgm:pt modelId="{F3FAD44B-E32F-4B4A-B6E5-302AB0E79F65}" type="pres">
      <dgm:prSet presAssocID="{F6491CD2-75C6-4E41-9B9F-1C9E9848179F}" presName="Name64" presStyleLbl="parChTrans1D2" presStyleIdx="1" presStyleCnt="3"/>
      <dgm:spPr/>
      <dgm:t>
        <a:bodyPr/>
        <a:lstStyle/>
        <a:p>
          <a:endParaRPr lang="en-GB"/>
        </a:p>
      </dgm:t>
    </dgm:pt>
    <dgm:pt modelId="{E1DEF7DC-24A9-47AE-BB23-1013B87CBDA4}" type="pres">
      <dgm:prSet presAssocID="{BACF1846-5A7E-4885-916D-3281F0FA2E2A}" presName="hierRoot2" presStyleCnt="0">
        <dgm:presLayoutVars>
          <dgm:hierBranch val="init"/>
        </dgm:presLayoutVars>
      </dgm:prSet>
      <dgm:spPr/>
    </dgm:pt>
    <dgm:pt modelId="{5C887731-1A7A-4668-AC8F-BDB1289CB6DD}" type="pres">
      <dgm:prSet presAssocID="{BACF1846-5A7E-4885-916D-3281F0FA2E2A}" presName="rootComposite" presStyleCnt="0"/>
      <dgm:spPr/>
    </dgm:pt>
    <dgm:pt modelId="{EAC8C3C9-AAD6-41D6-B2F8-A505CEF4DF3B}" type="pres">
      <dgm:prSet presAssocID="{BACF1846-5A7E-4885-916D-3281F0FA2E2A}" presName="rootText" presStyleLbl="node2" presStyleIdx="1" presStyleCnt="3">
        <dgm:presLayoutVars>
          <dgm:chPref val="3"/>
        </dgm:presLayoutVars>
      </dgm:prSet>
      <dgm:spPr>
        <a:prstGeom prst="round2DiagRect">
          <a:avLst/>
        </a:prstGeom>
      </dgm:spPr>
      <dgm:t>
        <a:bodyPr/>
        <a:lstStyle/>
        <a:p>
          <a:endParaRPr lang="en-GB"/>
        </a:p>
      </dgm:t>
    </dgm:pt>
    <dgm:pt modelId="{B3BFB3C3-AA95-494B-97F2-E799128B6970}" type="pres">
      <dgm:prSet presAssocID="{BACF1846-5A7E-4885-916D-3281F0FA2E2A}" presName="rootConnector" presStyleLbl="node2" presStyleIdx="1" presStyleCnt="3"/>
      <dgm:spPr/>
      <dgm:t>
        <a:bodyPr/>
        <a:lstStyle/>
        <a:p>
          <a:endParaRPr lang="en-GB"/>
        </a:p>
      </dgm:t>
    </dgm:pt>
    <dgm:pt modelId="{0F09D48F-E4F3-42A6-9E84-7F189C8E18EB}" type="pres">
      <dgm:prSet presAssocID="{BACF1846-5A7E-4885-916D-3281F0FA2E2A}" presName="hierChild4" presStyleCnt="0"/>
      <dgm:spPr/>
    </dgm:pt>
    <dgm:pt modelId="{84028781-FD3E-482A-A4DE-0CD1B87AC2C7}" type="pres">
      <dgm:prSet presAssocID="{BACF1846-5A7E-4885-916D-3281F0FA2E2A}" presName="hierChild5" presStyleCnt="0"/>
      <dgm:spPr/>
    </dgm:pt>
    <dgm:pt modelId="{B41D2CE0-071E-4930-80C1-C5C5D79FA55D}" type="pres">
      <dgm:prSet presAssocID="{F75337DD-FFD1-4FDF-8AE2-6A80DCC8DB23}" presName="Name64" presStyleLbl="parChTrans1D2" presStyleIdx="2" presStyleCnt="3"/>
      <dgm:spPr/>
      <dgm:t>
        <a:bodyPr/>
        <a:lstStyle/>
        <a:p>
          <a:endParaRPr lang="en-GB"/>
        </a:p>
      </dgm:t>
    </dgm:pt>
    <dgm:pt modelId="{5C10940E-C2BE-4654-AAC8-7AAD6FBC8843}" type="pres">
      <dgm:prSet presAssocID="{9E5DF47A-F8FF-40AB-9888-3E00719DE389}" presName="hierRoot2" presStyleCnt="0">
        <dgm:presLayoutVars>
          <dgm:hierBranch val="init"/>
        </dgm:presLayoutVars>
      </dgm:prSet>
      <dgm:spPr/>
    </dgm:pt>
    <dgm:pt modelId="{FB5FEF6A-73BE-4C9D-B4E4-D5B9BEF6DDE9}" type="pres">
      <dgm:prSet presAssocID="{9E5DF47A-F8FF-40AB-9888-3E00719DE389}" presName="rootComposite" presStyleCnt="0"/>
      <dgm:spPr/>
    </dgm:pt>
    <dgm:pt modelId="{FE0EBC4D-894D-4F85-8CF2-1385D793806B}" type="pres">
      <dgm:prSet presAssocID="{9E5DF47A-F8FF-40AB-9888-3E00719DE389}" presName="rootText" presStyleLbl="node2" presStyleIdx="2" presStyleCnt="3">
        <dgm:presLayoutVars>
          <dgm:chPref val="3"/>
        </dgm:presLayoutVars>
      </dgm:prSet>
      <dgm:spPr>
        <a:prstGeom prst="round2DiagRect">
          <a:avLst/>
        </a:prstGeom>
      </dgm:spPr>
      <dgm:t>
        <a:bodyPr/>
        <a:lstStyle/>
        <a:p>
          <a:endParaRPr lang="en-GB"/>
        </a:p>
      </dgm:t>
    </dgm:pt>
    <dgm:pt modelId="{CFCBE3BF-CAA1-4553-9F9D-0C8AEE5F912F}" type="pres">
      <dgm:prSet presAssocID="{9E5DF47A-F8FF-40AB-9888-3E00719DE389}" presName="rootConnector" presStyleLbl="node2" presStyleIdx="2" presStyleCnt="3"/>
      <dgm:spPr/>
      <dgm:t>
        <a:bodyPr/>
        <a:lstStyle/>
        <a:p>
          <a:endParaRPr lang="en-GB"/>
        </a:p>
      </dgm:t>
    </dgm:pt>
    <dgm:pt modelId="{2B5993DE-A2DA-4AD1-82A5-4AACC57BDE1B}" type="pres">
      <dgm:prSet presAssocID="{9E5DF47A-F8FF-40AB-9888-3E00719DE389}" presName="hierChild4" presStyleCnt="0"/>
      <dgm:spPr/>
    </dgm:pt>
    <dgm:pt modelId="{E67DFC48-BDDC-4619-A977-16295AACFFB2}" type="pres">
      <dgm:prSet presAssocID="{9E5DF47A-F8FF-40AB-9888-3E00719DE389}" presName="hierChild5" presStyleCnt="0"/>
      <dgm:spPr/>
    </dgm:pt>
    <dgm:pt modelId="{2B07BF98-B968-433F-ACCA-5073AC1AE488}" type="pres">
      <dgm:prSet presAssocID="{C3843590-545E-4DAE-A7AE-52152D54A6B0}" presName="hierChild3" presStyleCnt="0"/>
      <dgm:spPr/>
    </dgm:pt>
  </dgm:ptLst>
  <dgm:cxnLst>
    <dgm:cxn modelId="{F20202B3-7099-4A28-9928-4C34D28398EA}" type="presOf" srcId="{D836668C-9037-45B9-A7F6-7CED3D4651CC}" destId="{B59C3F71-40AC-471A-8809-7390B14DED70}" srcOrd="1" destOrd="0" presId="urn:microsoft.com/office/officeart/2009/3/layout/HorizontalOrganizationChart"/>
    <dgm:cxn modelId="{1B85BD7F-BA52-485E-9D3F-A97682CDA2DD}" type="presOf" srcId="{BACF1846-5A7E-4885-916D-3281F0FA2E2A}" destId="{B3BFB3C3-AA95-494B-97F2-E799128B6970}" srcOrd="1" destOrd="0" presId="urn:microsoft.com/office/officeart/2009/3/layout/HorizontalOrganizationChart"/>
    <dgm:cxn modelId="{FC224CA6-17C6-4F8A-AAC2-708F975A6A30}" type="presOf" srcId="{D836668C-9037-45B9-A7F6-7CED3D4651CC}" destId="{70C7E53F-A991-4CDA-A4F7-08D05C6C05D8}" srcOrd="0" destOrd="0" presId="urn:microsoft.com/office/officeart/2009/3/layout/HorizontalOrganizationChart"/>
    <dgm:cxn modelId="{6FBDA6FC-C3F1-40C7-AC7C-5B229BAA2915}" type="presOf" srcId="{C3843590-545E-4DAE-A7AE-52152D54A6B0}" destId="{375E6D02-D88C-41B8-A8FF-9CFE6A04533E}" srcOrd="1" destOrd="0" presId="urn:microsoft.com/office/officeart/2009/3/layout/HorizontalOrganizationChart"/>
    <dgm:cxn modelId="{5A626323-AA93-48E1-86B0-F37EFBB659D5}" type="presOf" srcId="{9E5DF47A-F8FF-40AB-9888-3E00719DE389}" destId="{FE0EBC4D-894D-4F85-8CF2-1385D793806B}" srcOrd="0" destOrd="0" presId="urn:microsoft.com/office/officeart/2009/3/layout/HorizontalOrganizationChart"/>
    <dgm:cxn modelId="{37886A49-B174-40AF-804C-96277C85E53F}" srcId="{C3843590-545E-4DAE-A7AE-52152D54A6B0}" destId="{D836668C-9037-45B9-A7F6-7CED3D4651CC}" srcOrd="0" destOrd="0" parTransId="{30BA0BA0-0B58-4D0D-853B-1C374F8E1E19}" sibTransId="{F6F42AEC-EDA2-4B77-966C-315606E841EA}"/>
    <dgm:cxn modelId="{1CDEC42D-9FC4-4C41-A771-40444BDBDB58}" type="presOf" srcId="{BACF1846-5A7E-4885-916D-3281F0FA2E2A}" destId="{EAC8C3C9-AAD6-41D6-B2F8-A505CEF4DF3B}" srcOrd="0" destOrd="0" presId="urn:microsoft.com/office/officeart/2009/3/layout/HorizontalOrganizationChart"/>
    <dgm:cxn modelId="{CAA7CFA7-C8CD-4DD4-A732-DAA64552CF1D}" type="presOf" srcId="{9E5DF47A-F8FF-40AB-9888-3E00719DE389}" destId="{CFCBE3BF-CAA1-4553-9F9D-0C8AEE5F912F}" srcOrd="1" destOrd="0" presId="urn:microsoft.com/office/officeart/2009/3/layout/HorizontalOrganizationChart"/>
    <dgm:cxn modelId="{249E7260-D6A4-4A5D-ABC4-37EBAC5B516C}" type="presOf" srcId="{F6491CD2-75C6-4E41-9B9F-1C9E9848179F}" destId="{F3FAD44B-E32F-4B4A-B6E5-302AB0E79F65}" srcOrd="0" destOrd="0" presId="urn:microsoft.com/office/officeart/2009/3/layout/HorizontalOrganizationChart"/>
    <dgm:cxn modelId="{8F7E27C3-75AD-4070-B3BD-E0845F41BD97}" type="presOf" srcId="{F75337DD-FFD1-4FDF-8AE2-6A80DCC8DB23}" destId="{B41D2CE0-071E-4930-80C1-C5C5D79FA55D}" srcOrd="0" destOrd="0" presId="urn:microsoft.com/office/officeart/2009/3/layout/HorizontalOrganizationChart"/>
    <dgm:cxn modelId="{35481EC5-A579-47AD-987B-646219E6EAF3}" type="presOf" srcId="{C3843590-545E-4DAE-A7AE-52152D54A6B0}" destId="{E88D47FD-99E1-4D65-8893-3E64E7E916DC}" srcOrd="0" destOrd="0" presId="urn:microsoft.com/office/officeart/2009/3/layout/HorizontalOrganizationChart"/>
    <dgm:cxn modelId="{5A29031A-8BEE-4EFE-9FC7-FE18FBCA5851}" type="presOf" srcId="{31FC23F3-16DE-47C5-B97B-C410289E6FF6}" destId="{2DE1C27D-175D-4025-94C4-AB06692F65E2}" srcOrd="0" destOrd="0" presId="urn:microsoft.com/office/officeart/2009/3/layout/HorizontalOrganizationChart"/>
    <dgm:cxn modelId="{2E3DCACC-CB6C-4334-9C5F-ACB65187F144}" srcId="{C3843590-545E-4DAE-A7AE-52152D54A6B0}" destId="{9E5DF47A-F8FF-40AB-9888-3E00719DE389}" srcOrd="2" destOrd="0" parTransId="{F75337DD-FFD1-4FDF-8AE2-6A80DCC8DB23}" sibTransId="{345BEE26-9346-41FC-8499-C0E3A0F1A868}"/>
    <dgm:cxn modelId="{EF1268E7-AF60-40C9-9F96-80023083B9FC}" srcId="{31FC23F3-16DE-47C5-B97B-C410289E6FF6}" destId="{C3843590-545E-4DAE-A7AE-52152D54A6B0}" srcOrd="0" destOrd="0" parTransId="{B7BFD3C0-633B-41FA-9E0C-7F62ECD89182}" sibTransId="{1CDC4830-BE06-4D56-B841-811A502A51A8}"/>
    <dgm:cxn modelId="{9D339A84-4A5E-4FFE-A008-C8019724E55B}" srcId="{C3843590-545E-4DAE-A7AE-52152D54A6B0}" destId="{BACF1846-5A7E-4885-916D-3281F0FA2E2A}" srcOrd="1" destOrd="0" parTransId="{F6491CD2-75C6-4E41-9B9F-1C9E9848179F}" sibTransId="{878A2354-D74F-4ABD-A38C-0675713E1182}"/>
    <dgm:cxn modelId="{3DF1B4FC-E9AE-4707-B1C6-551CE89430F4}" type="presOf" srcId="{30BA0BA0-0B58-4D0D-853B-1C374F8E1E19}" destId="{837E3858-F4C1-4093-8483-14EC1D7B0057}" srcOrd="0" destOrd="0" presId="urn:microsoft.com/office/officeart/2009/3/layout/HorizontalOrganizationChart"/>
    <dgm:cxn modelId="{C438DBE2-B7A5-4696-8BBC-04D0F650CB32}" type="presParOf" srcId="{2DE1C27D-175D-4025-94C4-AB06692F65E2}" destId="{D754D33B-6BAA-4759-9E51-2D89CC61BFF5}" srcOrd="0" destOrd="0" presId="urn:microsoft.com/office/officeart/2009/3/layout/HorizontalOrganizationChart"/>
    <dgm:cxn modelId="{C6DF1FBA-E96B-48F6-967A-B22B665B52DE}" type="presParOf" srcId="{D754D33B-6BAA-4759-9E51-2D89CC61BFF5}" destId="{F20930C3-0886-4DD7-8B69-CFC1CED34C7A}" srcOrd="0" destOrd="0" presId="urn:microsoft.com/office/officeart/2009/3/layout/HorizontalOrganizationChart"/>
    <dgm:cxn modelId="{96579C0B-DBAE-47B7-A059-8D9615BC6CCC}" type="presParOf" srcId="{F20930C3-0886-4DD7-8B69-CFC1CED34C7A}" destId="{E88D47FD-99E1-4D65-8893-3E64E7E916DC}" srcOrd="0" destOrd="0" presId="urn:microsoft.com/office/officeart/2009/3/layout/HorizontalOrganizationChart"/>
    <dgm:cxn modelId="{EEE3963E-1EC8-4E5E-AE15-A87169A93026}" type="presParOf" srcId="{F20930C3-0886-4DD7-8B69-CFC1CED34C7A}" destId="{375E6D02-D88C-41B8-A8FF-9CFE6A04533E}" srcOrd="1" destOrd="0" presId="urn:microsoft.com/office/officeart/2009/3/layout/HorizontalOrganizationChart"/>
    <dgm:cxn modelId="{30F0EFDA-0A31-45C1-B475-E197C2404D6A}" type="presParOf" srcId="{D754D33B-6BAA-4759-9E51-2D89CC61BFF5}" destId="{D4AB60D2-FBCB-4501-ABA5-A10F968252D9}" srcOrd="1" destOrd="0" presId="urn:microsoft.com/office/officeart/2009/3/layout/HorizontalOrganizationChart"/>
    <dgm:cxn modelId="{C7638632-F78C-4B63-B63F-C645CD09AC94}" type="presParOf" srcId="{D4AB60D2-FBCB-4501-ABA5-A10F968252D9}" destId="{837E3858-F4C1-4093-8483-14EC1D7B0057}" srcOrd="0" destOrd="0" presId="urn:microsoft.com/office/officeart/2009/3/layout/HorizontalOrganizationChart"/>
    <dgm:cxn modelId="{70F1232E-5E6A-47ED-B60C-67517EC4F097}" type="presParOf" srcId="{D4AB60D2-FBCB-4501-ABA5-A10F968252D9}" destId="{10A20F08-DF34-4E11-9B6C-4A338AB14B9C}" srcOrd="1" destOrd="0" presId="urn:microsoft.com/office/officeart/2009/3/layout/HorizontalOrganizationChart"/>
    <dgm:cxn modelId="{BEB12891-F4C6-4775-B87E-660D6844DF24}" type="presParOf" srcId="{10A20F08-DF34-4E11-9B6C-4A338AB14B9C}" destId="{67EA4ECF-97DF-4DBD-BED6-AD28AE967722}" srcOrd="0" destOrd="0" presId="urn:microsoft.com/office/officeart/2009/3/layout/HorizontalOrganizationChart"/>
    <dgm:cxn modelId="{373DAF1F-74F0-4FFB-BAD4-675ECDE583B6}" type="presParOf" srcId="{67EA4ECF-97DF-4DBD-BED6-AD28AE967722}" destId="{70C7E53F-A991-4CDA-A4F7-08D05C6C05D8}" srcOrd="0" destOrd="0" presId="urn:microsoft.com/office/officeart/2009/3/layout/HorizontalOrganizationChart"/>
    <dgm:cxn modelId="{6189BD59-4090-4B0F-8323-33F624860207}" type="presParOf" srcId="{67EA4ECF-97DF-4DBD-BED6-AD28AE967722}" destId="{B59C3F71-40AC-471A-8809-7390B14DED70}" srcOrd="1" destOrd="0" presId="urn:microsoft.com/office/officeart/2009/3/layout/HorizontalOrganizationChart"/>
    <dgm:cxn modelId="{D289C2CD-4160-456F-A2D9-3AA92AA0601D}" type="presParOf" srcId="{10A20F08-DF34-4E11-9B6C-4A338AB14B9C}" destId="{F15C8FE0-8922-4680-8BBA-9D5E7504BF2A}" srcOrd="1" destOrd="0" presId="urn:microsoft.com/office/officeart/2009/3/layout/HorizontalOrganizationChart"/>
    <dgm:cxn modelId="{AEC4E836-259D-4451-8330-B7801E3E65C8}" type="presParOf" srcId="{10A20F08-DF34-4E11-9B6C-4A338AB14B9C}" destId="{A1F5AA9D-F3F5-4B88-A3DB-FF347CEA6577}" srcOrd="2" destOrd="0" presId="urn:microsoft.com/office/officeart/2009/3/layout/HorizontalOrganizationChart"/>
    <dgm:cxn modelId="{9B388844-A5D1-466F-AB2A-BDD098874363}" type="presParOf" srcId="{D4AB60D2-FBCB-4501-ABA5-A10F968252D9}" destId="{F3FAD44B-E32F-4B4A-B6E5-302AB0E79F65}" srcOrd="2" destOrd="0" presId="urn:microsoft.com/office/officeart/2009/3/layout/HorizontalOrganizationChart"/>
    <dgm:cxn modelId="{2029BC95-AD26-4473-84D0-6C3B53647077}" type="presParOf" srcId="{D4AB60D2-FBCB-4501-ABA5-A10F968252D9}" destId="{E1DEF7DC-24A9-47AE-BB23-1013B87CBDA4}" srcOrd="3" destOrd="0" presId="urn:microsoft.com/office/officeart/2009/3/layout/HorizontalOrganizationChart"/>
    <dgm:cxn modelId="{15758916-7BDF-415B-8ACB-29EE26677060}" type="presParOf" srcId="{E1DEF7DC-24A9-47AE-BB23-1013B87CBDA4}" destId="{5C887731-1A7A-4668-AC8F-BDB1289CB6DD}" srcOrd="0" destOrd="0" presId="urn:microsoft.com/office/officeart/2009/3/layout/HorizontalOrganizationChart"/>
    <dgm:cxn modelId="{C87AE4FA-D60C-4822-81A5-783DF4B6F6AE}" type="presParOf" srcId="{5C887731-1A7A-4668-AC8F-BDB1289CB6DD}" destId="{EAC8C3C9-AAD6-41D6-B2F8-A505CEF4DF3B}" srcOrd="0" destOrd="0" presId="urn:microsoft.com/office/officeart/2009/3/layout/HorizontalOrganizationChart"/>
    <dgm:cxn modelId="{0F179EA9-17C7-4F89-85EC-F4A3EE96DCB2}" type="presParOf" srcId="{5C887731-1A7A-4668-AC8F-BDB1289CB6DD}" destId="{B3BFB3C3-AA95-494B-97F2-E799128B6970}" srcOrd="1" destOrd="0" presId="urn:microsoft.com/office/officeart/2009/3/layout/HorizontalOrganizationChart"/>
    <dgm:cxn modelId="{58813491-F7E7-4C79-90B3-62121A4A8E5B}" type="presParOf" srcId="{E1DEF7DC-24A9-47AE-BB23-1013B87CBDA4}" destId="{0F09D48F-E4F3-42A6-9E84-7F189C8E18EB}" srcOrd="1" destOrd="0" presId="urn:microsoft.com/office/officeart/2009/3/layout/HorizontalOrganizationChart"/>
    <dgm:cxn modelId="{B668A874-B238-423D-B6E1-CD5254599329}" type="presParOf" srcId="{E1DEF7DC-24A9-47AE-BB23-1013B87CBDA4}" destId="{84028781-FD3E-482A-A4DE-0CD1B87AC2C7}" srcOrd="2" destOrd="0" presId="urn:microsoft.com/office/officeart/2009/3/layout/HorizontalOrganizationChart"/>
    <dgm:cxn modelId="{731A48F0-468C-4CEC-B1E0-52896C439464}" type="presParOf" srcId="{D4AB60D2-FBCB-4501-ABA5-A10F968252D9}" destId="{B41D2CE0-071E-4930-80C1-C5C5D79FA55D}" srcOrd="4" destOrd="0" presId="urn:microsoft.com/office/officeart/2009/3/layout/HorizontalOrganizationChart"/>
    <dgm:cxn modelId="{11884641-5EDB-483B-ADD0-EDBB2177FB47}" type="presParOf" srcId="{D4AB60D2-FBCB-4501-ABA5-A10F968252D9}" destId="{5C10940E-C2BE-4654-AAC8-7AAD6FBC8843}" srcOrd="5" destOrd="0" presId="urn:microsoft.com/office/officeart/2009/3/layout/HorizontalOrganizationChart"/>
    <dgm:cxn modelId="{B98A92DB-C042-4544-B0D5-7FA1743AC0C5}" type="presParOf" srcId="{5C10940E-C2BE-4654-AAC8-7AAD6FBC8843}" destId="{FB5FEF6A-73BE-4C9D-B4E4-D5B9BEF6DDE9}" srcOrd="0" destOrd="0" presId="urn:microsoft.com/office/officeart/2009/3/layout/HorizontalOrganizationChart"/>
    <dgm:cxn modelId="{8B23CA07-4F04-4246-9BA9-465E43DF15BC}" type="presParOf" srcId="{FB5FEF6A-73BE-4C9D-B4E4-D5B9BEF6DDE9}" destId="{FE0EBC4D-894D-4F85-8CF2-1385D793806B}" srcOrd="0" destOrd="0" presId="urn:microsoft.com/office/officeart/2009/3/layout/HorizontalOrganizationChart"/>
    <dgm:cxn modelId="{D794B8D7-AB56-45A9-B70F-9C32BDC096A7}" type="presParOf" srcId="{FB5FEF6A-73BE-4C9D-B4E4-D5B9BEF6DDE9}" destId="{CFCBE3BF-CAA1-4553-9F9D-0C8AEE5F912F}" srcOrd="1" destOrd="0" presId="urn:microsoft.com/office/officeart/2009/3/layout/HorizontalOrganizationChart"/>
    <dgm:cxn modelId="{5F9AD9B8-4D3F-4DC9-9EF1-7C589BF468A7}" type="presParOf" srcId="{5C10940E-C2BE-4654-AAC8-7AAD6FBC8843}" destId="{2B5993DE-A2DA-4AD1-82A5-4AACC57BDE1B}" srcOrd="1" destOrd="0" presId="urn:microsoft.com/office/officeart/2009/3/layout/HorizontalOrganizationChart"/>
    <dgm:cxn modelId="{228FF190-9B01-428E-85CE-2FE03C7FDEB6}" type="presParOf" srcId="{5C10940E-C2BE-4654-AAC8-7AAD6FBC8843}" destId="{E67DFC48-BDDC-4619-A977-16295AACFFB2}" srcOrd="2" destOrd="0" presId="urn:microsoft.com/office/officeart/2009/3/layout/HorizontalOrganizationChart"/>
    <dgm:cxn modelId="{69ED102E-69D6-4B47-A15A-2168146A0392}" type="presParOf" srcId="{D754D33B-6BAA-4759-9E51-2D89CC61BFF5}" destId="{2B07BF98-B968-433F-ACCA-5073AC1AE48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8233D9-3004-4110-B32B-B951ECD422D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D96A1E30-F287-4992-AD78-3CF30DEB8834}">
      <dgm:prSet phldrT="[Text]"/>
      <dgm:spPr>
        <a:solidFill>
          <a:srgbClr val="660033"/>
        </a:solidFill>
      </dgm:spPr>
      <dgm:t>
        <a:bodyPr/>
        <a:lstStyle/>
        <a:p>
          <a:pPr algn="ctr">
            <a:lnSpc>
              <a:spcPct val="100000"/>
            </a:lnSpc>
            <a:spcAft>
              <a:spcPts val="600"/>
            </a:spcAft>
          </a:pPr>
          <a:r>
            <a:rPr lang="el-GR" b="1" dirty="0" smtClean="0">
              <a:solidFill>
                <a:srgbClr val="FFD624"/>
              </a:solidFill>
            </a:rPr>
            <a:t>Πράξεις          ΕΚΤ</a:t>
          </a:r>
          <a:endParaRPr lang="en-GB" b="1" dirty="0">
            <a:solidFill>
              <a:srgbClr val="FFD624"/>
            </a:solidFill>
          </a:endParaRPr>
        </a:p>
      </dgm:t>
    </dgm:pt>
    <dgm:pt modelId="{3365E49B-98CF-4CF0-BAD4-D04ED68B511B}" type="parTrans" cxnId="{B2DE1ECB-8320-438A-A21D-AD1B813B6B78}">
      <dgm:prSet/>
      <dgm:spPr/>
      <dgm:t>
        <a:bodyPr/>
        <a:lstStyle/>
        <a:p>
          <a:endParaRPr lang="en-GB"/>
        </a:p>
      </dgm:t>
    </dgm:pt>
    <dgm:pt modelId="{D21A3BED-423A-4B1E-AFA2-CF0FA40AE61B}" type="sibTrans" cxnId="{B2DE1ECB-8320-438A-A21D-AD1B813B6B78}">
      <dgm:prSet/>
      <dgm:spPr/>
      <dgm:t>
        <a:bodyPr/>
        <a:lstStyle/>
        <a:p>
          <a:endParaRPr lang="en-GB"/>
        </a:p>
      </dgm:t>
    </dgm:pt>
    <dgm:pt modelId="{8982D165-2F13-4274-B243-605B7962E137}">
      <dgm:prSet phldrT="[Text]"/>
      <dgm:spPr>
        <a:solidFill>
          <a:srgbClr val="660033"/>
        </a:solidFill>
      </dgm:spPr>
      <dgm:t>
        <a:bodyPr/>
        <a:lstStyle/>
        <a:p>
          <a:pPr algn="l">
            <a:lnSpc>
              <a:spcPct val="100000"/>
            </a:lnSpc>
            <a:spcAft>
              <a:spcPts val="600"/>
            </a:spcAft>
          </a:pPr>
          <a:r>
            <a:rPr lang="el-GR" b="1" dirty="0" smtClean="0">
              <a:solidFill>
                <a:schemeClr val="bg1"/>
              </a:solidFill>
            </a:rPr>
            <a:t>Μέχρι 40% επί των άμεσων δαπανών προσωπικού για όλες τις άλλες δαπάνες  του έργου</a:t>
          </a:r>
          <a:endParaRPr lang="en-GB" b="1" dirty="0">
            <a:solidFill>
              <a:schemeClr val="bg1"/>
            </a:solidFill>
          </a:endParaRPr>
        </a:p>
      </dgm:t>
    </dgm:pt>
    <dgm:pt modelId="{BAB40AC1-FF12-4585-9903-7C3DB12F53C8}" type="parTrans" cxnId="{6242E837-AAAF-4AA2-82C2-D07D2105917D}">
      <dgm:prSet/>
      <dgm:spPr/>
      <dgm:t>
        <a:bodyPr/>
        <a:lstStyle/>
        <a:p>
          <a:endParaRPr lang="en-GB"/>
        </a:p>
      </dgm:t>
    </dgm:pt>
    <dgm:pt modelId="{309B3DD2-C7FC-4746-9E61-E4F97D1897BD}" type="sibTrans" cxnId="{6242E837-AAAF-4AA2-82C2-D07D2105917D}">
      <dgm:prSet/>
      <dgm:spPr/>
      <dgm:t>
        <a:bodyPr/>
        <a:lstStyle/>
        <a:p>
          <a:endParaRPr lang="en-GB"/>
        </a:p>
      </dgm:t>
    </dgm:pt>
    <dgm:pt modelId="{462E991B-36BD-4561-9CEB-ECED69E6C35A}">
      <dgm:prSet phldrT="[Text]"/>
      <dgm:spPr>
        <a:solidFill>
          <a:srgbClr val="0F5494"/>
        </a:solidFill>
      </dgm:spPr>
      <dgm:t>
        <a:bodyPr/>
        <a:lstStyle/>
        <a:p>
          <a:pPr algn="ctr">
            <a:lnSpc>
              <a:spcPct val="100000"/>
            </a:lnSpc>
            <a:spcAft>
              <a:spcPts val="600"/>
            </a:spcAft>
          </a:pPr>
          <a:r>
            <a:rPr lang="el-GR" b="1" dirty="0" smtClean="0">
              <a:solidFill>
                <a:srgbClr val="FFD624"/>
              </a:solidFill>
            </a:rPr>
            <a:t>Έμμεσες δαπάνες</a:t>
          </a:r>
          <a:endParaRPr lang="en-GB" b="1" dirty="0">
            <a:solidFill>
              <a:srgbClr val="FFD624"/>
            </a:solidFill>
          </a:endParaRPr>
        </a:p>
      </dgm:t>
    </dgm:pt>
    <dgm:pt modelId="{FDF7A0F4-C296-4F45-9FBD-6EC9C22E601E}" type="parTrans" cxnId="{E27557B7-97BF-46F8-9C91-23068A605E72}">
      <dgm:prSet/>
      <dgm:spPr/>
      <dgm:t>
        <a:bodyPr/>
        <a:lstStyle/>
        <a:p>
          <a:endParaRPr lang="en-GB"/>
        </a:p>
      </dgm:t>
    </dgm:pt>
    <dgm:pt modelId="{66DC5065-B114-498F-ABD3-2A31E7316655}" type="sibTrans" cxnId="{E27557B7-97BF-46F8-9C91-23068A605E72}">
      <dgm:prSet/>
      <dgm:spPr/>
      <dgm:t>
        <a:bodyPr/>
        <a:lstStyle/>
        <a:p>
          <a:endParaRPr lang="en-GB"/>
        </a:p>
      </dgm:t>
    </dgm:pt>
    <dgm:pt modelId="{D59DB983-C429-4059-9E43-E7ECEB7D1132}">
      <dgm:prSet phldrT="[Text]"/>
      <dgm:spPr>
        <a:solidFill>
          <a:schemeClr val="accent4">
            <a:lumMod val="50000"/>
            <a:lumOff val="50000"/>
          </a:schemeClr>
        </a:solidFill>
      </dgm:spPr>
      <dgm:t>
        <a:bodyPr/>
        <a:lstStyle/>
        <a:p>
          <a:pPr algn="ctr">
            <a:lnSpc>
              <a:spcPct val="100000"/>
            </a:lnSpc>
            <a:spcAft>
              <a:spcPts val="600"/>
            </a:spcAft>
          </a:pPr>
          <a:r>
            <a:rPr lang="el-GR" b="1" dirty="0" smtClean="0">
              <a:solidFill>
                <a:srgbClr val="FFD624"/>
              </a:solidFill>
            </a:rPr>
            <a:t>Πράξεις στόχου </a:t>
          </a:r>
          <a:r>
            <a:rPr lang="en-US" b="1" dirty="0" smtClean="0">
              <a:solidFill>
                <a:srgbClr val="FFD624"/>
              </a:solidFill>
            </a:rPr>
            <a:t>EE</a:t>
          </a:r>
          <a:r>
            <a:rPr lang="el-GR" b="1" dirty="0" smtClean="0">
              <a:solidFill>
                <a:srgbClr val="FFD624"/>
              </a:solidFill>
            </a:rPr>
            <a:t>Σ </a:t>
          </a:r>
          <a:endParaRPr lang="en-GB" b="1" dirty="0">
            <a:solidFill>
              <a:srgbClr val="FFD624"/>
            </a:solidFill>
          </a:endParaRPr>
        </a:p>
      </dgm:t>
    </dgm:pt>
    <dgm:pt modelId="{1F514080-9670-46E6-A721-74335A8C5F2D}" type="parTrans" cxnId="{A61592F4-1B16-477C-974D-2611424CDC55}">
      <dgm:prSet/>
      <dgm:spPr/>
      <dgm:t>
        <a:bodyPr/>
        <a:lstStyle/>
        <a:p>
          <a:endParaRPr lang="en-GB"/>
        </a:p>
      </dgm:t>
    </dgm:pt>
    <dgm:pt modelId="{221F644A-51B6-46E8-BC47-D0C907D850BD}" type="sibTrans" cxnId="{A61592F4-1B16-477C-974D-2611424CDC55}">
      <dgm:prSet/>
      <dgm:spPr/>
      <dgm:t>
        <a:bodyPr/>
        <a:lstStyle/>
        <a:p>
          <a:endParaRPr lang="en-GB"/>
        </a:p>
      </dgm:t>
    </dgm:pt>
    <dgm:pt modelId="{E4F860CA-61EE-495F-AD05-CB6332678CA2}">
      <dgm:prSet phldrT="[Text]"/>
      <dgm:spPr>
        <a:solidFill>
          <a:schemeClr val="accent4">
            <a:lumMod val="50000"/>
            <a:lumOff val="50000"/>
          </a:schemeClr>
        </a:solidFill>
      </dgm:spPr>
      <dgm:t>
        <a:bodyPr/>
        <a:lstStyle/>
        <a:p>
          <a:pPr algn="l">
            <a:lnSpc>
              <a:spcPct val="100000"/>
            </a:lnSpc>
            <a:spcAft>
              <a:spcPts val="600"/>
            </a:spcAft>
          </a:pPr>
          <a:r>
            <a:rPr lang="el-GR" b="1" dirty="0" smtClean="0">
              <a:solidFill>
                <a:schemeClr val="bg1"/>
              </a:solidFill>
            </a:rPr>
            <a:t>Δαπάνες προσωπικού </a:t>
          </a:r>
          <a:r>
            <a:rPr lang="el-GR" b="1" dirty="0" smtClean="0">
              <a:solidFill>
                <a:schemeClr val="bg1"/>
              </a:solidFill>
              <a:sym typeface="Symbol"/>
            </a:rPr>
            <a:t></a:t>
          </a:r>
          <a:r>
            <a:rPr lang="el-GR" b="1" dirty="0" smtClean="0">
              <a:solidFill>
                <a:schemeClr val="bg1"/>
              </a:solidFill>
            </a:rPr>
            <a:t>  20% επί των λοιπών επιλέξιμων άμεσων δαπανών του έργου</a:t>
          </a:r>
          <a:endParaRPr lang="en-GB" b="1" dirty="0">
            <a:solidFill>
              <a:schemeClr val="bg1"/>
            </a:solidFill>
          </a:endParaRPr>
        </a:p>
      </dgm:t>
    </dgm:pt>
    <dgm:pt modelId="{512F60EF-BFA9-421F-96E2-9998DA6E5C0F}" type="sibTrans" cxnId="{BFFCC54D-AC9A-4755-BF23-96519FC3C7B7}">
      <dgm:prSet/>
      <dgm:spPr/>
      <dgm:t>
        <a:bodyPr/>
        <a:lstStyle/>
        <a:p>
          <a:endParaRPr lang="en-GB"/>
        </a:p>
      </dgm:t>
    </dgm:pt>
    <dgm:pt modelId="{4A292875-6CAF-47E1-BDBB-FB7C20A3FF7A}" type="parTrans" cxnId="{BFFCC54D-AC9A-4755-BF23-96519FC3C7B7}">
      <dgm:prSet/>
      <dgm:spPr/>
      <dgm:t>
        <a:bodyPr/>
        <a:lstStyle/>
        <a:p>
          <a:endParaRPr lang="en-GB"/>
        </a:p>
      </dgm:t>
    </dgm:pt>
    <dgm:pt modelId="{8E5407F9-D9A2-48B6-90CD-A27530DBDC8C}">
      <dgm:prSet phldrT="[Text]"/>
      <dgm:spPr>
        <a:solidFill>
          <a:srgbClr val="0F5494"/>
        </a:solidFill>
      </dgm:spPr>
      <dgm:t>
        <a:bodyPr/>
        <a:lstStyle/>
        <a:p>
          <a:pPr algn="l">
            <a:lnSpc>
              <a:spcPct val="100000"/>
            </a:lnSpc>
            <a:spcAft>
              <a:spcPts val="600"/>
            </a:spcAft>
          </a:pPr>
          <a:r>
            <a:rPr lang="el-GR" b="1" dirty="0" smtClean="0">
              <a:solidFill>
                <a:schemeClr val="bg1"/>
              </a:solidFill>
            </a:rPr>
            <a:t>25% επί των επιλέξιμων άμεσων δαπανών για έργα έρευνας  </a:t>
          </a:r>
          <a:endParaRPr lang="en-GB" b="1" dirty="0">
            <a:solidFill>
              <a:schemeClr val="bg1"/>
            </a:solidFill>
          </a:endParaRPr>
        </a:p>
      </dgm:t>
    </dgm:pt>
    <dgm:pt modelId="{016ED50F-0EDE-408D-B87F-7D28F0B83469}" type="parTrans" cxnId="{C98A879D-432F-4970-BDE2-EE9B58182045}">
      <dgm:prSet/>
      <dgm:spPr/>
      <dgm:t>
        <a:bodyPr/>
        <a:lstStyle/>
        <a:p>
          <a:endParaRPr lang="el-GR"/>
        </a:p>
      </dgm:t>
    </dgm:pt>
    <dgm:pt modelId="{88EE785C-6D05-40BF-9FF2-70E9941CB112}" type="sibTrans" cxnId="{C98A879D-432F-4970-BDE2-EE9B58182045}">
      <dgm:prSet/>
      <dgm:spPr/>
      <dgm:t>
        <a:bodyPr/>
        <a:lstStyle/>
        <a:p>
          <a:endParaRPr lang="el-GR"/>
        </a:p>
      </dgm:t>
    </dgm:pt>
    <dgm:pt modelId="{66B2D644-458E-47F3-8EA4-B4DA7609B7B9}">
      <dgm:prSet phldrT="[Text]"/>
      <dgm:spPr>
        <a:solidFill>
          <a:srgbClr val="0F5494"/>
        </a:solidFill>
      </dgm:spPr>
      <dgm:t>
        <a:bodyPr/>
        <a:lstStyle/>
        <a:p>
          <a:pPr algn="l">
            <a:lnSpc>
              <a:spcPct val="100000"/>
            </a:lnSpc>
            <a:spcAft>
              <a:spcPts val="600"/>
            </a:spcAft>
          </a:pPr>
          <a:r>
            <a:rPr lang="el-GR" b="1" dirty="0" smtClean="0">
              <a:solidFill>
                <a:schemeClr val="bg1"/>
              </a:solidFill>
            </a:rPr>
            <a:t>Μέχρι 15% επί των επιλέξιμων άμεσων δαπανών προσωπικού</a:t>
          </a:r>
          <a:endParaRPr lang="en-GB" b="1" dirty="0">
            <a:solidFill>
              <a:schemeClr val="bg1"/>
            </a:solidFill>
          </a:endParaRPr>
        </a:p>
      </dgm:t>
    </dgm:pt>
    <dgm:pt modelId="{5852615E-71FB-47A6-96A5-2C604CD6EC55}" type="parTrans" cxnId="{847E7277-EB23-4C37-8F4D-366D9FD7AAE4}">
      <dgm:prSet/>
      <dgm:spPr/>
      <dgm:t>
        <a:bodyPr/>
        <a:lstStyle/>
        <a:p>
          <a:endParaRPr lang="el-GR"/>
        </a:p>
      </dgm:t>
    </dgm:pt>
    <dgm:pt modelId="{F068DF01-6AA5-46D9-9596-B5790CE54B20}" type="sibTrans" cxnId="{847E7277-EB23-4C37-8F4D-366D9FD7AAE4}">
      <dgm:prSet/>
      <dgm:spPr/>
      <dgm:t>
        <a:bodyPr/>
        <a:lstStyle/>
        <a:p>
          <a:endParaRPr lang="el-GR"/>
        </a:p>
      </dgm:t>
    </dgm:pt>
    <dgm:pt modelId="{8A813E68-171A-4C8E-A34B-3C4D655F3733}">
      <dgm:prSet phldrT="[Text]"/>
      <dgm:spPr>
        <a:solidFill>
          <a:srgbClr val="0F5494"/>
        </a:solidFill>
      </dgm:spPr>
      <dgm:t>
        <a:bodyPr/>
        <a:lstStyle/>
        <a:p>
          <a:pPr algn="l">
            <a:lnSpc>
              <a:spcPct val="100000"/>
            </a:lnSpc>
            <a:spcAft>
              <a:spcPts val="600"/>
            </a:spcAft>
          </a:pPr>
          <a:r>
            <a:rPr lang="el-GR" b="1" dirty="0" smtClean="0">
              <a:solidFill>
                <a:schemeClr val="bg1"/>
              </a:solidFill>
            </a:rPr>
            <a:t>7% σε έργα περιβάλλοντος</a:t>
          </a:r>
          <a:endParaRPr lang="en-GB" b="1" dirty="0">
            <a:solidFill>
              <a:schemeClr val="bg1"/>
            </a:solidFill>
          </a:endParaRPr>
        </a:p>
      </dgm:t>
    </dgm:pt>
    <dgm:pt modelId="{521622B9-87E1-412E-8084-201CE8AD170A}" type="parTrans" cxnId="{3D609E8E-7759-41AD-9FC3-7139BF821A67}">
      <dgm:prSet/>
      <dgm:spPr/>
      <dgm:t>
        <a:bodyPr/>
        <a:lstStyle/>
        <a:p>
          <a:endParaRPr lang="el-GR"/>
        </a:p>
      </dgm:t>
    </dgm:pt>
    <dgm:pt modelId="{B7A308AE-0C33-4B97-BDD9-CE67E67E0656}" type="sibTrans" cxnId="{3D609E8E-7759-41AD-9FC3-7139BF821A67}">
      <dgm:prSet/>
      <dgm:spPr/>
      <dgm:t>
        <a:bodyPr/>
        <a:lstStyle/>
        <a:p>
          <a:endParaRPr lang="el-GR"/>
        </a:p>
      </dgm:t>
    </dgm:pt>
    <dgm:pt modelId="{44DB3AAD-09CF-493F-9707-DDDC30C67AAA}" type="pres">
      <dgm:prSet presAssocID="{B98233D9-3004-4110-B32B-B951ECD422D0}" presName="Name0" presStyleCnt="0">
        <dgm:presLayoutVars>
          <dgm:dir/>
          <dgm:resizeHandles val="exact"/>
        </dgm:presLayoutVars>
      </dgm:prSet>
      <dgm:spPr/>
      <dgm:t>
        <a:bodyPr/>
        <a:lstStyle/>
        <a:p>
          <a:endParaRPr lang="en-GB"/>
        </a:p>
      </dgm:t>
    </dgm:pt>
    <dgm:pt modelId="{33356C12-1B83-4165-BBBB-30A6F32DF04E}" type="pres">
      <dgm:prSet presAssocID="{D96A1E30-F287-4992-AD78-3CF30DEB8834}" presName="node" presStyleLbl="node1" presStyleIdx="0" presStyleCnt="3" custScaleX="112233">
        <dgm:presLayoutVars>
          <dgm:bulletEnabled val="1"/>
        </dgm:presLayoutVars>
      </dgm:prSet>
      <dgm:spPr>
        <a:prstGeom prst="flowChartAlternateProcess">
          <a:avLst/>
        </a:prstGeom>
      </dgm:spPr>
      <dgm:t>
        <a:bodyPr/>
        <a:lstStyle/>
        <a:p>
          <a:endParaRPr lang="en-GB"/>
        </a:p>
      </dgm:t>
    </dgm:pt>
    <dgm:pt modelId="{CCFD469F-3B54-48CA-A326-0520A1677DA6}" type="pres">
      <dgm:prSet presAssocID="{D21A3BED-423A-4B1E-AFA2-CF0FA40AE61B}" presName="sibTrans" presStyleCnt="0"/>
      <dgm:spPr/>
    </dgm:pt>
    <dgm:pt modelId="{782FDEBF-4366-4789-83D7-AC4663F772F1}" type="pres">
      <dgm:prSet presAssocID="{462E991B-36BD-4561-9CEB-ECED69E6C35A}" presName="node" presStyleLbl="node1" presStyleIdx="1" presStyleCnt="3" custScaleX="118980">
        <dgm:presLayoutVars>
          <dgm:bulletEnabled val="1"/>
        </dgm:presLayoutVars>
      </dgm:prSet>
      <dgm:spPr>
        <a:prstGeom prst="flowChartAlternateProcess">
          <a:avLst/>
        </a:prstGeom>
      </dgm:spPr>
      <dgm:t>
        <a:bodyPr/>
        <a:lstStyle/>
        <a:p>
          <a:endParaRPr lang="en-GB"/>
        </a:p>
      </dgm:t>
    </dgm:pt>
    <dgm:pt modelId="{D191335F-1C03-40E7-B552-F0695ACEFC71}" type="pres">
      <dgm:prSet presAssocID="{66DC5065-B114-498F-ABD3-2A31E7316655}" presName="sibTrans" presStyleCnt="0"/>
      <dgm:spPr/>
    </dgm:pt>
    <dgm:pt modelId="{96E19A7F-C3AC-4469-BDA7-2831AA6F3A98}" type="pres">
      <dgm:prSet presAssocID="{D59DB983-C429-4059-9E43-E7ECEB7D1132}" presName="node" presStyleLbl="node1" presStyleIdx="2" presStyleCnt="3">
        <dgm:presLayoutVars>
          <dgm:bulletEnabled val="1"/>
        </dgm:presLayoutVars>
      </dgm:prSet>
      <dgm:spPr>
        <a:prstGeom prst="flowChartAlternateProcess">
          <a:avLst/>
        </a:prstGeom>
      </dgm:spPr>
      <dgm:t>
        <a:bodyPr/>
        <a:lstStyle/>
        <a:p>
          <a:endParaRPr lang="en-GB"/>
        </a:p>
      </dgm:t>
    </dgm:pt>
  </dgm:ptLst>
  <dgm:cxnLst>
    <dgm:cxn modelId="{E27557B7-97BF-46F8-9C91-23068A605E72}" srcId="{B98233D9-3004-4110-B32B-B951ECD422D0}" destId="{462E991B-36BD-4561-9CEB-ECED69E6C35A}" srcOrd="1" destOrd="0" parTransId="{FDF7A0F4-C296-4F45-9FBD-6EC9C22E601E}" sibTransId="{66DC5065-B114-498F-ABD3-2A31E7316655}"/>
    <dgm:cxn modelId="{EE3A4E4C-380E-4179-9A1E-382560544617}" type="presOf" srcId="{462E991B-36BD-4561-9CEB-ECED69E6C35A}" destId="{782FDEBF-4366-4789-83D7-AC4663F772F1}" srcOrd="0" destOrd="0" presId="urn:microsoft.com/office/officeart/2005/8/layout/hList6"/>
    <dgm:cxn modelId="{7DC9F4E1-EF0A-46C0-87CB-235A5FAB3139}" type="presOf" srcId="{8982D165-2F13-4274-B243-605B7962E137}" destId="{33356C12-1B83-4165-BBBB-30A6F32DF04E}" srcOrd="0" destOrd="1" presId="urn:microsoft.com/office/officeart/2005/8/layout/hList6"/>
    <dgm:cxn modelId="{2B0468F9-8072-4C73-A9A2-5845DB7E72EF}" type="presOf" srcId="{E4F860CA-61EE-495F-AD05-CB6332678CA2}" destId="{96E19A7F-C3AC-4469-BDA7-2831AA6F3A98}" srcOrd="0" destOrd="1" presId="urn:microsoft.com/office/officeart/2005/8/layout/hList6"/>
    <dgm:cxn modelId="{6242E837-AAAF-4AA2-82C2-D07D2105917D}" srcId="{D96A1E30-F287-4992-AD78-3CF30DEB8834}" destId="{8982D165-2F13-4274-B243-605B7962E137}" srcOrd="0" destOrd="0" parTransId="{BAB40AC1-FF12-4585-9903-7C3DB12F53C8}" sibTransId="{309B3DD2-C7FC-4746-9E61-E4F97D1897BD}"/>
    <dgm:cxn modelId="{30C689E7-49FD-4B39-A661-F2DD5CF14DCD}" type="presOf" srcId="{D59DB983-C429-4059-9E43-E7ECEB7D1132}" destId="{96E19A7F-C3AC-4469-BDA7-2831AA6F3A98}" srcOrd="0" destOrd="0" presId="urn:microsoft.com/office/officeart/2005/8/layout/hList6"/>
    <dgm:cxn modelId="{3D609E8E-7759-41AD-9FC3-7139BF821A67}" srcId="{462E991B-36BD-4561-9CEB-ECED69E6C35A}" destId="{8A813E68-171A-4C8E-A34B-3C4D655F3733}" srcOrd="2" destOrd="0" parTransId="{521622B9-87E1-412E-8084-201CE8AD170A}" sibTransId="{B7A308AE-0C33-4B97-BDD9-CE67E67E0656}"/>
    <dgm:cxn modelId="{BFFCC54D-AC9A-4755-BF23-96519FC3C7B7}" srcId="{D59DB983-C429-4059-9E43-E7ECEB7D1132}" destId="{E4F860CA-61EE-495F-AD05-CB6332678CA2}" srcOrd="0" destOrd="0" parTransId="{4A292875-6CAF-47E1-BDBB-FB7C20A3FF7A}" sibTransId="{512F60EF-BFA9-421F-96E2-9998DA6E5C0F}"/>
    <dgm:cxn modelId="{A92642C2-2D97-4171-9C3E-E3CD58E8D628}" type="presOf" srcId="{8E5407F9-D9A2-48B6-90CD-A27530DBDC8C}" destId="{782FDEBF-4366-4789-83D7-AC4663F772F1}" srcOrd="0" destOrd="2" presId="urn:microsoft.com/office/officeart/2005/8/layout/hList6"/>
    <dgm:cxn modelId="{847E7277-EB23-4C37-8F4D-366D9FD7AAE4}" srcId="{462E991B-36BD-4561-9CEB-ECED69E6C35A}" destId="{66B2D644-458E-47F3-8EA4-B4DA7609B7B9}" srcOrd="0" destOrd="0" parTransId="{5852615E-71FB-47A6-96A5-2C604CD6EC55}" sibTransId="{F068DF01-6AA5-46D9-9596-B5790CE54B20}"/>
    <dgm:cxn modelId="{B47F675C-E318-4295-BC4D-07E023259AB0}" type="presOf" srcId="{8A813E68-171A-4C8E-A34B-3C4D655F3733}" destId="{782FDEBF-4366-4789-83D7-AC4663F772F1}" srcOrd="0" destOrd="3" presId="urn:microsoft.com/office/officeart/2005/8/layout/hList6"/>
    <dgm:cxn modelId="{5EF1E7EC-B98A-4446-A067-0B66FFCFBA52}" type="presOf" srcId="{D96A1E30-F287-4992-AD78-3CF30DEB8834}" destId="{33356C12-1B83-4165-BBBB-30A6F32DF04E}" srcOrd="0" destOrd="0" presId="urn:microsoft.com/office/officeart/2005/8/layout/hList6"/>
    <dgm:cxn modelId="{A3867806-C8D2-41F2-9577-F484A78B5D7D}" type="presOf" srcId="{66B2D644-458E-47F3-8EA4-B4DA7609B7B9}" destId="{782FDEBF-4366-4789-83D7-AC4663F772F1}" srcOrd="0" destOrd="1" presId="urn:microsoft.com/office/officeart/2005/8/layout/hList6"/>
    <dgm:cxn modelId="{C98A879D-432F-4970-BDE2-EE9B58182045}" srcId="{462E991B-36BD-4561-9CEB-ECED69E6C35A}" destId="{8E5407F9-D9A2-48B6-90CD-A27530DBDC8C}" srcOrd="1" destOrd="0" parTransId="{016ED50F-0EDE-408D-B87F-7D28F0B83469}" sibTransId="{88EE785C-6D05-40BF-9FF2-70E9941CB112}"/>
    <dgm:cxn modelId="{B2DE1ECB-8320-438A-A21D-AD1B813B6B78}" srcId="{B98233D9-3004-4110-B32B-B951ECD422D0}" destId="{D96A1E30-F287-4992-AD78-3CF30DEB8834}" srcOrd="0" destOrd="0" parTransId="{3365E49B-98CF-4CF0-BAD4-D04ED68B511B}" sibTransId="{D21A3BED-423A-4B1E-AFA2-CF0FA40AE61B}"/>
    <dgm:cxn modelId="{D7517A83-E488-4A8F-8DD2-1B279598E045}" type="presOf" srcId="{B98233D9-3004-4110-B32B-B951ECD422D0}" destId="{44DB3AAD-09CF-493F-9707-DDDC30C67AAA}" srcOrd="0" destOrd="0" presId="urn:microsoft.com/office/officeart/2005/8/layout/hList6"/>
    <dgm:cxn modelId="{A61592F4-1B16-477C-974D-2611424CDC55}" srcId="{B98233D9-3004-4110-B32B-B951ECD422D0}" destId="{D59DB983-C429-4059-9E43-E7ECEB7D1132}" srcOrd="2" destOrd="0" parTransId="{1F514080-9670-46E6-A721-74335A8C5F2D}" sibTransId="{221F644A-51B6-46E8-BC47-D0C907D850BD}"/>
    <dgm:cxn modelId="{AAA7732D-C3CC-476E-8F64-64430266690F}" type="presParOf" srcId="{44DB3AAD-09CF-493F-9707-DDDC30C67AAA}" destId="{33356C12-1B83-4165-BBBB-30A6F32DF04E}" srcOrd="0" destOrd="0" presId="urn:microsoft.com/office/officeart/2005/8/layout/hList6"/>
    <dgm:cxn modelId="{E64A867C-CE04-456D-817A-8A2B9B41626D}" type="presParOf" srcId="{44DB3AAD-09CF-493F-9707-DDDC30C67AAA}" destId="{CCFD469F-3B54-48CA-A326-0520A1677DA6}" srcOrd="1" destOrd="0" presId="urn:microsoft.com/office/officeart/2005/8/layout/hList6"/>
    <dgm:cxn modelId="{B37EE53F-655D-4C4F-98AC-79AF3D7F69DE}" type="presParOf" srcId="{44DB3AAD-09CF-493F-9707-DDDC30C67AAA}" destId="{782FDEBF-4366-4789-83D7-AC4663F772F1}" srcOrd="2" destOrd="0" presId="urn:microsoft.com/office/officeart/2005/8/layout/hList6"/>
    <dgm:cxn modelId="{59572EAC-A982-425F-AF44-84F81D86D87C}" type="presParOf" srcId="{44DB3AAD-09CF-493F-9707-DDDC30C67AAA}" destId="{D191335F-1C03-40E7-B552-F0695ACEFC71}" srcOrd="3" destOrd="0" presId="urn:microsoft.com/office/officeart/2005/8/layout/hList6"/>
    <dgm:cxn modelId="{0A2A64AD-F3A7-46CA-91D1-672ECFC03442}" type="presParOf" srcId="{44DB3AAD-09CF-493F-9707-DDDC30C67AAA}" destId="{96E19A7F-C3AC-4469-BDA7-2831AA6F3A98}"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AF22AC-590D-4889-A418-6EAE8F1954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1070775A-8525-4DBC-A068-5E3638ABA14F}">
      <dgm:prSet custT="1"/>
      <dgm:spPr>
        <a:solidFill>
          <a:schemeClr val="accent1">
            <a:lumMod val="75000"/>
          </a:schemeClr>
        </a:solidFill>
      </dgm:spPr>
      <dgm:t>
        <a:bodyPr/>
        <a:lstStyle/>
        <a:p>
          <a:pPr marL="534988" indent="-534988" algn="l" rtl="0">
            <a:tabLst>
              <a:tab pos="360363" algn="l"/>
            </a:tabLst>
          </a:pPr>
          <a:r>
            <a:rPr lang="el-GR" sz="3200" b="1" dirty="0" smtClean="0">
              <a:latin typeface="Tahoma" pitchFamily="34" charset="0"/>
              <a:cs typeface="Tahoma" pitchFamily="34" charset="0"/>
            </a:rPr>
            <a:t>Γ.</a:t>
          </a:r>
          <a:r>
            <a:rPr lang="en-US" sz="3200" b="1" dirty="0" smtClean="0">
              <a:latin typeface="Tahoma" pitchFamily="34" charset="0"/>
              <a:cs typeface="Tahoma" pitchFamily="34" charset="0"/>
            </a:rPr>
            <a:t> </a:t>
          </a:r>
          <a:r>
            <a:rPr lang="el-GR" sz="3200" b="1" dirty="0" smtClean="0">
              <a:latin typeface="Tahoma" pitchFamily="34" charset="0"/>
              <a:cs typeface="Tahoma" pitchFamily="34" charset="0"/>
            </a:rPr>
            <a:t>Βασικά στοιχεία του Νόμου 4314/2014</a:t>
          </a:r>
          <a:endParaRPr lang="el-GR" sz="1800" b="1" dirty="0">
            <a:latin typeface="Tahoma" pitchFamily="34" charset="0"/>
            <a:cs typeface="Tahoma" pitchFamily="34" charset="0"/>
          </a:endParaRPr>
        </a:p>
      </dgm:t>
    </dgm:pt>
    <dgm:pt modelId="{F01CBBAF-F47C-4620-8B81-9F12B72EC27D}" type="parTrans" cxnId="{CB246F49-1C04-4E0E-8691-89AABF05C863}">
      <dgm:prSet/>
      <dgm:spPr/>
      <dgm:t>
        <a:bodyPr/>
        <a:lstStyle/>
        <a:p>
          <a:pPr algn="l"/>
          <a:endParaRPr lang="el-GR" sz="1800" b="1">
            <a:latin typeface="Tahoma" pitchFamily="34" charset="0"/>
            <a:cs typeface="Tahoma" pitchFamily="34" charset="0"/>
          </a:endParaRPr>
        </a:p>
      </dgm:t>
    </dgm:pt>
    <dgm:pt modelId="{043F0D3A-E331-4DAC-8B60-FCEFD68A9876}" type="sibTrans" cxnId="{CB246F49-1C04-4E0E-8691-89AABF05C863}">
      <dgm:prSet/>
      <dgm:spPr/>
      <dgm:t>
        <a:bodyPr/>
        <a:lstStyle/>
        <a:p>
          <a:pPr algn="l"/>
          <a:endParaRPr lang="el-GR" sz="1800" b="1">
            <a:latin typeface="Tahoma" pitchFamily="34" charset="0"/>
            <a:cs typeface="Tahoma" pitchFamily="34" charset="0"/>
          </a:endParaRPr>
        </a:p>
      </dgm:t>
    </dgm:pt>
    <dgm:pt modelId="{8DF614B9-FCC0-4DD3-9E25-9E20E6C1F14D}" type="pres">
      <dgm:prSet presAssocID="{63AF22AC-590D-4889-A418-6EAE8F1954C9}" presName="linear" presStyleCnt="0">
        <dgm:presLayoutVars>
          <dgm:animLvl val="lvl"/>
          <dgm:resizeHandles val="exact"/>
        </dgm:presLayoutVars>
      </dgm:prSet>
      <dgm:spPr/>
      <dgm:t>
        <a:bodyPr/>
        <a:lstStyle/>
        <a:p>
          <a:endParaRPr lang="el-GR"/>
        </a:p>
      </dgm:t>
    </dgm:pt>
    <dgm:pt modelId="{D53A11BB-50EF-4000-BD98-E870D73469BD}" type="pres">
      <dgm:prSet presAssocID="{1070775A-8525-4DBC-A068-5E3638ABA14F}" presName="parentText" presStyleLbl="node1" presStyleIdx="0" presStyleCnt="1" custScaleY="459796" custLinFactY="-24463" custLinFactNeighborY="-100000">
        <dgm:presLayoutVars>
          <dgm:chMax val="0"/>
          <dgm:bulletEnabled val="1"/>
        </dgm:presLayoutVars>
      </dgm:prSet>
      <dgm:spPr/>
      <dgm:t>
        <a:bodyPr/>
        <a:lstStyle/>
        <a:p>
          <a:endParaRPr lang="el-GR"/>
        </a:p>
      </dgm:t>
    </dgm:pt>
  </dgm:ptLst>
  <dgm:cxnLst>
    <dgm:cxn modelId="{71B67427-3448-43D8-8CA8-D634A99B4E65}" type="presOf" srcId="{1070775A-8525-4DBC-A068-5E3638ABA14F}" destId="{D53A11BB-50EF-4000-BD98-E870D73469BD}" srcOrd="0" destOrd="0" presId="urn:microsoft.com/office/officeart/2005/8/layout/vList2"/>
    <dgm:cxn modelId="{CB246F49-1C04-4E0E-8691-89AABF05C863}" srcId="{63AF22AC-590D-4889-A418-6EAE8F1954C9}" destId="{1070775A-8525-4DBC-A068-5E3638ABA14F}" srcOrd="0" destOrd="0" parTransId="{F01CBBAF-F47C-4620-8B81-9F12B72EC27D}" sibTransId="{043F0D3A-E331-4DAC-8B60-FCEFD68A9876}"/>
    <dgm:cxn modelId="{84DE9A9D-8070-4F37-B325-96546331A9CC}" type="presOf" srcId="{63AF22AC-590D-4889-A418-6EAE8F1954C9}" destId="{8DF614B9-FCC0-4DD3-9E25-9E20E6C1F14D}" srcOrd="0" destOrd="0" presId="urn:microsoft.com/office/officeart/2005/8/layout/vList2"/>
    <dgm:cxn modelId="{3783C5D3-8303-466D-B7AE-2E3017B5293E}" type="presParOf" srcId="{8DF614B9-FCC0-4DD3-9E25-9E20E6C1F14D}" destId="{D53A11BB-50EF-4000-BD98-E870D73469B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A11BB-50EF-4000-BD98-E870D73469BD}">
      <dsp:nvSpPr>
        <dsp:cNvPr id="0" name=""/>
        <dsp:cNvSpPr/>
      </dsp:nvSpPr>
      <dsp:spPr>
        <a:xfrm>
          <a:off x="0" y="643911"/>
          <a:ext cx="8843922" cy="673523"/>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tabLst>
              <a:tab pos="360363" algn="l"/>
            </a:tabLst>
          </a:pPr>
          <a:r>
            <a:rPr lang="el-GR" sz="1800" b="1" kern="1200" dirty="0" smtClean="0">
              <a:latin typeface="Tahoma" pitchFamily="34" charset="0"/>
              <a:cs typeface="Tahoma" pitchFamily="34" charset="0"/>
            </a:rPr>
            <a:t>Α. 	Σύστημα Διαχείρισης &amp; Ελέγχου - Κανονιστικό πλαίσιο</a:t>
          </a:r>
          <a:endParaRPr lang="el-GR" sz="1800" b="1" kern="1200" dirty="0">
            <a:latin typeface="Tahoma" pitchFamily="34" charset="0"/>
            <a:cs typeface="Tahoma" pitchFamily="34" charset="0"/>
          </a:endParaRPr>
        </a:p>
      </dsp:txBody>
      <dsp:txXfrm>
        <a:off x="32879" y="676790"/>
        <a:ext cx="8778164" cy="607765"/>
      </dsp:txXfrm>
    </dsp:sp>
    <dsp:sp modelId="{0050FBC4-B7CA-4BFF-B485-CE1C6D7B9AB1}">
      <dsp:nvSpPr>
        <dsp:cNvPr id="0" name=""/>
        <dsp:cNvSpPr/>
      </dsp:nvSpPr>
      <dsp:spPr>
        <a:xfrm>
          <a:off x="0" y="2662422"/>
          <a:ext cx="8843922" cy="772984"/>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360363" marR="0" lvl="0" indent="-360363" algn="l" defTabSz="914400" rtl="0" eaLnBrk="1" fontAlgn="auto" latinLnBrk="0" hangingPunct="1">
            <a:lnSpc>
              <a:spcPct val="100000"/>
            </a:lnSpc>
            <a:spcBef>
              <a:spcPct val="0"/>
            </a:spcBef>
            <a:spcAft>
              <a:spcPts val="0"/>
            </a:spcAft>
            <a:buClrTx/>
            <a:buSzTx/>
            <a:buFontTx/>
            <a:buNone/>
            <a:tabLst>
              <a:tab pos="360363" algn="l"/>
            </a:tabLst>
            <a:defRPr/>
          </a:pPr>
          <a:r>
            <a:rPr lang="el-GR" sz="1800" b="1" kern="1200" dirty="0" smtClean="0">
              <a:solidFill>
                <a:srgbClr val="660033"/>
              </a:solidFill>
              <a:latin typeface="Tahoma" pitchFamily="34" charset="0"/>
              <a:cs typeface="Tahoma" pitchFamily="34" charset="0"/>
            </a:rPr>
            <a:t>Γ. 	Βασικά στοιχεία του Νόμου 4314/2014</a:t>
          </a:r>
          <a:endParaRPr lang="el-GR" sz="1800" b="1" kern="1200" dirty="0">
            <a:solidFill>
              <a:srgbClr val="660033"/>
            </a:solidFill>
            <a:latin typeface="Tahoma" pitchFamily="34" charset="0"/>
            <a:cs typeface="Tahoma" pitchFamily="34" charset="0"/>
          </a:endParaRPr>
        </a:p>
      </dsp:txBody>
      <dsp:txXfrm>
        <a:off x="37734" y="2700156"/>
        <a:ext cx="8768454" cy="697516"/>
      </dsp:txXfrm>
    </dsp:sp>
    <dsp:sp modelId="{D9BD0BAE-12C9-4962-B837-7612FFACB348}">
      <dsp:nvSpPr>
        <dsp:cNvPr id="0" name=""/>
        <dsp:cNvSpPr/>
      </dsp:nvSpPr>
      <dsp:spPr>
        <a:xfrm>
          <a:off x="0" y="1545353"/>
          <a:ext cx="8843922" cy="748295"/>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tab pos="360363" algn="l"/>
            </a:tabLst>
            <a:defRPr/>
          </a:pPr>
          <a:r>
            <a:rPr lang="el-GR" sz="1800" b="1" kern="1200" dirty="0" smtClean="0">
              <a:latin typeface="Tahoma" pitchFamily="34" charset="0"/>
              <a:cs typeface="Tahoma" pitchFamily="34" charset="0"/>
            </a:rPr>
            <a:t>Β. 	</a:t>
          </a:r>
          <a:r>
            <a:rPr lang="el-GR" sz="1800" b="1" kern="1200" dirty="0" smtClean="0">
              <a:solidFill>
                <a:schemeClr val="accent5">
                  <a:lumMod val="25000"/>
                </a:schemeClr>
              </a:solidFill>
              <a:latin typeface="Tahoma" pitchFamily="34" charset="0"/>
              <a:cs typeface="Tahoma" pitchFamily="34" charset="0"/>
            </a:rPr>
            <a:t>Νέες υποχρεώσεις και στοιχεία απλοποίησης  του ΣΔΕ 2014-2020</a:t>
          </a:r>
        </a:p>
      </dsp:txBody>
      <dsp:txXfrm>
        <a:off x="36529" y="1581882"/>
        <a:ext cx="8770864" cy="675237"/>
      </dsp:txXfrm>
    </dsp:sp>
    <dsp:sp modelId="{77446A9D-A735-4F30-8AF5-33995BE44A54}">
      <dsp:nvSpPr>
        <dsp:cNvPr id="0" name=""/>
        <dsp:cNvSpPr/>
      </dsp:nvSpPr>
      <dsp:spPr>
        <a:xfrm>
          <a:off x="0" y="3757461"/>
          <a:ext cx="8843922" cy="530658"/>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tab pos="360363" algn="l"/>
            </a:tabLst>
            <a:defRPr/>
          </a:pPr>
          <a:r>
            <a:rPr lang="el-GR" sz="1800" b="1" kern="1200" dirty="0" smtClean="0">
              <a:latin typeface="Tahoma" pitchFamily="34" charset="0"/>
              <a:cs typeface="Tahoma" pitchFamily="34" charset="0"/>
            </a:rPr>
            <a:t>Δ. 	Χρονοδιάγραμμα </a:t>
          </a:r>
          <a:endParaRPr lang="el-GR" sz="1800" b="1" kern="1200" dirty="0">
            <a:latin typeface="Tahoma" pitchFamily="34" charset="0"/>
            <a:cs typeface="Tahoma" pitchFamily="34" charset="0"/>
          </a:endParaRPr>
        </a:p>
      </dsp:txBody>
      <dsp:txXfrm>
        <a:off x="25905" y="3783366"/>
        <a:ext cx="8792112" cy="4788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46788-9B27-4D89-9C01-5E303CC17544}">
      <dsp:nvSpPr>
        <dsp:cNvPr id="0" name=""/>
        <dsp:cNvSpPr/>
      </dsp:nvSpPr>
      <dsp:spPr>
        <a:xfrm>
          <a:off x="1052428" y="2776704"/>
          <a:ext cx="766335" cy="2222792"/>
        </a:xfrm>
        <a:custGeom>
          <a:avLst/>
          <a:gdLst/>
          <a:ahLst/>
          <a:cxnLst/>
          <a:rect l="0" t="0" r="0" b="0"/>
          <a:pathLst>
            <a:path>
              <a:moveTo>
                <a:pt x="0" y="0"/>
              </a:moveTo>
              <a:lnTo>
                <a:pt x="383167" y="0"/>
              </a:lnTo>
              <a:lnTo>
                <a:pt x="383167" y="2222792"/>
              </a:lnTo>
              <a:lnTo>
                <a:pt x="766335" y="22227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a:off x="1376816" y="3829320"/>
        <a:ext cx="117559" cy="117559"/>
      </dsp:txXfrm>
    </dsp:sp>
    <dsp:sp modelId="{9DEF8CBD-7259-47B8-A080-EC838BC6959F}">
      <dsp:nvSpPr>
        <dsp:cNvPr id="0" name=""/>
        <dsp:cNvSpPr/>
      </dsp:nvSpPr>
      <dsp:spPr>
        <a:xfrm>
          <a:off x="1052428" y="2776704"/>
          <a:ext cx="766335" cy="704316"/>
        </a:xfrm>
        <a:custGeom>
          <a:avLst/>
          <a:gdLst/>
          <a:ahLst/>
          <a:cxnLst/>
          <a:rect l="0" t="0" r="0" b="0"/>
          <a:pathLst>
            <a:path>
              <a:moveTo>
                <a:pt x="0" y="0"/>
              </a:moveTo>
              <a:lnTo>
                <a:pt x="383167" y="0"/>
              </a:lnTo>
              <a:lnTo>
                <a:pt x="383167" y="704316"/>
              </a:lnTo>
              <a:lnTo>
                <a:pt x="766335" y="7043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1409575" y="3102841"/>
        <a:ext cx="52041" cy="52041"/>
      </dsp:txXfrm>
    </dsp:sp>
    <dsp:sp modelId="{A6DF64F5-C914-4699-A150-C97C65A4147E}">
      <dsp:nvSpPr>
        <dsp:cNvPr id="0" name=""/>
        <dsp:cNvSpPr/>
      </dsp:nvSpPr>
      <dsp:spPr>
        <a:xfrm>
          <a:off x="1052428" y="2010263"/>
          <a:ext cx="766335" cy="766440"/>
        </a:xfrm>
        <a:custGeom>
          <a:avLst/>
          <a:gdLst/>
          <a:ahLst/>
          <a:cxnLst/>
          <a:rect l="0" t="0" r="0" b="0"/>
          <a:pathLst>
            <a:path>
              <a:moveTo>
                <a:pt x="0" y="766440"/>
              </a:moveTo>
              <a:lnTo>
                <a:pt x="383167" y="766440"/>
              </a:lnTo>
              <a:lnTo>
                <a:pt x="383167" y="0"/>
              </a:lnTo>
              <a:lnTo>
                <a:pt x="76633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1408499" y="2366388"/>
        <a:ext cx="54191" cy="54191"/>
      </dsp:txXfrm>
    </dsp:sp>
    <dsp:sp modelId="{BB6834D8-5EA8-49F4-8A9E-49BF4940BE82}">
      <dsp:nvSpPr>
        <dsp:cNvPr id="0" name=""/>
        <dsp:cNvSpPr/>
      </dsp:nvSpPr>
      <dsp:spPr>
        <a:xfrm>
          <a:off x="1052428" y="652973"/>
          <a:ext cx="766335" cy="2123730"/>
        </a:xfrm>
        <a:custGeom>
          <a:avLst/>
          <a:gdLst/>
          <a:ahLst/>
          <a:cxnLst/>
          <a:rect l="0" t="0" r="0" b="0"/>
          <a:pathLst>
            <a:path>
              <a:moveTo>
                <a:pt x="0" y="2123730"/>
              </a:moveTo>
              <a:lnTo>
                <a:pt x="383167" y="2123730"/>
              </a:lnTo>
              <a:lnTo>
                <a:pt x="383167" y="0"/>
              </a:lnTo>
              <a:lnTo>
                <a:pt x="76633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a:off x="1379151" y="1658394"/>
        <a:ext cx="112888" cy="112888"/>
      </dsp:txXfrm>
    </dsp:sp>
    <dsp:sp modelId="{35902277-2692-4FD3-9DCD-DBBCBCD9A024}">
      <dsp:nvSpPr>
        <dsp:cNvPr id="0" name=""/>
        <dsp:cNvSpPr/>
      </dsp:nvSpPr>
      <dsp:spPr>
        <a:xfrm rot="16200000">
          <a:off x="-2186076" y="2250490"/>
          <a:ext cx="5424581" cy="1052428"/>
        </a:xfrm>
        <a:prstGeom prst="rect">
          <a:avLst/>
        </a:prstGeom>
        <a:solidFill>
          <a:srgbClr val="9198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latin typeface="+mj-lt"/>
            </a:rPr>
            <a:t>ΜΕΤΡΑ ΕΠΙΤΑΧΥΝΣΗΣ ΔΙΑΔΙΚΑΣΙΩΝ</a:t>
          </a:r>
          <a:endParaRPr lang="el-GR" sz="2000" b="1" kern="1200" dirty="0">
            <a:solidFill>
              <a:schemeClr val="bg1"/>
            </a:solidFill>
            <a:latin typeface="+mj-lt"/>
          </a:endParaRPr>
        </a:p>
      </dsp:txBody>
      <dsp:txXfrm>
        <a:off x="-2186076" y="2250490"/>
        <a:ext cx="5424581" cy="1052428"/>
      </dsp:txXfrm>
    </dsp:sp>
    <dsp:sp modelId="{D737D242-A21F-4907-9900-180B88A051F8}">
      <dsp:nvSpPr>
        <dsp:cNvPr id="0" name=""/>
        <dsp:cNvSpPr/>
      </dsp:nvSpPr>
      <dsp:spPr>
        <a:xfrm>
          <a:off x="1818763" y="2919"/>
          <a:ext cx="7361018" cy="1300108"/>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144000" bIns="114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800" b="0" kern="1200" dirty="0" smtClean="0">
              <a:solidFill>
                <a:schemeClr val="bg1"/>
              </a:solidFill>
              <a:latin typeface="Tahoma"/>
            </a:rPr>
            <a:t>Πράξεις που αποκλίνουν από τους όρους της απόφασης ένταξης ή από το χρονοδιάγραμμα υλοποίησης του χρόνου (υπέρβαση κατά 50%) τίθενται σε καθεστώς «επιτήρησης» και αν ο Δικαιούχος «δεν συμμορφωθεί»          η πράξη απεντάσσεται.</a:t>
          </a:r>
          <a:endParaRPr lang="el-GR" sz="1800" kern="1200" dirty="0">
            <a:solidFill>
              <a:schemeClr val="bg1"/>
            </a:solidFill>
          </a:endParaRPr>
        </a:p>
      </dsp:txBody>
      <dsp:txXfrm>
        <a:off x="1818763" y="2919"/>
        <a:ext cx="7361018" cy="1300108"/>
      </dsp:txXfrm>
    </dsp:sp>
    <dsp:sp modelId="{0BB27D4C-72DC-4022-851B-BA8C1682F0C9}">
      <dsp:nvSpPr>
        <dsp:cNvPr id="0" name=""/>
        <dsp:cNvSpPr/>
      </dsp:nvSpPr>
      <dsp:spPr>
        <a:xfrm>
          <a:off x="1818763" y="1560695"/>
          <a:ext cx="7398306" cy="899136"/>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1430" rIns="144000" bIns="11430" numCol="1" spcCol="1270" anchor="ctr" anchorCtr="0">
          <a:noAutofit/>
        </a:bodyPr>
        <a:lstStyle/>
        <a:p>
          <a:pPr lvl="0" algn="l" defTabSz="800100">
            <a:lnSpc>
              <a:spcPct val="90000"/>
            </a:lnSpc>
            <a:spcBef>
              <a:spcPct val="0"/>
            </a:spcBef>
            <a:spcAft>
              <a:spcPct val="35000"/>
            </a:spcAft>
          </a:pPr>
          <a:r>
            <a:rPr lang="el-GR" sz="1800" kern="1200" dirty="0" smtClean="0">
              <a:solidFill>
                <a:schemeClr val="bg1"/>
              </a:solidFill>
              <a:latin typeface="Tahoma"/>
            </a:rPr>
            <a:t>Ανάληψη της κύριας νομικής δέσμευσης από το δικαιούχο εντός δεσμευτικής προθεσμίας. Σε διαφορετική περίπτωση           απένταξη</a:t>
          </a:r>
          <a:endParaRPr lang="el-GR" sz="1800" kern="1200" dirty="0">
            <a:solidFill>
              <a:schemeClr val="bg1"/>
            </a:solidFill>
            <a:latin typeface="Tahoma"/>
          </a:endParaRPr>
        </a:p>
      </dsp:txBody>
      <dsp:txXfrm>
        <a:off x="1818763" y="1560695"/>
        <a:ext cx="7398306" cy="899136"/>
      </dsp:txXfrm>
    </dsp:sp>
    <dsp:sp modelId="{6F34E5B5-A6F1-4EB4-A19E-2935DDBA373F}">
      <dsp:nvSpPr>
        <dsp:cNvPr id="0" name=""/>
        <dsp:cNvSpPr/>
      </dsp:nvSpPr>
      <dsp:spPr>
        <a:xfrm>
          <a:off x="1818763" y="2717499"/>
          <a:ext cx="7420077" cy="1527041"/>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1430" rIns="144000" bIns="11430" numCol="1" spcCol="1270" anchor="ctr" anchorCtr="0">
          <a:noAutofit/>
        </a:bodyPr>
        <a:lstStyle/>
        <a:p>
          <a:pPr lvl="0" algn="l" defTabSz="800100">
            <a:lnSpc>
              <a:spcPct val="90000"/>
            </a:lnSpc>
            <a:spcBef>
              <a:spcPct val="0"/>
            </a:spcBef>
            <a:spcAft>
              <a:spcPct val="35000"/>
            </a:spcAft>
          </a:pPr>
          <a:r>
            <a:rPr lang="el-GR" sz="1800" kern="1200" dirty="0" smtClean="0">
              <a:solidFill>
                <a:schemeClr val="bg1"/>
              </a:solidFill>
              <a:latin typeface="+mj-lt"/>
            </a:rPr>
            <a:t>Για τις συμβάσεις που έχουν ανατεθεί με τη διαδικασία της διαπραγμάτευσης χωρίς προηγούμενη προκήρυξη διαγωνισμού, η ΔΑ γνωμοδοτεί με βάση τη γνώμη της ΕΑΑΔΗΣΥ. Όταν οι αναθέσεις συμβάσεων ελέγχονται από το Ελεγκτικό Συνέδριο, δεν ελέγχονται από την ΕΑΑΔΗΣΥ.</a:t>
          </a:r>
          <a:endParaRPr lang="el-GR" sz="1800" kern="1200" dirty="0">
            <a:solidFill>
              <a:schemeClr val="bg1"/>
            </a:solidFill>
            <a:latin typeface="+mj-lt"/>
          </a:endParaRPr>
        </a:p>
      </dsp:txBody>
      <dsp:txXfrm>
        <a:off x="1818763" y="2717499"/>
        <a:ext cx="7420077" cy="1527041"/>
      </dsp:txXfrm>
    </dsp:sp>
    <dsp:sp modelId="{96A301E7-6CDE-4D02-AE69-71F4AE40FFED}">
      <dsp:nvSpPr>
        <dsp:cNvPr id="0" name=""/>
        <dsp:cNvSpPr/>
      </dsp:nvSpPr>
      <dsp:spPr>
        <a:xfrm>
          <a:off x="1818763" y="4502208"/>
          <a:ext cx="7398306" cy="994576"/>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1430" rIns="144000" bIns="11430" numCol="1" spcCol="1270" anchor="ctr" anchorCtr="0">
          <a:noAutofit/>
        </a:bodyPr>
        <a:lstStyle/>
        <a:p>
          <a:pPr lvl="0" algn="l" defTabSz="800100">
            <a:lnSpc>
              <a:spcPct val="90000"/>
            </a:lnSpc>
            <a:spcBef>
              <a:spcPct val="0"/>
            </a:spcBef>
            <a:spcAft>
              <a:spcPct val="35000"/>
            </a:spcAft>
          </a:pPr>
          <a:r>
            <a:rPr lang="el-GR" sz="1800" kern="1200" dirty="0" smtClean="0">
              <a:latin typeface="+mj-lt"/>
            </a:rPr>
            <a:t>Η Επιχειρησιακή </a:t>
          </a:r>
          <a:r>
            <a:rPr lang="el-GR" sz="1800" b="1" kern="1200" dirty="0" smtClean="0">
              <a:latin typeface="+mj-lt"/>
            </a:rPr>
            <a:t>Πλατφόρμα ΔΙΑΥΛΟΣ </a:t>
          </a:r>
          <a:r>
            <a:rPr lang="el-GR" sz="1800" kern="1200" dirty="0" smtClean="0">
              <a:latin typeface="+mj-lt"/>
            </a:rPr>
            <a:t>αποτελεί τον </a:t>
          </a:r>
          <a:r>
            <a:rPr lang="el-GR" sz="1800" kern="1200" dirty="0" smtClean="0">
              <a:solidFill>
                <a:schemeClr val="bg1"/>
              </a:solidFill>
              <a:latin typeface="+mj-lt"/>
            </a:rPr>
            <a:t>αποκλειστικό</a:t>
          </a:r>
          <a:r>
            <a:rPr lang="el-GR" sz="1800" kern="1200" dirty="0" smtClean="0">
              <a:latin typeface="+mj-lt"/>
            </a:rPr>
            <a:t> χώρο ανάρτησης, δημοσιοποίησης και διαβούλευσης εγγράφων μεταξύ των υπηρεσιών των συγχρηματοδοτούμενων έργων. </a:t>
          </a:r>
          <a:endParaRPr lang="el-GR" sz="1800" kern="1200" dirty="0">
            <a:latin typeface="+mj-lt"/>
          </a:endParaRPr>
        </a:p>
      </dsp:txBody>
      <dsp:txXfrm>
        <a:off x="1818763" y="4502208"/>
        <a:ext cx="7398306" cy="9945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F8CBD-7259-47B8-A080-EC838BC6959F}">
      <dsp:nvSpPr>
        <dsp:cNvPr id="0" name=""/>
        <dsp:cNvSpPr/>
      </dsp:nvSpPr>
      <dsp:spPr>
        <a:xfrm>
          <a:off x="1064919" y="2777022"/>
          <a:ext cx="720066" cy="1244129"/>
        </a:xfrm>
        <a:custGeom>
          <a:avLst/>
          <a:gdLst/>
          <a:ahLst/>
          <a:cxnLst/>
          <a:rect l="0" t="0" r="0" b="0"/>
          <a:pathLst>
            <a:path>
              <a:moveTo>
                <a:pt x="0" y="0"/>
              </a:moveTo>
              <a:lnTo>
                <a:pt x="360033" y="0"/>
              </a:lnTo>
              <a:lnTo>
                <a:pt x="360033" y="1244129"/>
              </a:lnTo>
              <a:lnTo>
                <a:pt x="720066" y="1244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1389015" y="3363150"/>
        <a:ext cx="71874" cy="71874"/>
      </dsp:txXfrm>
    </dsp:sp>
    <dsp:sp modelId="{F884D939-EFDC-4D56-B367-27A429B4AA71}">
      <dsp:nvSpPr>
        <dsp:cNvPr id="0" name=""/>
        <dsp:cNvSpPr/>
      </dsp:nvSpPr>
      <dsp:spPr>
        <a:xfrm>
          <a:off x="1064919" y="2483077"/>
          <a:ext cx="720066" cy="293945"/>
        </a:xfrm>
        <a:custGeom>
          <a:avLst/>
          <a:gdLst/>
          <a:ahLst/>
          <a:cxnLst/>
          <a:rect l="0" t="0" r="0" b="0"/>
          <a:pathLst>
            <a:path>
              <a:moveTo>
                <a:pt x="0" y="293945"/>
              </a:moveTo>
              <a:lnTo>
                <a:pt x="360033" y="293945"/>
              </a:lnTo>
              <a:lnTo>
                <a:pt x="360033" y="0"/>
              </a:lnTo>
              <a:lnTo>
                <a:pt x="72006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1405509" y="2610606"/>
        <a:ext cx="38887" cy="38887"/>
      </dsp:txXfrm>
    </dsp:sp>
    <dsp:sp modelId="{BB6834D8-5EA8-49F4-8A9E-49BF4940BE82}">
      <dsp:nvSpPr>
        <dsp:cNvPr id="0" name=""/>
        <dsp:cNvSpPr/>
      </dsp:nvSpPr>
      <dsp:spPr>
        <a:xfrm>
          <a:off x="1064919" y="1211777"/>
          <a:ext cx="720066" cy="1565245"/>
        </a:xfrm>
        <a:custGeom>
          <a:avLst/>
          <a:gdLst/>
          <a:ahLst/>
          <a:cxnLst/>
          <a:rect l="0" t="0" r="0" b="0"/>
          <a:pathLst>
            <a:path>
              <a:moveTo>
                <a:pt x="0" y="1565245"/>
              </a:moveTo>
              <a:lnTo>
                <a:pt x="360033" y="1565245"/>
              </a:lnTo>
              <a:lnTo>
                <a:pt x="360033" y="0"/>
              </a:lnTo>
              <a:lnTo>
                <a:pt x="72006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a:p>
      </dsp:txBody>
      <dsp:txXfrm>
        <a:off x="1381879" y="1951327"/>
        <a:ext cx="86146" cy="86146"/>
      </dsp:txXfrm>
    </dsp:sp>
    <dsp:sp modelId="{35902277-2692-4FD3-9DCD-DBBCBCD9A024}">
      <dsp:nvSpPr>
        <dsp:cNvPr id="0" name=""/>
        <dsp:cNvSpPr/>
      </dsp:nvSpPr>
      <dsp:spPr>
        <a:xfrm rot="16200000">
          <a:off x="-1972430" y="2244563"/>
          <a:ext cx="5009781" cy="1064919"/>
        </a:xfrm>
        <a:prstGeom prst="rect">
          <a:avLst/>
        </a:prstGeom>
        <a:solidFill>
          <a:srgbClr val="9198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latin typeface="+mj-lt"/>
            </a:rPr>
            <a:t>ΜΕΤΡΑ ΕΠΙΤΑΧΥΝΣΗΣ ΔΙΑΔΙΚΑΣΙΩΝ</a:t>
          </a:r>
          <a:endParaRPr lang="el-GR" sz="2000" b="1" kern="1200" dirty="0">
            <a:solidFill>
              <a:schemeClr val="bg1"/>
            </a:solidFill>
            <a:latin typeface="+mj-lt"/>
          </a:endParaRPr>
        </a:p>
      </dsp:txBody>
      <dsp:txXfrm>
        <a:off x="-1972430" y="2244563"/>
        <a:ext cx="5009781" cy="1064919"/>
      </dsp:txXfrm>
    </dsp:sp>
    <dsp:sp modelId="{D737D242-A21F-4907-9900-180B88A051F8}">
      <dsp:nvSpPr>
        <dsp:cNvPr id="0" name=""/>
        <dsp:cNvSpPr/>
      </dsp:nvSpPr>
      <dsp:spPr>
        <a:xfrm>
          <a:off x="1784985" y="899553"/>
          <a:ext cx="7448389" cy="624449"/>
        </a:xfrm>
        <a:prstGeom prst="rect">
          <a:avLst/>
        </a:prstGeom>
        <a:solidFill>
          <a:srgbClr val="377D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1440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b="1" kern="1200" baseline="0" dirty="0" smtClean="0">
              <a:solidFill>
                <a:schemeClr val="bg1"/>
              </a:solidFill>
              <a:latin typeface="+mj-lt"/>
            </a:rPr>
            <a:t>ΠΡΟΣΩΠΙΚΟ ΕΡΓΩΝ ΑΥΤΕΠΙΣΤΑΣΙΑΣ</a:t>
          </a:r>
          <a:endParaRPr lang="el-GR" sz="2000" kern="1200" dirty="0">
            <a:solidFill>
              <a:schemeClr val="bg1"/>
            </a:solidFill>
          </a:endParaRPr>
        </a:p>
      </dsp:txBody>
      <dsp:txXfrm>
        <a:off x="1784985" y="899553"/>
        <a:ext cx="7448389" cy="624449"/>
      </dsp:txXfrm>
    </dsp:sp>
    <dsp:sp modelId="{502026A8-3987-4AB5-9C65-6EC9C94F284F}">
      <dsp:nvSpPr>
        <dsp:cNvPr id="0" name=""/>
        <dsp:cNvSpPr/>
      </dsp:nvSpPr>
      <dsp:spPr>
        <a:xfrm>
          <a:off x="1784985" y="1784728"/>
          <a:ext cx="7508149" cy="1396698"/>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1430" rIns="144000" bIns="114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altLang="el-GR" sz="1800" b="0" kern="120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Εξαίρεση από την ΠΥΣ 33/2006 και το ν. 2527/1997 των συμβάσεων μίσθωσης έργου του προσωπικού που προσλαμβάνεται για καθορισμένο χρονικό διάστημα για την εκτέλεση συγκεκριμένων συγχρηματοδοτούμενων έργων.</a:t>
          </a:r>
          <a:r>
            <a:rPr lang="el-GR" altLang="el-GR" sz="1800" b="0" strike="sngStrike" kern="120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endParaRPr lang="el-GR" kern="1200" dirty="0">
            <a:solidFill>
              <a:schemeClr val="bg1"/>
            </a:solidFill>
            <a:latin typeface="+mj-lt"/>
          </a:endParaRPr>
        </a:p>
      </dsp:txBody>
      <dsp:txXfrm>
        <a:off x="1784985" y="1784728"/>
        <a:ext cx="7508149" cy="1396698"/>
      </dsp:txXfrm>
    </dsp:sp>
    <dsp:sp modelId="{6F34E5B5-A6F1-4EB4-A19E-2935DDBA373F}">
      <dsp:nvSpPr>
        <dsp:cNvPr id="0" name=""/>
        <dsp:cNvSpPr/>
      </dsp:nvSpPr>
      <dsp:spPr>
        <a:xfrm>
          <a:off x="1784985" y="3442153"/>
          <a:ext cx="7508149" cy="1157998"/>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1430" rIns="144000" bIns="11430" numCol="1" spcCol="1270" anchor="ctr" anchorCtr="0">
          <a:noAutofit/>
        </a:bodyPr>
        <a:lstStyle/>
        <a:p>
          <a:pPr lvl="0" algn="l" defTabSz="800100">
            <a:lnSpc>
              <a:spcPct val="90000"/>
            </a:lnSpc>
            <a:spcBef>
              <a:spcPct val="0"/>
            </a:spcBef>
            <a:spcAft>
              <a:spcPct val="35000"/>
            </a:spcAft>
          </a:pPr>
          <a:r>
            <a:rPr lang="el-GR" sz="1800" b="0" kern="1200" dirty="0" smtClean="0">
              <a:solidFill>
                <a:schemeClr val="bg1"/>
              </a:solidFill>
              <a:effectLst/>
              <a:latin typeface="+mj-lt"/>
              <a:ea typeface="+mn-ea"/>
              <a:cs typeface="+mn-cs"/>
            </a:rPr>
            <a:t>Επιτρέπεται η πρόσληψη ανειδίκευτων εργατών και σχεδιαστών σε έργα έρευνας, αναστήλωσης, αποκατάστασης, συντήρησης και διαμόρφωσης μνημείων και έργων τέχνης. </a:t>
          </a:r>
          <a:r>
            <a:rPr lang="el-GR" sz="1800" b="0" kern="1200" baseline="0" dirty="0" smtClean="0">
              <a:solidFill>
                <a:schemeClr val="bg1"/>
              </a:solidFill>
              <a:effectLst/>
              <a:latin typeface="+mj-lt"/>
              <a:ea typeface="+mn-ea"/>
              <a:cs typeface="+mn-cs"/>
            </a:rPr>
            <a:t> </a:t>
          </a:r>
          <a:endParaRPr lang="el-GR" sz="1800" kern="1200" dirty="0">
            <a:solidFill>
              <a:schemeClr val="bg1"/>
            </a:solidFill>
            <a:latin typeface="+mj-lt"/>
          </a:endParaRPr>
        </a:p>
      </dsp:txBody>
      <dsp:txXfrm>
        <a:off x="1784985" y="3442153"/>
        <a:ext cx="7508149" cy="11579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F64F5-C914-4699-A150-C97C65A4147E}">
      <dsp:nvSpPr>
        <dsp:cNvPr id="0" name=""/>
        <dsp:cNvSpPr/>
      </dsp:nvSpPr>
      <dsp:spPr>
        <a:xfrm>
          <a:off x="1150010" y="2777022"/>
          <a:ext cx="946072" cy="1307418"/>
        </a:xfrm>
        <a:custGeom>
          <a:avLst/>
          <a:gdLst/>
          <a:ahLst/>
          <a:cxnLst/>
          <a:rect l="0" t="0" r="0" b="0"/>
          <a:pathLst>
            <a:path>
              <a:moveTo>
                <a:pt x="0" y="0"/>
              </a:moveTo>
              <a:lnTo>
                <a:pt x="473036" y="0"/>
              </a:lnTo>
              <a:lnTo>
                <a:pt x="473036" y="1307418"/>
              </a:lnTo>
              <a:lnTo>
                <a:pt x="946072" y="1307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a:p>
      </dsp:txBody>
      <dsp:txXfrm>
        <a:off x="1582701" y="3390386"/>
        <a:ext cx="80690" cy="80690"/>
      </dsp:txXfrm>
    </dsp:sp>
    <dsp:sp modelId="{BB6834D8-5EA8-49F4-8A9E-49BF4940BE82}">
      <dsp:nvSpPr>
        <dsp:cNvPr id="0" name=""/>
        <dsp:cNvSpPr/>
      </dsp:nvSpPr>
      <dsp:spPr>
        <a:xfrm>
          <a:off x="1150010" y="1822001"/>
          <a:ext cx="946072" cy="955021"/>
        </a:xfrm>
        <a:custGeom>
          <a:avLst/>
          <a:gdLst/>
          <a:ahLst/>
          <a:cxnLst/>
          <a:rect l="0" t="0" r="0" b="0"/>
          <a:pathLst>
            <a:path>
              <a:moveTo>
                <a:pt x="0" y="955021"/>
              </a:moveTo>
              <a:lnTo>
                <a:pt x="473036" y="955021"/>
              </a:lnTo>
              <a:lnTo>
                <a:pt x="473036" y="0"/>
              </a:lnTo>
              <a:lnTo>
                <a:pt x="9460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1589439" y="2265904"/>
        <a:ext cx="67214" cy="67214"/>
      </dsp:txXfrm>
    </dsp:sp>
    <dsp:sp modelId="{35902277-2692-4FD3-9DCD-DBBCBCD9A024}">
      <dsp:nvSpPr>
        <dsp:cNvPr id="0" name=""/>
        <dsp:cNvSpPr/>
      </dsp:nvSpPr>
      <dsp:spPr>
        <a:xfrm rot="16200000">
          <a:off x="-1875407" y="2202017"/>
          <a:ext cx="4900825" cy="1150010"/>
        </a:xfrm>
        <a:prstGeom prst="rect">
          <a:avLst/>
        </a:prstGeom>
        <a:solidFill>
          <a:srgbClr val="9198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2700" rIns="144000" bIns="127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latin typeface="+mj-lt"/>
            </a:rPr>
            <a:t>ΠΕΡΙΟΡΙΣΜΟΣ ΕΠΙΒΑΡΥΝΣΗΣ ΕΘΝΙΚΩΝ ΠΟΡΩΝ</a:t>
          </a:r>
          <a:endParaRPr lang="el-GR" sz="2000" b="1" kern="1200" dirty="0">
            <a:solidFill>
              <a:schemeClr val="bg1"/>
            </a:solidFill>
            <a:latin typeface="+mj-lt"/>
          </a:endParaRPr>
        </a:p>
      </dsp:txBody>
      <dsp:txXfrm>
        <a:off x="-1875407" y="2202017"/>
        <a:ext cx="4900825" cy="1150010"/>
      </dsp:txXfrm>
    </dsp:sp>
    <dsp:sp modelId="{D737D242-A21F-4907-9900-180B88A051F8}">
      <dsp:nvSpPr>
        <dsp:cNvPr id="0" name=""/>
        <dsp:cNvSpPr/>
      </dsp:nvSpPr>
      <dsp:spPr>
        <a:xfrm>
          <a:off x="2096083" y="617775"/>
          <a:ext cx="6826946" cy="2408451"/>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144000" bIns="11430" numCol="1" spcCol="1270" anchor="ctr" anchorCtr="0">
          <a:noAutofit/>
        </a:bodyPr>
        <a:lstStyle/>
        <a:p>
          <a:pPr lvl="0" algn="l">
            <a:spcBef>
              <a:spcPct val="0"/>
            </a:spcBef>
          </a:pPr>
          <a:r>
            <a:rPr lang="el-GR" sz="1800" b="1" kern="1200" dirty="0" smtClean="0">
              <a:latin typeface="+mj-lt"/>
            </a:rPr>
            <a:t>Ειδική πρόβλεψη για πράξεις που απαιτούνται προπαρασκευαστικές ενέργειες </a:t>
          </a:r>
        </a:p>
        <a:p>
          <a:pPr lvl="0" algn="l">
            <a:spcBef>
              <a:spcPct val="0"/>
            </a:spcBef>
          </a:pPr>
          <a:endParaRPr lang="el-GR" sz="1800" b="0" kern="1200" dirty="0" smtClean="0">
            <a:latin typeface="+mj-lt"/>
            <a:sym typeface="Symbo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l-GR" sz="1800" kern="1200" dirty="0" smtClean="0">
            <a:solidFill>
              <a:schemeClr val="bg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el-GR" sz="1800" kern="1200" dirty="0" smtClean="0">
              <a:solidFill>
                <a:schemeClr val="bg1"/>
              </a:solidFill>
            </a:rPr>
            <a:t>Σε περίπτωση υπέρβασης του χρονοδιαγράμματος του πρώτου σταδίου, η Πράξη απεντάσσεται αυτοδίκαια και οι πραγματοποιηθείσες δαπάνες βαρύνουν το εθνικό σκέλος του Φορέα Χρηματοδότησης.</a:t>
          </a:r>
        </a:p>
      </dsp:txBody>
      <dsp:txXfrm>
        <a:off x="2096083" y="617775"/>
        <a:ext cx="6826946" cy="2408451"/>
      </dsp:txXfrm>
    </dsp:sp>
    <dsp:sp modelId="{0BB27D4C-72DC-4022-851B-BA8C1682F0C9}">
      <dsp:nvSpPr>
        <dsp:cNvPr id="0" name=""/>
        <dsp:cNvSpPr/>
      </dsp:nvSpPr>
      <dsp:spPr>
        <a:xfrm>
          <a:off x="2096083" y="3286953"/>
          <a:ext cx="6851302" cy="1594975"/>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2860" rIns="144000" bIns="228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b="0" kern="1200" dirty="0" smtClean="0">
              <a:solidFill>
                <a:schemeClr val="bg1"/>
              </a:solidFill>
              <a:latin typeface="Tahoma"/>
            </a:rPr>
            <a:t>Οι ΔΑ δεν μπορούν να προβαίνουν στην ένταξη έργων, εφόσον έχουν δεσμεύσει </a:t>
          </a:r>
          <a:r>
            <a:rPr lang="el-GR" kern="1200" dirty="0" smtClean="0">
              <a:solidFill>
                <a:schemeClr val="bg1"/>
              </a:solidFill>
              <a:latin typeface="Tahoma"/>
            </a:rPr>
            <a:t>το 120% </a:t>
          </a:r>
          <a:r>
            <a:rPr lang="el-GR" b="0" kern="1200" dirty="0" smtClean="0">
              <a:solidFill>
                <a:schemeClr val="bg1"/>
              </a:solidFill>
              <a:latin typeface="Tahoma"/>
            </a:rPr>
            <a:t>ανά άξονα προτεραιότητας και το </a:t>
          </a:r>
          <a:r>
            <a:rPr lang="el-GR" kern="1200" dirty="0" smtClean="0">
              <a:solidFill>
                <a:schemeClr val="bg1"/>
              </a:solidFill>
              <a:latin typeface="Tahoma"/>
            </a:rPr>
            <a:t>110% </a:t>
          </a:r>
          <a:r>
            <a:rPr lang="el-GR" b="0" kern="1200" dirty="0" smtClean="0">
              <a:solidFill>
                <a:schemeClr val="bg1"/>
              </a:solidFill>
              <a:latin typeface="Tahoma"/>
            </a:rPr>
            <a:t>της συνολικής δημόσιας δαπάνης του ΕΠ. Τα παραπάνω ποσοστά τροποποιούνται μόνο με Απόφαση του Υπ. Οικονομίας, Υποδομών, Ναυτιλίας &amp; Τουρισμού.</a:t>
          </a:r>
          <a:endParaRPr lang="el-GR" sz="1800" kern="1200" dirty="0">
            <a:solidFill>
              <a:schemeClr val="bg1"/>
            </a:solidFill>
            <a:latin typeface="Tahoma"/>
          </a:endParaRPr>
        </a:p>
      </dsp:txBody>
      <dsp:txXfrm>
        <a:off x="2096083" y="3286953"/>
        <a:ext cx="6851302" cy="15949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396D8-4002-41AA-8BCB-D758CFF24590}">
      <dsp:nvSpPr>
        <dsp:cNvPr id="0" name=""/>
        <dsp:cNvSpPr/>
      </dsp:nvSpPr>
      <dsp:spPr>
        <a:xfrm>
          <a:off x="0" y="36275"/>
          <a:ext cx="6808882" cy="263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pPr>
          <a:r>
            <a:rPr lang="el-GR" altLang="en-US" sz="2800" b="1" kern="1200" dirty="0" smtClean="0">
              <a:solidFill>
                <a:srgbClr val="2A2A7E"/>
              </a:solidFill>
              <a:latin typeface="+mj-lt"/>
              <a:ea typeface="+mj-ea"/>
              <a:cs typeface="+mj-cs"/>
            </a:rPr>
            <a:t>Διαχειριστική ικανότητα δικαιούχων</a:t>
          </a:r>
          <a:endParaRPr lang="el-GR" sz="2400" b="1" kern="1200" dirty="0"/>
        </a:p>
      </dsp:txBody>
      <dsp:txXfrm>
        <a:off x="0" y="36275"/>
        <a:ext cx="6808882" cy="1756800"/>
      </dsp:txXfrm>
    </dsp:sp>
    <dsp:sp modelId="{FE4FC74D-310F-4F33-9F2C-3D2C04792B26}">
      <dsp:nvSpPr>
        <dsp:cNvPr id="0" name=""/>
        <dsp:cNvSpPr/>
      </dsp:nvSpPr>
      <dsp:spPr>
        <a:xfrm>
          <a:off x="821554" y="914956"/>
          <a:ext cx="6808882" cy="3513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rtl="0">
            <a:lnSpc>
              <a:spcPct val="90000"/>
            </a:lnSpc>
            <a:spcBef>
              <a:spcPct val="0"/>
            </a:spcBef>
            <a:spcAft>
              <a:spcPct val="15000"/>
            </a:spcAft>
            <a:buChar char="••"/>
          </a:pPr>
          <a:r>
            <a:rPr kumimoji="0" lang="el-GR" sz="2400" b="1" i="0" u="none" strike="noStrike" kern="1200" cap="none" normalizeH="0" baseline="0" dirty="0" smtClean="0">
              <a:ln>
                <a:noFill/>
              </a:ln>
              <a:solidFill>
                <a:srgbClr val="000099"/>
              </a:solidFill>
              <a:effectLst/>
              <a:latin typeface="+mj-lt"/>
              <a:ea typeface="Times New Roman" pitchFamily="18" charset="0"/>
            </a:rPr>
            <a:t>Η εκτίμηση για τη διαχειριστική ικανότητα του δικαιούχου γίνεται στο πλαίσιο αξιολόγησης της  προτεινόμενης πράξης</a:t>
          </a:r>
          <a:endParaRPr lang="el-GR" sz="2400" kern="1200" dirty="0"/>
        </a:p>
        <a:p>
          <a:pPr marL="228600" lvl="1" indent="-228600" algn="l" defTabSz="1066800" rtl="0">
            <a:lnSpc>
              <a:spcPct val="90000"/>
            </a:lnSpc>
            <a:spcBef>
              <a:spcPct val="0"/>
            </a:spcBef>
            <a:spcAft>
              <a:spcPct val="15000"/>
            </a:spcAft>
            <a:buChar char="••"/>
          </a:pPr>
          <a:endParaRPr lang="el-GR" sz="2400" kern="1200" dirty="0"/>
        </a:p>
        <a:p>
          <a:pPr marL="228600" lvl="1" indent="-228600" algn="l" defTabSz="1066800" rtl="0">
            <a:lnSpc>
              <a:spcPct val="90000"/>
            </a:lnSpc>
            <a:spcBef>
              <a:spcPct val="0"/>
            </a:spcBef>
            <a:spcAft>
              <a:spcPct val="15000"/>
            </a:spcAft>
            <a:buChar char="••"/>
          </a:pPr>
          <a:r>
            <a:rPr kumimoji="0" lang="el-GR" sz="2400" b="1" i="0" u="none" strike="noStrike" kern="1200" cap="none" normalizeH="0" baseline="0" dirty="0" smtClean="0">
              <a:ln>
                <a:noFill/>
              </a:ln>
              <a:solidFill>
                <a:srgbClr val="000099"/>
              </a:solidFill>
              <a:effectLst/>
              <a:latin typeface="+mj-lt"/>
              <a:ea typeface="Times New Roman" pitchFamily="18" charset="0"/>
            </a:rPr>
            <a:t>Δεν εκδίδεται εκ των προτέρων πιστοποιητικό επάρκειας</a:t>
          </a:r>
          <a:endParaRPr lang="el-GR" sz="2400" kern="1200" dirty="0"/>
        </a:p>
        <a:p>
          <a:pPr marL="228600" lvl="1" indent="-228600" algn="l" defTabSz="1200150" rtl="0">
            <a:lnSpc>
              <a:spcPct val="90000"/>
            </a:lnSpc>
            <a:spcBef>
              <a:spcPct val="0"/>
            </a:spcBef>
            <a:spcAft>
              <a:spcPct val="15000"/>
            </a:spcAft>
            <a:buChar char="••"/>
          </a:pPr>
          <a:endParaRPr lang="el-GR" sz="2700" kern="1200" dirty="0"/>
        </a:p>
      </dsp:txBody>
      <dsp:txXfrm>
        <a:off x="924464" y="1017866"/>
        <a:ext cx="6603062" cy="33077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142D0-2FFC-4EC1-B1D8-A4E928778578}">
      <dsp:nvSpPr>
        <dsp:cNvPr id="0" name=""/>
        <dsp:cNvSpPr/>
      </dsp:nvSpPr>
      <dsp:spPr>
        <a:xfrm>
          <a:off x="3427191" y="0"/>
          <a:ext cx="5801615" cy="1678781"/>
        </a:xfrm>
        <a:prstGeom prst="rightArrow">
          <a:avLst>
            <a:gd name="adj1" fmla="val 75000"/>
            <a:gd name="adj2" fmla="val 50000"/>
          </a:avLst>
        </a:prstGeom>
        <a:solidFill>
          <a:schemeClr val="tx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365125" lvl="1" indent="-280988" algn="l" defTabSz="1155700">
            <a:lnSpc>
              <a:spcPct val="90000"/>
            </a:lnSpc>
            <a:spcBef>
              <a:spcPct val="0"/>
            </a:spcBef>
            <a:spcAft>
              <a:spcPct val="15000"/>
            </a:spcAft>
            <a:buChar char="••"/>
          </a:pPr>
          <a:r>
            <a:rPr lang="el-GR" sz="2600" kern="1200" dirty="0" smtClean="0">
              <a:latin typeface="+mj-lt"/>
            </a:rPr>
            <a:t>επάρκεια οργανωτικής δομής</a:t>
          </a:r>
          <a:endParaRPr lang="el-GR" sz="2600" kern="1200" dirty="0">
            <a:latin typeface="+mj-lt"/>
          </a:endParaRPr>
        </a:p>
        <a:p>
          <a:pPr marL="365125" lvl="1" indent="-280988" algn="l" defTabSz="1155700">
            <a:lnSpc>
              <a:spcPct val="90000"/>
            </a:lnSpc>
            <a:spcBef>
              <a:spcPct val="0"/>
            </a:spcBef>
            <a:spcAft>
              <a:spcPct val="15000"/>
            </a:spcAft>
            <a:buChar char="••"/>
          </a:pPr>
          <a:r>
            <a:rPr lang="el-GR" sz="2600" kern="1200" dirty="0" smtClean="0">
              <a:latin typeface="+mj-lt"/>
            </a:rPr>
            <a:t>διαδικασίες διαχείρισης, υλοποίησης</a:t>
          </a:r>
          <a:endParaRPr lang="el-GR" sz="2600" kern="1200" dirty="0">
            <a:latin typeface="+mj-lt"/>
          </a:endParaRPr>
        </a:p>
      </dsp:txBody>
      <dsp:txXfrm>
        <a:off x="3427191" y="209848"/>
        <a:ext cx="5172072" cy="1259085"/>
      </dsp:txXfrm>
    </dsp:sp>
    <dsp:sp modelId="{DCE66F2A-C297-41FC-A037-57B49C3B93CB}">
      <dsp:nvSpPr>
        <dsp:cNvPr id="0" name=""/>
        <dsp:cNvSpPr/>
      </dsp:nvSpPr>
      <dsp:spPr>
        <a:xfrm>
          <a:off x="4092" y="0"/>
          <a:ext cx="3423098" cy="1678781"/>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l-GR" sz="2400" b="1" kern="1200" dirty="0" smtClean="0">
              <a:solidFill>
                <a:schemeClr val="bg1"/>
              </a:solidFill>
              <a:latin typeface="+mj-lt"/>
            </a:rPr>
            <a:t>Διοικητική ικανότητα</a:t>
          </a:r>
          <a:endParaRPr lang="el-GR" sz="2400" b="1" kern="1200" dirty="0">
            <a:solidFill>
              <a:schemeClr val="bg1"/>
            </a:solidFill>
            <a:latin typeface="+mj-lt"/>
          </a:endParaRPr>
        </a:p>
      </dsp:txBody>
      <dsp:txXfrm>
        <a:off x="86043" y="81951"/>
        <a:ext cx="3259196" cy="1514879"/>
      </dsp:txXfrm>
    </dsp:sp>
    <dsp:sp modelId="{4D2028C1-CE39-4B08-849D-4164074F50D5}">
      <dsp:nvSpPr>
        <dsp:cNvPr id="0" name=""/>
        <dsp:cNvSpPr/>
      </dsp:nvSpPr>
      <dsp:spPr>
        <a:xfrm>
          <a:off x="3383882" y="1846659"/>
          <a:ext cx="5848821" cy="1678781"/>
        </a:xfrm>
        <a:prstGeom prst="rightArrow">
          <a:avLst>
            <a:gd name="adj1" fmla="val 75000"/>
            <a:gd name="adj2" fmla="val 50000"/>
          </a:avLst>
        </a:prstGeom>
        <a:solidFill>
          <a:schemeClr val="tx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365125" lvl="1" indent="-280988" algn="l" defTabSz="1155700">
            <a:lnSpc>
              <a:spcPct val="90000"/>
            </a:lnSpc>
            <a:spcBef>
              <a:spcPct val="0"/>
            </a:spcBef>
            <a:spcAft>
              <a:spcPct val="15000"/>
            </a:spcAft>
            <a:buChar char="••"/>
          </a:pPr>
          <a:r>
            <a:rPr lang="el-GR" sz="2600" kern="1200" dirty="0" smtClean="0">
              <a:latin typeface="+mj-lt"/>
            </a:rPr>
            <a:t>επάρκεια ομάδας έργου</a:t>
          </a:r>
        </a:p>
        <a:p>
          <a:pPr marL="365125" lvl="1" indent="-280988" algn="l" defTabSz="1155700">
            <a:lnSpc>
              <a:spcPct val="90000"/>
            </a:lnSpc>
            <a:spcBef>
              <a:spcPct val="0"/>
            </a:spcBef>
            <a:spcAft>
              <a:spcPct val="15000"/>
            </a:spcAft>
            <a:buChar char="••"/>
          </a:pPr>
          <a:r>
            <a:rPr lang="el-GR" sz="2600" kern="1200" dirty="0" smtClean="0">
              <a:latin typeface="+mj-lt"/>
            </a:rPr>
            <a:t>εμπειρία στην υλοποίηση συναφών έργων</a:t>
          </a:r>
        </a:p>
      </dsp:txBody>
      <dsp:txXfrm>
        <a:off x="3383882" y="2056507"/>
        <a:ext cx="5219278" cy="1259085"/>
      </dsp:txXfrm>
    </dsp:sp>
    <dsp:sp modelId="{D6D1781D-4ADF-492E-8033-9464B1FBA645}">
      <dsp:nvSpPr>
        <dsp:cNvPr id="0" name=""/>
        <dsp:cNvSpPr/>
      </dsp:nvSpPr>
      <dsp:spPr>
        <a:xfrm>
          <a:off x="196" y="1846659"/>
          <a:ext cx="3383686" cy="1678781"/>
        </a:xfrm>
        <a:prstGeom prst="roundRect">
          <a:avLst/>
        </a:prstGeom>
        <a:solidFill>
          <a:srgbClr val="00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l-GR" sz="2400" b="1" kern="1200" dirty="0" smtClean="0">
              <a:solidFill>
                <a:schemeClr val="bg1"/>
              </a:solidFill>
              <a:latin typeface="+mj-lt"/>
            </a:rPr>
            <a:t>Επιχειρησιακή ικανότητα </a:t>
          </a:r>
          <a:endParaRPr lang="el-GR" sz="2400" b="1" kern="1200" dirty="0">
            <a:solidFill>
              <a:schemeClr val="bg1"/>
            </a:solidFill>
            <a:latin typeface="+mj-lt"/>
          </a:endParaRPr>
        </a:p>
      </dsp:txBody>
      <dsp:txXfrm>
        <a:off x="82147" y="1928610"/>
        <a:ext cx="3219784" cy="1514879"/>
      </dsp:txXfrm>
    </dsp:sp>
    <dsp:sp modelId="{CD4BE7FC-352E-4457-82FF-B9539FF63E21}">
      <dsp:nvSpPr>
        <dsp:cNvPr id="0" name=""/>
        <dsp:cNvSpPr/>
      </dsp:nvSpPr>
      <dsp:spPr>
        <a:xfrm>
          <a:off x="3414054" y="3693318"/>
          <a:ext cx="5815370" cy="1678781"/>
        </a:xfrm>
        <a:prstGeom prst="rightArrow">
          <a:avLst>
            <a:gd name="adj1" fmla="val 75000"/>
            <a:gd name="adj2" fmla="val 50000"/>
          </a:avLst>
        </a:prstGeom>
        <a:solidFill>
          <a:schemeClr val="tx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365125" lvl="1" indent="-280988" algn="l" defTabSz="1155700">
            <a:lnSpc>
              <a:spcPct val="90000"/>
            </a:lnSpc>
            <a:spcBef>
              <a:spcPct val="0"/>
            </a:spcBef>
            <a:spcAft>
              <a:spcPct val="15000"/>
            </a:spcAft>
            <a:buChar char="••"/>
          </a:pPr>
          <a:r>
            <a:rPr lang="el-GR" sz="2600" kern="1200" dirty="0" smtClean="0">
              <a:latin typeface="+mj-lt"/>
            </a:rPr>
            <a:t>εξετάζεται μόνο όταν απαιτείται καταβολή ιδίων πόρων</a:t>
          </a:r>
          <a:endParaRPr lang="el-GR" sz="2600" kern="1200" dirty="0">
            <a:latin typeface="+mj-lt"/>
          </a:endParaRPr>
        </a:p>
      </dsp:txBody>
      <dsp:txXfrm>
        <a:off x="3414054" y="3903166"/>
        <a:ext cx="5185827" cy="1259085"/>
      </dsp:txXfrm>
    </dsp:sp>
    <dsp:sp modelId="{C0377AB6-0236-45C4-94FD-7A79D6A53CA5}">
      <dsp:nvSpPr>
        <dsp:cNvPr id="0" name=""/>
        <dsp:cNvSpPr/>
      </dsp:nvSpPr>
      <dsp:spPr>
        <a:xfrm>
          <a:off x="3474" y="3693318"/>
          <a:ext cx="3410579" cy="1678781"/>
        </a:xfrm>
        <a:prstGeom prst="roundRect">
          <a:avLst/>
        </a:prstGeom>
        <a:solidFill>
          <a:srgbClr val="F0EF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l-GR" sz="2400" b="1" kern="1200" dirty="0" smtClean="0">
              <a:solidFill>
                <a:srgbClr val="000066"/>
              </a:solidFill>
              <a:latin typeface="+mj-lt"/>
            </a:rPr>
            <a:t>Χρηματοοικονομική ικανότητα</a:t>
          </a:r>
          <a:endParaRPr lang="el-GR" sz="2400" b="1" kern="1200" dirty="0">
            <a:solidFill>
              <a:srgbClr val="000066"/>
            </a:solidFill>
            <a:latin typeface="+mj-lt"/>
          </a:endParaRPr>
        </a:p>
      </dsp:txBody>
      <dsp:txXfrm>
        <a:off x="85425" y="3775269"/>
        <a:ext cx="3246677" cy="15148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A11BB-50EF-4000-BD98-E870D73469BD}">
      <dsp:nvSpPr>
        <dsp:cNvPr id="0" name=""/>
        <dsp:cNvSpPr/>
      </dsp:nvSpPr>
      <dsp:spPr>
        <a:xfrm>
          <a:off x="0" y="0"/>
          <a:ext cx="6996513" cy="1938873"/>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444500" lvl="0" indent="-444500" algn="l" defTabSz="1422400" rtl="0">
            <a:lnSpc>
              <a:spcPct val="90000"/>
            </a:lnSpc>
            <a:spcBef>
              <a:spcPct val="0"/>
            </a:spcBef>
            <a:spcAft>
              <a:spcPct val="35000"/>
            </a:spcAft>
            <a:tabLst>
              <a:tab pos="360363" algn="l"/>
            </a:tabLst>
          </a:pPr>
          <a:r>
            <a:rPr lang="el-GR" sz="3200" b="1" kern="1200" dirty="0" smtClean="0">
              <a:latin typeface="Tahoma" pitchFamily="34" charset="0"/>
              <a:cs typeface="Tahoma" pitchFamily="34" charset="0"/>
            </a:rPr>
            <a:t>Δ.</a:t>
          </a:r>
          <a:r>
            <a:rPr lang="en-US" sz="3200" b="1" kern="1200" dirty="0" smtClean="0">
              <a:latin typeface="Tahoma" pitchFamily="34" charset="0"/>
              <a:cs typeface="Tahoma" pitchFamily="34" charset="0"/>
            </a:rPr>
            <a:t>	 </a:t>
          </a:r>
          <a:r>
            <a:rPr lang="el-GR" sz="3200" b="1" kern="1200" dirty="0" smtClean="0">
              <a:latin typeface="Tahoma" pitchFamily="34" charset="0"/>
              <a:cs typeface="Tahoma" pitchFamily="34" charset="0"/>
            </a:rPr>
            <a:t>Χρονοδιάγραμμα</a:t>
          </a:r>
          <a:endParaRPr lang="el-GR" sz="3200" b="1" kern="1200" dirty="0">
            <a:latin typeface="Tahoma" pitchFamily="34" charset="0"/>
            <a:cs typeface="Tahoma" pitchFamily="34" charset="0"/>
          </a:endParaRPr>
        </a:p>
      </dsp:txBody>
      <dsp:txXfrm>
        <a:off x="94648" y="94648"/>
        <a:ext cx="6807217" cy="17495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A9361-C8A4-44D3-AB39-67D39EEDB1C6}">
      <dsp:nvSpPr>
        <dsp:cNvPr id="0" name=""/>
        <dsp:cNvSpPr/>
      </dsp:nvSpPr>
      <dsp:spPr>
        <a:xfrm>
          <a:off x="0" y="1411251"/>
          <a:ext cx="9199688" cy="1881668"/>
        </a:xfrm>
        <a:prstGeom prst="notched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70A0365-00AB-480D-B7F3-77C55BC970B3}">
      <dsp:nvSpPr>
        <dsp:cNvPr id="0" name=""/>
        <dsp:cNvSpPr/>
      </dsp:nvSpPr>
      <dsp:spPr>
        <a:xfrm>
          <a:off x="425700" y="0"/>
          <a:ext cx="4052545" cy="1881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marR="0" lvl="0" indent="0" algn="l" defTabSz="914400" eaLnBrk="1" fontAlgn="auto" latinLnBrk="0" hangingPunct="1">
            <a:lnSpc>
              <a:spcPct val="110000"/>
            </a:lnSpc>
            <a:spcBef>
              <a:spcPct val="0"/>
            </a:spcBef>
            <a:spcAft>
              <a:spcPts val="300"/>
            </a:spcAft>
            <a:buClrTx/>
            <a:buSzTx/>
            <a:buFontTx/>
            <a:buNone/>
            <a:tabLst/>
            <a:defRPr/>
          </a:pPr>
          <a:r>
            <a:rPr lang="el-GR" sz="1800" kern="1200" dirty="0" smtClean="0"/>
            <a:t>Συγκρότηση </a:t>
          </a:r>
          <a:r>
            <a:rPr lang="el-GR" sz="1800" kern="1200" smtClean="0"/>
            <a:t>19 Επ.Πα.,            </a:t>
          </a:r>
          <a:endParaRPr lang="el-GR" sz="1800" kern="1200" dirty="0" smtClean="0"/>
        </a:p>
        <a:p>
          <a:pPr marL="0" marR="0" lvl="0" indent="0" algn="l" defTabSz="914400" eaLnBrk="1" fontAlgn="auto" latinLnBrk="0" hangingPunct="1">
            <a:lnSpc>
              <a:spcPct val="110000"/>
            </a:lnSpc>
            <a:spcBef>
              <a:spcPct val="0"/>
            </a:spcBef>
            <a:spcAft>
              <a:spcPts val="300"/>
            </a:spcAft>
            <a:buClrTx/>
            <a:buSzTx/>
            <a:buFontTx/>
            <a:buNone/>
            <a:tabLst/>
            <a:defRPr/>
          </a:pPr>
          <a:r>
            <a:rPr lang="el-GR" sz="1800" kern="1200" dirty="0" smtClean="0"/>
            <a:t>13 ΥΑ αναδιάρθρωσης ΕΥΔ/ΠΕΠ,   </a:t>
          </a:r>
        </a:p>
        <a:p>
          <a:pPr marL="0" marR="0" lvl="0" indent="0" algn="l" defTabSz="914400" eaLnBrk="1" fontAlgn="auto" latinLnBrk="0" hangingPunct="1">
            <a:lnSpc>
              <a:spcPct val="110000"/>
            </a:lnSpc>
            <a:spcBef>
              <a:spcPct val="0"/>
            </a:spcBef>
            <a:spcAft>
              <a:spcPts val="300"/>
            </a:spcAft>
            <a:buClrTx/>
            <a:buSzTx/>
            <a:buFontTx/>
            <a:buNone/>
            <a:tabLst/>
            <a:defRPr/>
          </a:pPr>
          <a:r>
            <a:rPr lang="el-GR" sz="1800" kern="1200" dirty="0" smtClean="0"/>
            <a:t>4 ΥΑ αναδιάρθρωσης ΕΥΔ/ΤΕΠ,                 </a:t>
          </a:r>
        </a:p>
        <a:p>
          <a:pPr marL="0" marR="0" lvl="0" indent="0" algn="l" defTabSz="914400" eaLnBrk="1" fontAlgn="auto" latinLnBrk="0" hangingPunct="1">
            <a:lnSpc>
              <a:spcPct val="110000"/>
            </a:lnSpc>
            <a:spcBef>
              <a:spcPct val="0"/>
            </a:spcBef>
            <a:spcAft>
              <a:spcPts val="300"/>
            </a:spcAft>
            <a:buClrTx/>
            <a:buSzTx/>
            <a:buFontTx/>
            <a:buNone/>
            <a:tabLst/>
            <a:defRPr/>
          </a:pPr>
          <a:r>
            <a:rPr lang="el-GR" sz="1800" kern="1200" dirty="0" smtClean="0"/>
            <a:t>5 ΥΑ των ΕΥ/ΕΑΣ (για υπογραφή)</a:t>
          </a:r>
          <a:endParaRPr lang="el-GR" sz="1800" kern="1200" dirty="0"/>
        </a:p>
      </dsp:txBody>
      <dsp:txXfrm>
        <a:off x="425700" y="0"/>
        <a:ext cx="4052545" cy="1881668"/>
      </dsp:txXfrm>
    </dsp:sp>
    <dsp:sp modelId="{C11924CB-772E-41CB-880D-A2C8F8F2536A}">
      <dsp:nvSpPr>
        <dsp:cNvPr id="0" name=""/>
        <dsp:cNvSpPr/>
      </dsp:nvSpPr>
      <dsp:spPr>
        <a:xfrm>
          <a:off x="2089768" y="1951302"/>
          <a:ext cx="902523" cy="769663"/>
        </a:xfrm>
        <a:prstGeom prst="ellipse">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31CB-9C4C-4885-A737-020F6C5A9C11}">
      <dsp:nvSpPr>
        <dsp:cNvPr id="0" name=""/>
        <dsp:cNvSpPr/>
      </dsp:nvSpPr>
      <dsp:spPr>
        <a:xfrm>
          <a:off x="3788339" y="2808748"/>
          <a:ext cx="4111305" cy="1881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l" defTabSz="800100">
            <a:lnSpc>
              <a:spcPct val="110000"/>
            </a:lnSpc>
            <a:spcBef>
              <a:spcPct val="0"/>
            </a:spcBef>
            <a:spcAft>
              <a:spcPts val="300"/>
            </a:spcAft>
          </a:pPr>
          <a:r>
            <a:rPr lang="el-GR" sz="1800" kern="1200" dirty="0" smtClean="0"/>
            <a:t>Ολοκλήρωση του ΣΔΕ και αξιολόγησή του από την ΕΔΕΛ το αργότερο μέχρι το 1</a:t>
          </a:r>
          <a:r>
            <a:rPr lang="el-GR" sz="1800" kern="1200" baseline="30000" dirty="0" smtClean="0"/>
            <a:t>ο</a:t>
          </a:r>
          <a:r>
            <a:rPr lang="el-GR" sz="1800" kern="1200" dirty="0" smtClean="0"/>
            <a:t> αίτημα πληρωμής στην ΕΕ</a:t>
          </a:r>
        </a:p>
        <a:p>
          <a:pPr lvl="0" algn="l" defTabSz="800100">
            <a:lnSpc>
              <a:spcPct val="110000"/>
            </a:lnSpc>
            <a:spcBef>
              <a:spcPct val="0"/>
            </a:spcBef>
            <a:spcAft>
              <a:spcPts val="300"/>
            </a:spcAft>
          </a:pPr>
          <a:r>
            <a:rPr lang="el-GR" sz="1800" kern="1200" dirty="0" smtClean="0"/>
            <a:t>Στοιχεία ΣΔΕ για την ενεργοποίηση των ΕΠ</a:t>
          </a:r>
        </a:p>
        <a:p>
          <a:pPr lvl="0" algn="l" defTabSz="800100">
            <a:lnSpc>
              <a:spcPct val="110000"/>
            </a:lnSpc>
            <a:spcBef>
              <a:spcPct val="0"/>
            </a:spcBef>
            <a:spcAft>
              <a:spcPts val="300"/>
            </a:spcAft>
          </a:pPr>
          <a:endParaRPr lang="el-GR" sz="1800" kern="1200" dirty="0"/>
        </a:p>
      </dsp:txBody>
      <dsp:txXfrm>
        <a:off x="3788339" y="2808748"/>
        <a:ext cx="4111305" cy="1881668"/>
      </dsp:txXfrm>
    </dsp:sp>
    <dsp:sp modelId="{D9325129-8E57-4758-BDE5-07F438435BC8}">
      <dsp:nvSpPr>
        <dsp:cNvPr id="0" name=""/>
        <dsp:cNvSpPr/>
      </dsp:nvSpPr>
      <dsp:spPr>
        <a:xfrm>
          <a:off x="5750209" y="1958659"/>
          <a:ext cx="945853" cy="7868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05430-5CE2-4F2D-B6F4-22B1CC75E084}">
      <dsp:nvSpPr>
        <dsp:cNvPr id="0" name=""/>
        <dsp:cNvSpPr/>
      </dsp:nvSpPr>
      <dsp:spPr>
        <a:xfrm>
          <a:off x="-6269477" y="-959073"/>
          <a:ext cx="7462763" cy="7462763"/>
        </a:xfrm>
        <a:prstGeom prst="blockArc">
          <a:avLst>
            <a:gd name="adj1" fmla="val 18900000"/>
            <a:gd name="adj2" fmla="val 2700000"/>
            <a:gd name="adj3" fmla="val 28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88FDE1-9BEC-48F9-9BB0-0433AB1DF996}">
      <dsp:nvSpPr>
        <dsp:cNvPr id="0" name=""/>
        <dsp:cNvSpPr/>
      </dsp:nvSpPr>
      <dsp:spPr>
        <a:xfrm>
          <a:off x="624485" y="426270"/>
          <a:ext cx="8140864" cy="852983"/>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056" tIns="45720" rIns="45720" bIns="45720" numCol="1" spcCol="1270" anchor="ctr" anchorCtr="0">
          <a:noAutofit/>
        </a:bodyPr>
        <a:lstStyle/>
        <a:p>
          <a:pPr lvl="0" algn="l" defTabSz="800100" rtl="0">
            <a:lnSpc>
              <a:spcPct val="90000"/>
            </a:lnSpc>
            <a:spcBef>
              <a:spcPct val="0"/>
            </a:spcBef>
            <a:spcAft>
              <a:spcPct val="35000"/>
            </a:spcAft>
            <a:tabLst>
              <a:tab pos="360363" algn="l"/>
            </a:tabLst>
          </a:pPr>
          <a:r>
            <a:rPr lang="el-GR" sz="1800" b="1" kern="1200" dirty="0" smtClean="0">
              <a:latin typeface="Tahoma" pitchFamily="34" charset="0"/>
              <a:cs typeface="Tahoma" pitchFamily="34" charset="0"/>
            </a:rPr>
            <a:t>Ένα σύνολο διοικητικών αρχών που βρίσκονται σε αλληλεξάρτηση</a:t>
          </a:r>
          <a:endParaRPr lang="el-GR" sz="1800" b="1" kern="1200" dirty="0">
            <a:latin typeface="Tahoma" pitchFamily="34" charset="0"/>
            <a:cs typeface="Tahoma" pitchFamily="34" charset="0"/>
          </a:endParaRPr>
        </a:p>
      </dsp:txBody>
      <dsp:txXfrm>
        <a:off x="624485" y="426270"/>
        <a:ext cx="8140864" cy="852983"/>
      </dsp:txXfrm>
    </dsp:sp>
    <dsp:sp modelId="{9927A0D1-45FF-4C08-826E-8B4934ECDD78}">
      <dsp:nvSpPr>
        <dsp:cNvPr id="0" name=""/>
        <dsp:cNvSpPr/>
      </dsp:nvSpPr>
      <dsp:spPr>
        <a:xfrm>
          <a:off x="91371" y="319647"/>
          <a:ext cx="1066229" cy="10662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724D8A-AE4A-41F3-B72A-12006213919A}">
      <dsp:nvSpPr>
        <dsp:cNvPr id="0" name=""/>
        <dsp:cNvSpPr/>
      </dsp:nvSpPr>
      <dsp:spPr>
        <a:xfrm>
          <a:off x="1113521" y="1705967"/>
          <a:ext cx="7651829" cy="852983"/>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056" tIns="45720" rIns="45720" bIns="45720" numCol="1" spcCol="1270" anchor="ctr" anchorCtr="0">
          <a:noAutofit/>
        </a:bodyPr>
        <a:lstStyle/>
        <a:p>
          <a:pPr lvl="0" algn="l" defTabSz="800100" rtl="0">
            <a:lnSpc>
              <a:spcPct val="90000"/>
            </a:lnSpc>
            <a:spcBef>
              <a:spcPct val="0"/>
            </a:spcBef>
            <a:spcAft>
              <a:spcPct val="35000"/>
            </a:spcAft>
          </a:pPr>
          <a:r>
            <a:rPr lang="el-GR" sz="1800" b="1" kern="1200" dirty="0" smtClean="0">
              <a:solidFill>
                <a:srgbClr val="660033"/>
              </a:solidFill>
              <a:latin typeface="Tahoma" pitchFamily="34" charset="0"/>
              <a:cs typeface="Tahoma" pitchFamily="34" charset="0"/>
            </a:rPr>
            <a:t>Οι οποίες αναπτύσσουν επί μέρους δραστηριότητες</a:t>
          </a:r>
          <a:endParaRPr lang="el-GR" sz="1800" b="1" kern="1200" dirty="0">
            <a:solidFill>
              <a:srgbClr val="660033"/>
            </a:solidFill>
            <a:latin typeface="Tahoma" pitchFamily="34" charset="0"/>
            <a:cs typeface="Tahoma" pitchFamily="34" charset="0"/>
          </a:endParaRPr>
        </a:p>
      </dsp:txBody>
      <dsp:txXfrm>
        <a:off x="1113521" y="1705967"/>
        <a:ext cx="7651829" cy="852983"/>
      </dsp:txXfrm>
    </dsp:sp>
    <dsp:sp modelId="{7308419A-3F7F-4B07-8192-C7A9B40AAEF1}">
      <dsp:nvSpPr>
        <dsp:cNvPr id="0" name=""/>
        <dsp:cNvSpPr/>
      </dsp:nvSpPr>
      <dsp:spPr>
        <a:xfrm>
          <a:off x="580406" y="1599344"/>
          <a:ext cx="1066229" cy="10662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49EC5E-A7FE-4A67-9182-A6DBF15D5F28}">
      <dsp:nvSpPr>
        <dsp:cNvPr id="0" name=""/>
        <dsp:cNvSpPr/>
      </dsp:nvSpPr>
      <dsp:spPr>
        <a:xfrm>
          <a:off x="1113521" y="2985664"/>
          <a:ext cx="7651829" cy="852983"/>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056"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tab pos="360363" algn="l"/>
            </a:tabLst>
            <a:defRPr/>
          </a:pPr>
          <a:r>
            <a:rPr lang="el-GR" sz="1800" b="1" kern="1200" dirty="0" smtClean="0">
              <a:latin typeface="Tahoma" pitchFamily="34" charset="0"/>
              <a:cs typeface="Tahoma" pitchFamily="34" charset="0"/>
            </a:rPr>
            <a:t>Διαρθρωμένων με συγκεκριμένη οργανωτική δομή</a:t>
          </a:r>
          <a:endParaRPr lang="el-GR" sz="1800" b="1" kern="1200" dirty="0" smtClean="0">
            <a:solidFill>
              <a:schemeClr val="accent5">
                <a:lumMod val="25000"/>
              </a:schemeClr>
            </a:solidFill>
            <a:latin typeface="Tahoma" pitchFamily="34" charset="0"/>
            <a:cs typeface="Tahoma" pitchFamily="34" charset="0"/>
          </a:endParaRPr>
        </a:p>
      </dsp:txBody>
      <dsp:txXfrm>
        <a:off x="1113521" y="2985664"/>
        <a:ext cx="7651829" cy="852983"/>
      </dsp:txXfrm>
    </dsp:sp>
    <dsp:sp modelId="{3A602044-4BFC-4D8F-B196-75EBDD9FF0C2}">
      <dsp:nvSpPr>
        <dsp:cNvPr id="0" name=""/>
        <dsp:cNvSpPr/>
      </dsp:nvSpPr>
      <dsp:spPr>
        <a:xfrm>
          <a:off x="580406" y="2879041"/>
          <a:ext cx="1066229" cy="10662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27ACCB-3218-4059-AC4C-DD3384AA1317}">
      <dsp:nvSpPr>
        <dsp:cNvPr id="0" name=""/>
        <dsp:cNvSpPr/>
      </dsp:nvSpPr>
      <dsp:spPr>
        <a:xfrm>
          <a:off x="624485" y="4265362"/>
          <a:ext cx="8140864" cy="85298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056"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tab pos="360363" algn="l"/>
            </a:tabLst>
            <a:defRPr/>
          </a:pPr>
          <a:r>
            <a:rPr lang="el-GR" sz="1800" b="1" kern="1200" dirty="0" smtClean="0">
              <a:solidFill>
                <a:srgbClr val="990000"/>
              </a:solidFill>
              <a:latin typeface="Tahoma" pitchFamily="34" charset="0"/>
              <a:cs typeface="Tahoma" pitchFamily="34" charset="0"/>
            </a:rPr>
            <a:t>Με αντικειμενικό σκοπό τη χρηστή δημοσιονομική διαχείριση των πόρων (οικονομία, αποτελεσματικότητα, αποδοτικότητα)</a:t>
          </a:r>
          <a:endParaRPr lang="el-GR" sz="1800" b="1" kern="1200" dirty="0">
            <a:latin typeface="Tahoma" pitchFamily="34" charset="0"/>
            <a:cs typeface="Tahoma" pitchFamily="34" charset="0"/>
          </a:endParaRPr>
        </a:p>
      </dsp:txBody>
      <dsp:txXfrm>
        <a:off x="624485" y="4265362"/>
        <a:ext cx="8140864" cy="852983"/>
      </dsp:txXfrm>
    </dsp:sp>
    <dsp:sp modelId="{2F0E2984-D1A0-4282-A67C-C051F4A94296}">
      <dsp:nvSpPr>
        <dsp:cNvPr id="0" name=""/>
        <dsp:cNvSpPr/>
      </dsp:nvSpPr>
      <dsp:spPr>
        <a:xfrm>
          <a:off x="91371" y="4158739"/>
          <a:ext cx="1066229" cy="10662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05430-5CE2-4F2D-B6F4-22B1CC75E084}">
      <dsp:nvSpPr>
        <dsp:cNvPr id="0" name=""/>
        <dsp:cNvSpPr/>
      </dsp:nvSpPr>
      <dsp:spPr>
        <a:xfrm>
          <a:off x="-6269477" y="-959073"/>
          <a:ext cx="7462763" cy="7462763"/>
        </a:xfrm>
        <a:prstGeom prst="blockArc">
          <a:avLst>
            <a:gd name="adj1" fmla="val 18900000"/>
            <a:gd name="adj2" fmla="val 2700000"/>
            <a:gd name="adj3" fmla="val 28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D7238-1F1F-4396-B3D3-235CD2016554}">
      <dsp:nvSpPr>
        <dsp:cNvPr id="0" name=""/>
        <dsp:cNvSpPr/>
      </dsp:nvSpPr>
      <dsp:spPr>
        <a:xfrm>
          <a:off x="521356" y="121649"/>
          <a:ext cx="8243994" cy="11428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45720" rIns="45720" bIns="45720" numCol="1" spcCol="1270" anchor="t" anchorCtr="0">
          <a:noAutofit/>
        </a:bodyPr>
        <a:lstStyle/>
        <a:p>
          <a:pPr lvl="0" algn="l" defTabSz="800100">
            <a:lnSpc>
              <a:spcPct val="90000"/>
            </a:lnSpc>
            <a:spcBef>
              <a:spcPct val="0"/>
            </a:spcBef>
            <a:spcAft>
              <a:spcPct val="35000"/>
            </a:spcAft>
          </a:pPr>
          <a:r>
            <a:rPr lang="el-GR" altLang="el-GR" sz="1800" b="1" kern="1200" dirty="0" smtClean="0">
              <a:solidFill>
                <a:srgbClr val="660033"/>
              </a:solidFill>
              <a:latin typeface="Tahoma" pitchFamily="34" charset="0"/>
              <a:cs typeface="Tahoma" pitchFamily="34" charset="0"/>
            </a:rPr>
            <a:t>Κοινές αρχές για όλα τα ΕΠ</a:t>
          </a:r>
          <a:r>
            <a:rPr lang="en-US" altLang="el-GR" sz="1800" b="1" kern="1200" dirty="0" smtClean="0">
              <a:solidFill>
                <a:srgbClr val="660033"/>
              </a:solidFill>
              <a:latin typeface="Tahoma" pitchFamily="34" charset="0"/>
              <a:cs typeface="Tahoma" pitchFamily="34" charset="0"/>
            </a:rPr>
            <a:t>:</a:t>
          </a:r>
          <a:endParaRPr lang="en-US" altLang="el-GR" sz="1800" b="1" kern="1200" dirty="0">
            <a:solidFill>
              <a:srgbClr val="660033"/>
            </a:solidFill>
            <a:latin typeface="Tahoma" pitchFamily="34" charset="0"/>
            <a:cs typeface="Tahoma" pitchFamily="34" charset="0"/>
          </a:endParaRPr>
        </a:p>
        <a:p>
          <a:pPr marL="114300" lvl="1" indent="-114300" algn="l" defTabSz="622300">
            <a:lnSpc>
              <a:spcPct val="90000"/>
            </a:lnSpc>
            <a:spcBef>
              <a:spcPct val="0"/>
            </a:spcBef>
            <a:spcAft>
              <a:spcPct val="15000"/>
            </a:spcAft>
            <a:buChar char="••"/>
          </a:pPr>
          <a:r>
            <a:rPr lang="el-GR" altLang="el-GR" sz="1400" b="1" kern="1200" dirty="0" smtClean="0">
              <a:solidFill>
                <a:srgbClr val="660033"/>
              </a:solidFill>
              <a:latin typeface="Tahoma" pitchFamily="34" charset="0"/>
              <a:cs typeface="Tahoma" pitchFamily="34" charset="0"/>
            </a:rPr>
            <a:t>Εθνική Αρχή Συντονισμού</a:t>
          </a:r>
          <a:endParaRPr lang="en-US" altLang="el-GR" sz="1400" b="1" kern="1200" dirty="0">
            <a:solidFill>
              <a:srgbClr val="660033"/>
            </a:solidFill>
            <a:latin typeface="Tahoma" pitchFamily="34" charset="0"/>
            <a:cs typeface="Tahoma" pitchFamily="34" charset="0"/>
          </a:endParaRPr>
        </a:p>
        <a:p>
          <a:pPr marL="114300" lvl="1" indent="-114300" algn="l" defTabSz="622300">
            <a:lnSpc>
              <a:spcPct val="90000"/>
            </a:lnSpc>
            <a:spcBef>
              <a:spcPct val="0"/>
            </a:spcBef>
            <a:spcAft>
              <a:spcPct val="15000"/>
            </a:spcAft>
            <a:buChar char="••"/>
          </a:pPr>
          <a:r>
            <a:rPr lang="el-GR" altLang="el-GR" sz="1400" b="1" kern="1200" dirty="0" smtClean="0">
              <a:solidFill>
                <a:srgbClr val="660033"/>
              </a:solidFill>
              <a:latin typeface="Tahoma" pitchFamily="34" charset="0"/>
              <a:cs typeface="Tahoma" pitchFamily="34" charset="0"/>
            </a:rPr>
            <a:t>Αρχή Πιστοποίησης</a:t>
          </a:r>
          <a:r>
            <a:rPr lang="en-US" altLang="el-GR" sz="1400" b="1" kern="1200" dirty="0" smtClean="0">
              <a:solidFill>
                <a:srgbClr val="660033"/>
              </a:solidFill>
              <a:latin typeface="Tahoma" pitchFamily="34" charset="0"/>
              <a:cs typeface="Tahoma" pitchFamily="34" charset="0"/>
            </a:rPr>
            <a:t> </a:t>
          </a:r>
          <a:endParaRPr lang="en-US" altLang="el-GR" sz="1400" b="1" kern="1200" dirty="0">
            <a:solidFill>
              <a:srgbClr val="660033"/>
            </a:solidFill>
            <a:latin typeface="Tahoma" pitchFamily="34" charset="0"/>
            <a:cs typeface="Tahoma" pitchFamily="34" charset="0"/>
          </a:endParaRPr>
        </a:p>
        <a:p>
          <a:pPr marL="114300" lvl="1" indent="-114300" algn="l" defTabSz="622300">
            <a:lnSpc>
              <a:spcPct val="90000"/>
            </a:lnSpc>
            <a:spcBef>
              <a:spcPct val="0"/>
            </a:spcBef>
            <a:spcAft>
              <a:spcPct val="15000"/>
            </a:spcAft>
            <a:buChar char="••"/>
          </a:pPr>
          <a:r>
            <a:rPr lang="el-GR" altLang="el-GR" sz="1400" b="1" kern="1200" dirty="0" smtClean="0">
              <a:solidFill>
                <a:srgbClr val="660033"/>
              </a:solidFill>
              <a:latin typeface="Tahoma" pitchFamily="34" charset="0"/>
              <a:cs typeface="Tahoma" pitchFamily="34" charset="0"/>
            </a:rPr>
            <a:t>Αρχή Ελέγχου (ΕΔΕΛ)</a:t>
          </a:r>
          <a:endParaRPr lang="en-US" altLang="el-GR" sz="1400" b="1" kern="1200" dirty="0">
            <a:solidFill>
              <a:srgbClr val="660033"/>
            </a:solidFill>
            <a:latin typeface="Tahoma" pitchFamily="34" charset="0"/>
            <a:cs typeface="Tahoma" pitchFamily="34" charset="0"/>
          </a:endParaRPr>
        </a:p>
      </dsp:txBody>
      <dsp:txXfrm>
        <a:off x="521356" y="121649"/>
        <a:ext cx="8243994" cy="1142854"/>
      </dsp:txXfrm>
    </dsp:sp>
    <dsp:sp modelId="{8E473F2A-E7A6-42F6-9BA2-3ADA58BDCE90}">
      <dsp:nvSpPr>
        <dsp:cNvPr id="0" name=""/>
        <dsp:cNvSpPr/>
      </dsp:nvSpPr>
      <dsp:spPr>
        <a:xfrm>
          <a:off x="88044" y="259765"/>
          <a:ext cx="866623" cy="8666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B769F-EF42-4B1D-BACE-ABEBD9C1DA98}">
      <dsp:nvSpPr>
        <dsp:cNvPr id="0" name=""/>
        <dsp:cNvSpPr/>
      </dsp:nvSpPr>
      <dsp:spPr>
        <a:xfrm>
          <a:off x="1018153" y="1386043"/>
          <a:ext cx="7747196" cy="6932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45720" rIns="45720" bIns="45720" numCol="1" spcCol="1270" anchor="ctr" anchorCtr="0">
          <a:noAutofit/>
        </a:bodyPr>
        <a:lstStyle/>
        <a:p>
          <a:pPr lvl="0" algn="l" defTabSz="800100">
            <a:lnSpc>
              <a:spcPct val="90000"/>
            </a:lnSpc>
            <a:spcBef>
              <a:spcPct val="0"/>
            </a:spcBef>
            <a:spcAft>
              <a:spcPct val="35000"/>
            </a:spcAft>
          </a:pPr>
          <a:r>
            <a:rPr lang="el-GR" altLang="el-GR" sz="1800" b="1" kern="1200" dirty="0" smtClean="0">
              <a:solidFill>
                <a:srgbClr val="660033"/>
              </a:solidFill>
              <a:latin typeface="Tahoma" pitchFamily="34" charset="0"/>
              <a:cs typeface="Tahoma" pitchFamily="34" charset="0"/>
            </a:rPr>
            <a:t>Κοινή δομή και αρμοδιότητες/καθήκοντα για όλες τις ΔΑ</a:t>
          </a:r>
          <a:endParaRPr lang="en-US" altLang="el-GR" sz="1800" b="1" kern="1200" dirty="0">
            <a:solidFill>
              <a:srgbClr val="660033"/>
            </a:solidFill>
            <a:latin typeface="Tahoma" pitchFamily="34" charset="0"/>
            <a:cs typeface="Tahoma" pitchFamily="34" charset="0"/>
          </a:endParaRPr>
        </a:p>
      </dsp:txBody>
      <dsp:txXfrm>
        <a:off x="1018153" y="1386043"/>
        <a:ext cx="7747196" cy="693298"/>
      </dsp:txXfrm>
    </dsp:sp>
    <dsp:sp modelId="{CB21584D-7F92-4D16-ADE6-F846A3750B15}">
      <dsp:nvSpPr>
        <dsp:cNvPr id="0" name=""/>
        <dsp:cNvSpPr/>
      </dsp:nvSpPr>
      <dsp:spPr>
        <a:xfrm>
          <a:off x="584841" y="1299380"/>
          <a:ext cx="866623" cy="8666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05DDC-56E2-4976-8951-C80E6805B0A9}">
      <dsp:nvSpPr>
        <dsp:cNvPr id="0" name=""/>
        <dsp:cNvSpPr/>
      </dsp:nvSpPr>
      <dsp:spPr>
        <a:xfrm>
          <a:off x="1170630" y="2425658"/>
          <a:ext cx="7594720" cy="6932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45720" rIns="45720" bIns="45720" numCol="1" spcCol="1270" anchor="ctr" anchorCtr="0">
          <a:noAutofit/>
        </a:bodyPr>
        <a:lstStyle/>
        <a:p>
          <a:pPr lvl="0" algn="l" defTabSz="800100">
            <a:lnSpc>
              <a:spcPct val="90000"/>
            </a:lnSpc>
            <a:spcBef>
              <a:spcPct val="0"/>
            </a:spcBef>
            <a:spcAft>
              <a:spcPct val="35000"/>
            </a:spcAft>
          </a:pPr>
          <a:r>
            <a:rPr lang="el-GR" altLang="el-GR" sz="1800" b="1" kern="1200" dirty="0" smtClean="0">
              <a:solidFill>
                <a:srgbClr val="660033"/>
              </a:solidFill>
              <a:latin typeface="Tahoma" pitchFamily="34" charset="0"/>
              <a:cs typeface="Tahoma" pitchFamily="34" charset="0"/>
            </a:rPr>
            <a:t>Ενιαίο σύστημα ορισμού Ενδιάμεσων Φορέων </a:t>
          </a:r>
          <a:endParaRPr lang="en-US" altLang="el-GR" sz="1800" b="1" kern="1200" dirty="0">
            <a:solidFill>
              <a:srgbClr val="660033"/>
            </a:solidFill>
            <a:latin typeface="Tahoma" pitchFamily="34" charset="0"/>
            <a:cs typeface="Tahoma" pitchFamily="34" charset="0"/>
          </a:endParaRPr>
        </a:p>
      </dsp:txBody>
      <dsp:txXfrm>
        <a:off x="1170630" y="2425658"/>
        <a:ext cx="7594720" cy="693298"/>
      </dsp:txXfrm>
    </dsp:sp>
    <dsp:sp modelId="{C9F33561-387D-4EB3-8AF1-B121096F95E6}">
      <dsp:nvSpPr>
        <dsp:cNvPr id="0" name=""/>
        <dsp:cNvSpPr/>
      </dsp:nvSpPr>
      <dsp:spPr>
        <a:xfrm>
          <a:off x="737318" y="2338996"/>
          <a:ext cx="866623" cy="8666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6EC9F1-A4AB-4F18-855E-47E1CFADAF90}">
      <dsp:nvSpPr>
        <dsp:cNvPr id="0" name=""/>
        <dsp:cNvSpPr/>
      </dsp:nvSpPr>
      <dsp:spPr>
        <a:xfrm>
          <a:off x="1018153" y="3465274"/>
          <a:ext cx="7747196" cy="6932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45720" rIns="45720" bIns="45720" numCol="1" spcCol="1270" anchor="ctr" anchorCtr="0">
          <a:noAutofit/>
        </a:bodyPr>
        <a:lstStyle/>
        <a:p>
          <a:pPr lvl="0" algn="l" defTabSz="800100">
            <a:lnSpc>
              <a:spcPct val="90000"/>
            </a:lnSpc>
            <a:spcBef>
              <a:spcPct val="0"/>
            </a:spcBef>
            <a:spcAft>
              <a:spcPct val="35000"/>
            </a:spcAft>
          </a:pPr>
          <a:r>
            <a:rPr lang="el-GR" altLang="el-GR" sz="1800" b="1" kern="1200" dirty="0" smtClean="0">
              <a:solidFill>
                <a:srgbClr val="660033"/>
              </a:solidFill>
              <a:latin typeface="Tahoma" pitchFamily="34" charset="0"/>
              <a:cs typeface="Tahoma" pitchFamily="34" charset="0"/>
            </a:rPr>
            <a:t>Κοινό ΟΠΣ</a:t>
          </a:r>
          <a:endParaRPr lang="en-US" altLang="el-GR" sz="1800" b="1" kern="1200" dirty="0">
            <a:solidFill>
              <a:srgbClr val="660033"/>
            </a:solidFill>
            <a:latin typeface="Tahoma" pitchFamily="34" charset="0"/>
            <a:cs typeface="Tahoma" pitchFamily="34" charset="0"/>
          </a:endParaRPr>
        </a:p>
      </dsp:txBody>
      <dsp:txXfrm>
        <a:off x="1018153" y="3465274"/>
        <a:ext cx="7747196" cy="693298"/>
      </dsp:txXfrm>
    </dsp:sp>
    <dsp:sp modelId="{7CF5D95B-262C-4D5C-955D-AAFCE598F98E}">
      <dsp:nvSpPr>
        <dsp:cNvPr id="0" name=""/>
        <dsp:cNvSpPr/>
      </dsp:nvSpPr>
      <dsp:spPr>
        <a:xfrm>
          <a:off x="584841" y="3378611"/>
          <a:ext cx="866623" cy="8666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84782D-CF46-4499-AB90-AAC0E7DD3374}">
      <dsp:nvSpPr>
        <dsp:cNvPr id="0" name=""/>
        <dsp:cNvSpPr/>
      </dsp:nvSpPr>
      <dsp:spPr>
        <a:xfrm>
          <a:off x="521356" y="4504889"/>
          <a:ext cx="8243994" cy="6932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45720" rIns="45720" bIns="45720" numCol="1" spcCol="1270" anchor="ctr" anchorCtr="0">
          <a:noAutofit/>
        </a:bodyPr>
        <a:lstStyle/>
        <a:p>
          <a:pPr lvl="0" algn="l" defTabSz="800100">
            <a:lnSpc>
              <a:spcPct val="90000"/>
            </a:lnSpc>
            <a:spcBef>
              <a:spcPct val="0"/>
            </a:spcBef>
            <a:spcAft>
              <a:spcPct val="35000"/>
            </a:spcAft>
          </a:pPr>
          <a:r>
            <a:rPr lang="el-GR" altLang="el-GR" sz="1800" b="1" kern="1200" dirty="0" smtClean="0">
              <a:solidFill>
                <a:srgbClr val="660033"/>
              </a:solidFill>
              <a:latin typeface="Tahoma" pitchFamily="34" charset="0"/>
              <a:cs typeface="Tahoma" pitchFamily="34" charset="0"/>
            </a:rPr>
            <a:t>Κοινοί κανόνες ΣΔΕ</a:t>
          </a:r>
          <a:r>
            <a:rPr lang="en-US" altLang="el-GR" sz="1800" b="1" kern="1200" dirty="0" smtClean="0">
              <a:solidFill>
                <a:srgbClr val="660033"/>
              </a:solidFill>
              <a:latin typeface="Tahoma" pitchFamily="34" charset="0"/>
              <a:cs typeface="Tahoma" pitchFamily="34" charset="0"/>
            </a:rPr>
            <a:t> </a:t>
          </a:r>
          <a:endParaRPr lang="en-US" altLang="el-GR" sz="1800" b="1" kern="1200" dirty="0">
            <a:solidFill>
              <a:srgbClr val="660033"/>
            </a:solidFill>
            <a:latin typeface="Tahoma" pitchFamily="34" charset="0"/>
            <a:cs typeface="Tahoma" pitchFamily="34" charset="0"/>
          </a:endParaRPr>
        </a:p>
      </dsp:txBody>
      <dsp:txXfrm>
        <a:off x="521356" y="4504889"/>
        <a:ext cx="8243994" cy="693298"/>
      </dsp:txXfrm>
    </dsp:sp>
    <dsp:sp modelId="{F452406F-A2DC-468A-B077-005E88C55891}">
      <dsp:nvSpPr>
        <dsp:cNvPr id="0" name=""/>
        <dsp:cNvSpPr/>
      </dsp:nvSpPr>
      <dsp:spPr>
        <a:xfrm>
          <a:off x="88044" y="4418227"/>
          <a:ext cx="866623" cy="8666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383D7-5297-45AD-8E95-1C1CD702D54E}">
      <dsp:nvSpPr>
        <dsp:cNvPr id="0" name=""/>
        <dsp:cNvSpPr/>
      </dsp:nvSpPr>
      <dsp:spPr>
        <a:xfrm>
          <a:off x="-6454316" y="-987928"/>
          <a:ext cx="7688232" cy="7688232"/>
        </a:xfrm>
        <a:prstGeom prst="blockArc">
          <a:avLst>
            <a:gd name="adj1" fmla="val 18900000"/>
            <a:gd name="adj2" fmla="val 2700000"/>
            <a:gd name="adj3" fmla="val 28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EE6ED0-D6F4-47D6-8229-F64C51961E4F}">
      <dsp:nvSpPr>
        <dsp:cNvPr id="0" name=""/>
        <dsp:cNvSpPr/>
      </dsp:nvSpPr>
      <dsp:spPr>
        <a:xfrm>
          <a:off x="400158" y="259684"/>
          <a:ext cx="8061044" cy="519140"/>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068" tIns="50800" rIns="50800" bIns="50800" numCol="1" spcCol="1270" anchor="ctr" anchorCtr="0">
          <a:noAutofit/>
        </a:bodyPr>
        <a:lstStyle/>
        <a:p>
          <a:pPr lvl="0" algn="l" defTabSz="889000">
            <a:lnSpc>
              <a:spcPct val="90000"/>
            </a:lnSpc>
            <a:spcBef>
              <a:spcPct val="0"/>
            </a:spcBef>
            <a:spcAft>
              <a:spcPct val="35000"/>
            </a:spcAft>
          </a:pPr>
          <a:r>
            <a:rPr lang="el-GR" altLang="el-GR" sz="2000" b="1" kern="1200" dirty="0" smtClean="0">
              <a:solidFill>
                <a:schemeClr val="bg1"/>
              </a:solidFill>
              <a:latin typeface="Tahoma" pitchFamily="34" charset="0"/>
              <a:cs typeface="Tahoma" pitchFamily="34" charset="0"/>
            </a:rPr>
            <a:t>Το Κανονιστικό πλαίσιο της ΕΕ όπως:</a:t>
          </a:r>
          <a:endParaRPr lang="el-GR" sz="2000" b="1" kern="1200" dirty="0">
            <a:solidFill>
              <a:schemeClr val="bg1"/>
            </a:solidFill>
            <a:latin typeface="Tahoma" pitchFamily="34" charset="0"/>
            <a:cs typeface="Tahoma" pitchFamily="34" charset="0"/>
          </a:endParaRPr>
        </a:p>
      </dsp:txBody>
      <dsp:txXfrm>
        <a:off x="400158" y="259684"/>
        <a:ext cx="8061044" cy="519140"/>
      </dsp:txXfrm>
    </dsp:sp>
    <dsp:sp modelId="{BEF9918D-3541-47CC-A893-470F9DF847B6}">
      <dsp:nvSpPr>
        <dsp:cNvPr id="0" name=""/>
        <dsp:cNvSpPr/>
      </dsp:nvSpPr>
      <dsp:spPr>
        <a:xfrm>
          <a:off x="76260" y="194791"/>
          <a:ext cx="648925" cy="648925"/>
        </a:xfrm>
        <a:prstGeom prst="ellipse">
          <a:avLst/>
        </a:prstGeom>
        <a:solidFill>
          <a:schemeClr val="bg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9201A-ABD1-430E-A2B2-12B71A2CB344}">
      <dsp:nvSpPr>
        <dsp:cNvPr id="0" name=""/>
        <dsp:cNvSpPr/>
      </dsp:nvSpPr>
      <dsp:spPr>
        <a:xfrm>
          <a:off x="870851" y="1038852"/>
          <a:ext cx="7590916" cy="5191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068"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600" b="1" i="1" kern="1200" dirty="0" smtClean="0">
              <a:solidFill>
                <a:srgbClr val="660033"/>
              </a:solidFill>
              <a:latin typeface="Tahoma" pitchFamily="34" charset="0"/>
              <a:cs typeface="Tahoma" pitchFamily="34" charset="0"/>
            </a:rPr>
            <a:t>Κανονισμός Κοινών Διατάξεων (</a:t>
          </a:r>
          <a:r>
            <a:rPr lang="en-GB" sz="1600" b="1" i="1" kern="1200" dirty="0" smtClean="0">
              <a:solidFill>
                <a:srgbClr val="660033"/>
              </a:solidFill>
              <a:latin typeface="Tahoma" pitchFamily="34" charset="0"/>
              <a:cs typeface="Tahoma" pitchFamily="34" charset="0"/>
            </a:rPr>
            <a:t>1303/2013</a:t>
          </a:r>
          <a:r>
            <a:rPr lang="el-GR" sz="1600" b="1" i="1" kern="1200" dirty="0" smtClean="0">
              <a:solidFill>
                <a:srgbClr val="660033"/>
              </a:solidFill>
              <a:latin typeface="Tahoma" pitchFamily="34" charset="0"/>
              <a:cs typeface="Tahoma" pitchFamily="34" charset="0"/>
            </a:rPr>
            <a:t>)</a:t>
          </a:r>
          <a:endParaRPr lang="en-US" altLang="el-GR" sz="1600" b="1" i="1" kern="1200" dirty="0" smtClean="0">
            <a:solidFill>
              <a:srgbClr val="660033"/>
            </a:solidFill>
            <a:latin typeface="Tahoma" pitchFamily="34" charset="0"/>
            <a:cs typeface="Tahoma" pitchFamily="34" charset="0"/>
          </a:endParaRPr>
        </a:p>
        <a:p>
          <a:pPr lvl="0" algn="l" defTabSz="533400">
            <a:lnSpc>
              <a:spcPct val="90000"/>
            </a:lnSpc>
            <a:spcBef>
              <a:spcPct val="0"/>
            </a:spcBef>
            <a:spcAft>
              <a:spcPct val="35000"/>
            </a:spcAft>
          </a:pPr>
          <a:endParaRPr lang="en-US" altLang="el-GR" sz="1600" b="1" kern="1200" dirty="0">
            <a:solidFill>
              <a:srgbClr val="660033"/>
            </a:solidFill>
            <a:latin typeface="Tahoma" pitchFamily="34" charset="0"/>
            <a:cs typeface="Tahoma" pitchFamily="34" charset="0"/>
          </a:endParaRPr>
        </a:p>
      </dsp:txBody>
      <dsp:txXfrm>
        <a:off x="870851" y="1038852"/>
        <a:ext cx="7590916" cy="519140"/>
      </dsp:txXfrm>
    </dsp:sp>
    <dsp:sp modelId="{C70C1A03-37E5-41AA-B889-F0F6BA9CDB27}">
      <dsp:nvSpPr>
        <dsp:cNvPr id="0" name=""/>
        <dsp:cNvSpPr/>
      </dsp:nvSpPr>
      <dsp:spPr>
        <a:xfrm>
          <a:off x="546388" y="973959"/>
          <a:ext cx="648925" cy="6489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3FB591-290B-4B59-B2F9-A2928A398E5B}">
      <dsp:nvSpPr>
        <dsp:cNvPr id="0" name=""/>
        <dsp:cNvSpPr/>
      </dsp:nvSpPr>
      <dsp:spPr>
        <a:xfrm>
          <a:off x="1128479" y="1784790"/>
          <a:ext cx="7333288" cy="5191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068"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600" b="1" i="1" kern="1200" dirty="0" smtClean="0">
              <a:solidFill>
                <a:srgbClr val="660033"/>
              </a:solidFill>
              <a:latin typeface="Tahoma" pitchFamily="34" charset="0"/>
              <a:cs typeface="Tahoma" pitchFamily="34" charset="0"/>
            </a:rPr>
            <a:t>Κανονισμοί των Ταμείων</a:t>
          </a:r>
        </a:p>
        <a:p>
          <a:pPr marL="0" marR="0" lvl="0" indent="0" algn="l" defTabSz="914400" eaLnBrk="1" fontAlgn="auto" latinLnBrk="0" hangingPunct="1">
            <a:lnSpc>
              <a:spcPct val="100000"/>
            </a:lnSpc>
            <a:spcBef>
              <a:spcPct val="0"/>
            </a:spcBef>
            <a:spcAft>
              <a:spcPts val="0"/>
            </a:spcAft>
            <a:buClrTx/>
            <a:buSzTx/>
            <a:buFontTx/>
            <a:buNone/>
            <a:tabLst/>
            <a:defRPr/>
          </a:pPr>
          <a:r>
            <a:rPr lang="el-GR" sz="1600" b="1" i="1" kern="1200" dirty="0" smtClean="0">
              <a:solidFill>
                <a:srgbClr val="660033"/>
              </a:solidFill>
              <a:latin typeface="Tahoma" pitchFamily="34" charset="0"/>
              <a:cs typeface="Tahoma" pitchFamily="34" charset="0"/>
            </a:rPr>
            <a:t>ΕΤΠΑ (</a:t>
          </a:r>
          <a:r>
            <a:rPr lang="en-GB" altLang="en-US" sz="1600" b="1" i="1" kern="1200" dirty="0" smtClean="0">
              <a:solidFill>
                <a:srgbClr val="660033"/>
              </a:solidFill>
              <a:latin typeface="Tahoma" pitchFamily="34" charset="0"/>
              <a:cs typeface="Tahoma" pitchFamily="34" charset="0"/>
            </a:rPr>
            <a:t>1301/2013</a:t>
          </a:r>
          <a:r>
            <a:rPr lang="el-GR" altLang="en-US" sz="1600" b="1" i="1" kern="1200" dirty="0" smtClean="0">
              <a:solidFill>
                <a:srgbClr val="660033"/>
              </a:solidFill>
              <a:latin typeface="Tahoma" pitchFamily="34" charset="0"/>
              <a:cs typeface="Tahoma" pitchFamily="34" charset="0"/>
            </a:rPr>
            <a:t>)</a:t>
          </a:r>
          <a:r>
            <a:rPr lang="el-GR" sz="1600" b="1" i="1" kern="1200" dirty="0" smtClean="0">
              <a:solidFill>
                <a:srgbClr val="660033"/>
              </a:solidFill>
              <a:latin typeface="Tahoma" pitchFamily="34" charset="0"/>
              <a:cs typeface="Tahoma" pitchFamily="34" charset="0"/>
            </a:rPr>
            <a:t>, ΕΚΤ (</a:t>
          </a:r>
          <a:r>
            <a:rPr lang="en-GB" altLang="en-US" sz="1600" b="1" i="1" kern="1200" dirty="0" smtClean="0">
              <a:solidFill>
                <a:srgbClr val="660033"/>
              </a:solidFill>
              <a:latin typeface="Tahoma" pitchFamily="34" charset="0"/>
              <a:cs typeface="Tahoma" pitchFamily="34" charset="0"/>
            </a:rPr>
            <a:t>1304/2013</a:t>
          </a:r>
          <a:r>
            <a:rPr lang="el-GR" altLang="en-US" sz="1600" b="1" i="1" kern="1200" dirty="0" smtClean="0">
              <a:solidFill>
                <a:srgbClr val="660033"/>
              </a:solidFill>
              <a:latin typeface="Tahoma" pitchFamily="34" charset="0"/>
              <a:cs typeface="Tahoma" pitchFamily="34" charset="0"/>
            </a:rPr>
            <a:t>)</a:t>
          </a:r>
          <a:r>
            <a:rPr lang="el-GR" sz="1600" b="1" i="1" kern="1200" dirty="0" smtClean="0">
              <a:solidFill>
                <a:srgbClr val="660033"/>
              </a:solidFill>
              <a:latin typeface="Tahoma" pitchFamily="34" charset="0"/>
              <a:cs typeface="Tahoma" pitchFamily="34" charset="0"/>
            </a:rPr>
            <a:t>, ΤΣ (</a:t>
          </a:r>
          <a:r>
            <a:rPr lang="en-GB" altLang="en-US" sz="1600" b="1" i="1" kern="1200" dirty="0" smtClean="0">
              <a:solidFill>
                <a:srgbClr val="660033"/>
              </a:solidFill>
              <a:latin typeface="Tahoma" pitchFamily="34" charset="0"/>
              <a:cs typeface="Tahoma" pitchFamily="34" charset="0"/>
            </a:rPr>
            <a:t>1300/2013</a:t>
          </a:r>
          <a:r>
            <a:rPr lang="el-GR" altLang="en-US" sz="1600" b="1" i="1" kern="1200" dirty="0" smtClean="0">
              <a:solidFill>
                <a:srgbClr val="660033"/>
              </a:solidFill>
              <a:latin typeface="Tahoma" pitchFamily="34" charset="0"/>
              <a:cs typeface="Tahoma" pitchFamily="34" charset="0"/>
            </a:rPr>
            <a:t>)</a:t>
          </a:r>
          <a:r>
            <a:rPr lang="el-GR" sz="1600" b="1" i="1" kern="1200" dirty="0" smtClean="0">
              <a:solidFill>
                <a:srgbClr val="660033"/>
              </a:solidFill>
              <a:latin typeface="Tahoma" pitchFamily="34" charset="0"/>
              <a:cs typeface="Tahoma" pitchFamily="34" charset="0"/>
            </a:rPr>
            <a:t> </a:t>
          </a:r>
          <a:endParaRPr lang="el-GR" sz="1600" b="1" i="1" kern="1200" dirty="0">
            <a:solidFill>
              <a:srgbClr val="660033"/>
            </a:solidFill>
            <a:latin typeface="Tahoma" pitchFamily="34" charset="0"/>
            <a:cs typeface="Tahoma" pitchFamily="34" charset="0"/>
          </a:endParaRPr>
        </a:p>
      </dsp:txBody>
      <dsp:txXfrm>
        <a:off x="1128479" y="1784790"/>
        <a:ext cx="7333288" cy="519140"/>
      </dsp:txXfrm>
    </dsp:sp>
    <dsp:sp modelId="{CBCE4B1C-178F-4008-9F51-F46EAF32AEDF}">
      <dsp:nvSpPr>
        <dsp:cNvPr id="0" name=""/>
        <dsp:cNvSpPr/>
      </dsp:nvSpPr>
      <dsp:spPr>
        <a:xfrm>
          <a:off x="804016" y="1752556"/>
          <a:ext cx="648925" cy="6489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1B00F6-99B2-4291-9339-E3476935C37D}">
      <dsp:nvSpPr>
        <dsp:cNvPr id="0" name=""/>
        <dsp:cNvSpPr/>
      </dsp:nvSpPr>
      <dsp:spPr>
        <a:xfrm>
          <a:off x="1210737" y="2596617"/>
          <a:ext cx="7251029" cy="5191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068"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altLang="en-US" sz="1600" b="1" i="1" kern="1200" dirty="0" smtClean="0">
              <a:solidFill>
                <a:srgbClr val="660033"/>
              </a:solidFill>
              <a:latin typeface="Tahoma" pitchFamily="34" charset="0"/>
              <a:cs typeface="Tahoma" pitchFamily="34" charset="0"/>
            </a:rPr>
            <a:t>Κατ’ εξουσιοδότηση πράξεις (6) &amp;  Εκτελεστικές πράξεις (8) </a:t>
          </a:r>
          <a:endParaRPr lang="en-US" altLang="el-GR" sz="1600" b="1" i="1" kern="1200" dirty="0" smtClean="0">
            <a:solidFill>
              <a:srgbClr val="660033"/>
            </a:solidFill>
            <a:latin typeface="Tahoma" pitchFamily="34" charset="0"/>
            <a:cs typeface="Tahoma" pitchFamily="34" charset="0"/>
          </a:endParaRPr>
        </a:p>
        <a:p>
          <a:pPr lvl="0" algn="l" defTabSz="355600">
            <a:lnSpc>
              <a:spcPct val="90000"/>
            </a:lnSpc>
            <a:spcBef>
              <a:spcPct val="0"/>
            </a:spcBef>
            <a:spcAft>
              <a:spcPct val="35000"/>
            </a:spcAft>
          </a:pPr>
          <a:endParaRPr lang="en-US" altLang="el-GR" sz="1400" b="1" kern="1200" dirty="0">
            <a:solidFill>
              <a:srgbClr val="660033"/>
            </a:solidFill>
            <a:latin typeface="Tahoma" pitchFamily="34" charset="0"/>
            <a:cs typeface="Tahoma" pitchFamily="34" charset="0"/>
          </a:endParaRPr>
        </a:p>
      </dsp:txBody>
      <dsp:txXfrm>
        <a:off x="1210737" y="2596617"/>
        <a:ext cx="7251029" cy="519140"/>
      </dsp:txXfrm>
    </dsp:sp>
    <dsp:sp modelId="{B910BC66-9CB3-4B55-A044-FE30A8B335B7}">
      <dsp:nvSpPr>
        <dsp:cNvPr id="0" name=""/>
        <dsp:cNvSpPr/>
      </dsp:nvSpPr>
      <dsp:spPr>
        <a:xfrm>
          <a:off x="886274" y="2531724"/>
          <a:ext cx="648925" cy="6489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10CB1A-B8F6-4A19-B13F-3D4E5A775421}">
      <dsp:nvSpPr>
        <dsp:cNvPr id="0" name=""/>
        <dsp:cNvSpPr/>
      </dsp:nvSpPr>
      <dsp:spPr>
        <a:xfrm>
          <a:off x="1128479" y="3375785"/>
          <a:ext cx="7333288" cy="519140"/>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068" tIns="50800" rIns="50800" bIns="50800" numCol="1" spcCol="1270" anchor="ctr" anchorCtr="0">
          <a:noAutofit/>
        </a:bodyPr>
        <a:lstStyle/>
        <a:p>
          <a:pPr lvl="0" algn="l" defTabSz="889000" rtl="0">
            <a:lnSpc>
              <a:spcPct val="90000"/>
            </a:lnSpc>
            <a:spcBef>
              <a:spcPct val="0"/>
            </a:spcBef>
            <a:spcAft>
              <a:spcPct val="35000"/>
            </a:spcAft>
          </a:pPr>
          <a:r>
            <a:rPr lang="el-GR" sz="2000" b="1" kern="1200" noProof="0" dirty="0" smtClean="0">
              <a:solidFill>
                <a:schemeClr val="bg1"/>
              </a:solidFill>
              <a:latin typeface="Tahoma" pitchFamily="34" charset="0"/>
              <a:cs typeface="Tahoma" pitchFamily="34" charset="0"/>
            </a:rPr>
            <a:t>Νόμος 4314/2014</a:t>
          </a:r>
        </a:p>
      </dsp:txBody>
      <dsp:txXfrm>
        <a:off x="1128479" y="3375785"/>
        <a:ext cx="7333288" cy="519140"/>
      </dsp:txXfrm>
    </dsp:sp>
    <dsp:sp modelId="{C4A2B70B-802C-4336-85E2-4075BF802E08}">
      <dsp:nvSpPr>
        <dsp:cNvPr id="0" name=""/>
        <dsp:cNvSpPr/>
      </dsp:nvSpPr>
      <dsp:spPr>
        <a:xfrm>
          <a:off x="804016" y="3310892"/>
          <a:ext cx="648925" cy="648925"/>
        </a:xfrm>
        <a:prstGeom prst="ellipse">
          <a:avLst/>
        </a:prstGeom>
        <a:solidFill>
          <a:schemeClr val="bg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841EB-FC75-4595-BC5F-A82E21D34D80}">
      <dsp:nvSpPr>
        <dsp:cNvPr id="0" name=""/>
        <dsp:cNvSpPr/>
      </dsp:nvSpPr>
      <dsp:spPr>
        <a:xfrm>
          <a:off x="870851" y="4154381"/>
          <a:ext cx="7590916" cy="5191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068" tIns="35560" rIns="35560" bIns="35560" numCol="1" spcCol="1270" anchor="ctr" anchorCtr="0">
          <a:noAutofit/>
        </a:bodyPr>
        <a:lstStyle/>
        <a:p>
          <a:pPr lvl="0" algn="l" defTabSz="622300" rtl="0">
            <a:lnSpc>
              <a:spcPct val="90000"/>
            </a:lnSpc>
            <a:spcBef>
              <a:spcPct val="0"/>
            </a:spcBef>
            <a:spcAft>
              <a:spcPct val="35000"/>
            </a:spcAft>
          </a:pPr>
          <a:r>
            <a:rPr lang="el-GR" altLang="en-US" sz="1400" b="1" i="0" kern="1200" dirty="0" smtClean="0">
              <a:solidFill>
                <a:srgbClr val="660033"/>
              </a:solidFill>
              <a:latin typeface="Tahoma" pitchFamily="34" charset="0"/>
              <a:cs typeface="Tahoma" pitchFamily="34" charset="0"/>
            </a:rPr>
            <a:t>Κατ’ εξουσιοδότηση </a:t>
          </a:r>
          <a:r>
            <a:rPr lang="el-GR" sz="1400" b="1" i="0" kern="1200" noProof="0" dirty="0" smtClean="0">
              <a:solidFill>
                <a:srgbClr val="660033"/>
              </a:solidFill>
              <a:latin typeface="Tahoma" pitchFamily="34" charset="0"/>
              <a:cs typeface="Tahoma" pitchFamily="34" charset="0"/>
            </a:rPr>
            <a:t>Υπουργικές Αποφάσεις  για τον ορισμό των φορέων  διαχείρισης, πιστοποίησης, συντονισμού και των  επιτελικών δομών</a:t>
          </a:r>
        </a:p>
      </dsp:txBody>
      <dsp:txXfrm>
        <a:off x="870851" y="4154381"/>
        <a:ext cx="7590916" cy="519140"/>
      </dsp:txXfrm>
    </dsp:sp>
    <dsp:sp modelId="{4BEEF19B-0735-4948-BC4F-AECBEE092DDC}">
      <dsp:nvSpPr>
        <dsp:cNvPr id="0" name=""/>
        <dsp:cNvSpPr/>
      </dsp:nvSpPr>
      <dsp:spPr>
        <a:xfrm>
          <a:off x="546388" y="4089489"/>
          <a:ext cx="648925" cy="6489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9F60D-04F9-41C4-A6A9-5AB7F5683463}">
      <dsp:nvSpPr>
        <dsp:cNvPr id="0" name=""/>
        <dsp:cNvSpPr/>
      </dsp:nvSpPr>
      <dsp:spPr>
        <a:xfrm>
          <a:off x="400723" y="4933549"/>
          <a:ext cx="8061044" cy="5191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068" tIns="35560" rIns="35560" bIns="35560" numCol="1" spcCol="1270" anchor="ctr" anchorCtr="0">
          <a:noAutofit/>
        </a:bodyPr>
        <a:lstStyle/>
        <a:p>
          <a:pPr lvl="0" algn="l" defTabSz="622300" rtl="0">
            <a:lnSpc>
              <a:spcPct val="90000"/>
            </a:lnSpc>
            <a:spcBef>
              <a:spcPct val="0"/>
            </a:spcBef>
            <a:spcAft>
              <a:spcPct val="35000"/>
            </a:spcAft>
          </a:pPr>
          <a:r>
            <a:rPr lang="el-GR" altLang="en-US" sz="1400" b="1" i="0" kern="1200" dirty="0" smtClean="0">
              <a:solidFill>
                <a:srgbClr val="660033"/>
              </a:solidFill>
              <a:latin typeface="Tahoma" pitchFamily="34" charset="0"/>
              <a:cs typeface="Tahoma" pitchFamily="34" charset="0"/>
            </a:rPr>
            <a:t>Κατ’ εξουσιοδότηση </a:t>
          </a:r>
          <a:r>
            <a:rPr lang="el-GR" sz="1400" b="1" i="0" kern="1200" noProof="0" dirty="0" smtClean="0">
              <a:solidFill>
                <a:srgbClr val="660033"/>
              </a:solidFill>
              <a:latin typeface="Tahoma" pitchFamily="34" charset="0"/>
              <a:cs typeface="Tahoma" pitchFamily="34" charset="0"/>
            </a:rPr>
            <a:t>Υπουργικές Αποφάσεις  για τους κανόνες </a:t>
          </a:r>
          <a:r>
            <a:rPr lang="el-GR" sz="1400" b="1" i="0" kern="1200" noProof="0" dirty="0" err="1" smtClean="0">
              <a:solidFill>
                <a:srgbClr val="660033"/>
              </a:solidFill>
              <a:latin typeface="Tahoma" pitchFamily="34" charset="0"/>
              <a:cs typeface="Tahoma" pitchFamily="34" charset="0"/>
            </a:rPr>
            <a:t>επιλεξιμότητας</a:t>
          </a:r>
          <a:r>
            <a:rPr lang="el-GR" sz="1400" b="1" i="0" kern="1200" noProof="0" dirty="0" smtClean="0">
              <a:solidFill>
                <a:srgbClr val="660033"/>
              </a:solidFill>
              <a:latin typeface="Tahoma" pitchFamily="34" charset="0"/>
              <a:cs typeface="Tahoma" pitchFamily="34" charset="0"/>
            </a:rPr>
            <a:t>, τις δημοσιονομικές διορθώσεις</a:t>
          </a:r>
          <a:r>
            <a:rPr lang="en-US" sz="1400" b="1" i="0" kern="1200" noProof="0" dirty="0" smtClean="0">
              <a:solidFill>
                <a:srgbClr val="660033"/>
              </a:solidFill>
              <a:latin typeface="Tahoma" pitchFamily="34" charset="0"/>
              <a:cs typeface="Tahoma" pitchFamily="34" charset="0"/>
            </a:rPr>
            <a:t> </a:t>
          </a:r>
          <a:r>
            <a:rPr lang="el-GR" sz="1400" b="1" i="0" kern="1200" noProof="0" dirty="0" smtClean="0">
              <a:solidFill>
                <a:srgbClr val="660033"/>
              </a:solidFill>
              <a:latin typeface="Tahoma" pitchFamily="34" charset="0"/>
              <a:cs typeface="Tahoma" pitchFamily="34" charset="0"/>
            </a:rPr>
            <a:t>&amp; τους προληπτικούς ελέγχους)</a:t>
          </a:r>
        </a:p>
      </dsp:txBody>
      <dsp:txXfrm>
        <a:off x="400723" y="4933549"/>
        <a:ext cx="8061044" cy="519140"/>
      </dsp:txXfrm>
    </dsp:sp>
    <dsp:sp modelId="{22618DA3-BC5A-4CCB-A8D9-1F6B8AD07182}">
      <dsp:nvSpPr>
        <dsp:cNvPr id="0" name=""/>
        <dsp:cNvSpPr/>
      </dsp:nvSpPr>
      <dsp:spPr>
        <a:xfrm>
          <a:off x="76260" y="4868657"/>
          <a:ext cx="648925" cy="6489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A11BB-50EF-4000-BD98-E870D73469BD}">
      <dsp:nvSpPr>
        <dsp:cNvPr id="0" name=""/>
        <dsp:cNvSpPr/>
      </dsp:nvSpPr>
      <dsp:spPr>
        <a:xfrm>
          <a:off x="0" y="0"/>
          <a:ext cx="6996513" cy="229309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444500" lvl="0" indent="-444500" algn="l" defTabSz="1422400" rtl="0">
            <a:lnSpc>
              <a:spcPct val="90000"/>
            </a:lnSpc>
            <a:spcBef>
              <a:spcPct val="0"/>
            </a:spcBef>
            <a:spcAft>
              <a:spcPct val="35000"/>
            </a:spcAft>
            <a:tabLst>
              <a:tab pos="360363" algn="l"/>
            </a:tabLst>
          </a:pPr>
          <a:r>
            <a:rPr lang="el-GR" sz="3200" b="1" kern="1200" dirty="0" smtClean="0">
              <a:latin typeface="Tahoma" pitchFamily="34" charset="0"/>
              <a:cs typeface="Tahoma" pitchFamily="34" charset="0"/>
            </a:rPr>
            <a:t>Β.</a:t>
          </a:r>
          <a:r>
            <a:rPr lang="en-US" sz="3200" b="1" kern="1200" dirty="0" smtClean="0">
              <a:latin typeface="Tahoma" pitchFamily="34" charset="0"/>
              <a:cs typeface="Tahoma" pitchFamily="34" charset="0"/>
            </a:rPr>
            <a:t> </a:t>
          </a:r>
          <a:r>
            <a:rPr lang="el-GR" sz="3200" b="1" kern="1200" dirty="0" smtClean="0">
              <a:latin typeface="Tahoma" pitchFamily="34" charset="0"/>
              <a:cs typeface="Tahoma" pitchFamily="34" charset="0"/>
            </a:rPr>
            <a:t>Νέες υποχρεώσεις και </a:t>
          </a:r>
          <a:r>
            <a:rPr lang="en-US" sz="3200" b="1" kern="1200" dirty="0" smtClean="0">
              <a:latin typeface="Tahoma" pitchFamily="34" charset="0"/>
              <a:cs typeface="Tahoma" pitchFamily="34" charset="0"/>
            </a:rPr>
            <a:t> </a:t>
          </a:r>
          <a:r>
            <a:rPr lang="el-GR" sz="3200" b="1" kern="1200" dirty="0" smtClean="0">
              <a:latin typeface="Tahoma" pitchFamily="34" charset="0"/>
              <a:cs typeface="Tahoma" pitchFamily="34" charset="0"/>
            </a:rPr>
            <a:t>στοιχεία απλοποίησης που εισάγουν οι νέοι Κανονισμοί</a:t>
          </a:r>
          <a:endParaRPr lang="el-GR" sz="3200" b="1" kern="1200" dirty="0">
            <a:latin typeface="Tahoma" pitchFamily="34" charset="0"/>
            <a:cs typeface="Tahoma" pitchFamily="34" charset="0"/>
          </a:endParaRPr>
        </a:p>
      </dsp:txBody>
      <dsp:txXfrm>
        <a:off x="111939" y="111939"/>
        <a:ext cx="6772635" cy="20692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A0B7F-EDF7-4257-8432-5FA3D1D62D9C}">
      <dsp:nvSpPr>
        <dsp:cNvPr id="0" name=""/>
        <dsp:cNvSpPr/>
      </dsp:nvSpPr>
      <dsp:spPr>
        <a:xfrm>
          <a:off x="4732" y="24197"/>
          <a:ext cx="3451019" cy="1158672"/>
        </a:xfrm>
        <a:prstGeom prst="chevron">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l-GR" sz="2000" b="1" kern="1200" dirty="0" smtClean="0">
              <a:solidFill>
                <a:srgbClr val="990000"/>
              </a:solidFill>
              <a:latin typeface="+mj-lt"/>
            </a:rPr>
            <a:t>ΔΙΑΧΕΙΡΙΣΤΙΚΗ ΑΡΧΗ</a:t>
          </a:r>
          <a:endParaRPr lang="el-GR" sz="2000" b="1" kern="1200" dirty="0">
            <a:solidFill>
              <a:srgbClr val="990000"/>
            </a:solidFill>
            <a:latin typeface="+mj-lt"/>
          </a:endParaRPr>
        </a:p>
      </dsp:txBody>
      <dsp:txXfrm>
        <a:off x="584068" y="24197"/>
        <a:ext cx="2292347" cy="1158672"/>
      </dsp:txXfrm>
    </dsp:sp>
    <dsp:sp modelId="{DB9E223C-56D7-48E6-B8C6-76B051D05822}">
      <dsp:nvSpPr>
        <dsp:cNvPr id="0" name=""/>
        <dsp:cNvSpPr/>
      </dsp:nvSpPr>
      <dsp:spPr>
        <a:xfrm>
          <a:off x="3204850" y="122684"/>
          <a:ext cx="5491946" cy="96169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l-GR" altLang="el-GR" sz="2000" b="1" kern="1200" dirty="0" smtClean="0">
              <a:solidFill>
                <a:srgbClr val="000000"/>
              </a:solidFill>
              <a:latin typeface="+mj-lt"/>
            </a:rPr>
            <a:t>Δήλωση διαχείρισης και ετήσια σύνοψη λογιστικών και άλλων ελέγχων</a:t>
          </a:r>
          <a:endParaRPr lang="el-GR" sz="2000" b="1" kern="1200" dirty="0">
            <a:latin typeface="+mj-lt"/>
          </a:endParaRPr>
        </a:p>
      </dsp:txBody>
      <dsp:txXfrm>
        <a:off x="3685699" y="122684"/>
        <a:ext cx="4530248" cy="961698"/>
      </dsp:txXfrm>
    </dsp:sp>
    <dsp:sp modelId="{00CB89E5-7B03-4B7D-A7E0-67E36B8B800C}">
      <dsp:nvSpPr>
        <dsp:cNvPr id="0" name=""/>
        <dsp:cNvSpPr/>
      </dsp:nvSpPr>
      <dsp:spPr>
        <a:xfrm>
          <a:off x="4732" y="1290950"/>
          <a:ext cx="3451019" cy="1158672"/>
        </a:xfrm>
        <a:prstGeom prst="chevron">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l-GR" sz="2000" b="1" kern="1200" dirty="0" smtClean="0">
              <a:solidFill>
                <a:srgbClr val="990000"/>
              </a:solidFill>
              <a:latin typeface="+mj-lt"/>
            </a:rPr>
            <a:t>ΑΡΧΗ ΠΙΣΤΟΠΟΙΗΣΗΣ</a:t>
          </a:r>
          <a:endParaRPr lang="el-GR" sz="2000" b="1" kern="1200" dirty="0">
            <a:solidFill>
              <a:srgbClr val="990000"/>
            </a:solidFill>
            <a:latin typeface="+mj-lt"/>
          </a:endParaRPr>
        </a:p>
      </dsp:txBody>
      <dsp:txXfrm>
        <a:off x="584068" y="1290950"/>
        <a:ext cx="2292347" cy="1158672"/>
      </dsp:txXfrm>
    </dsp:sp>
    <dsp:sp modelId="{B4C69045-8B26-4A51-908A-BFA357DA488A}">
      <dsp:nvSpPr>
        <dsp:cNvPr id="0" name=""/>
        <dsp:cNvSpPr/>
      </dsp:nvSpPr>
      <dsp:spPr>
        <a:xfrm>
          <a:off x="3240105" y="1389437"/>
          <a:ext cx="5485506" cy="96169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l-GR" altLang="el-GR" sz="2000" b="1" kern="1200" dirty="0" smtClean="0">
              <a:solidFill>
                <a:srgbClr val="000000"/>
              </a:solidFill>
              <a:latin typeface="+mj-lt"/>
            </a:rPr>
            <a:t>Ετήσιους λογαριασμούς</a:t>
          </a:r>
          <a:endParaRPr lang="el-GR" sz="2000" b="1" kern="1200" dirty="0">
            <a:latin typeface="+mj-lt"/>
          </a:endParaRPr>
        </a:p>
      </dsp:txBody>
      <dsp:txXfrm>
        <a:off x="3720954" y="1389437"/>
        <a:ext cx="4523808" cy="961698"/>
      </dsp:txXfrm>
    </dsp:sp>
    <dsp:sp modelId="{C464B9A8-B87E-4ED0-8E53-8F1C37D19464}">
      <dsp:nvSpPr>
        <dsp:cNvPr id="0" name=""/>
        <dsp:cNvSpPr/>
      </dsp:nvSpPr>
      <dsp:spPr>
        <a:xfrm>
          <a:off x="4732" y="2557704"/>
          <a:ext cx="3451019" cy="1158672"/>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l-GR" sz="2000" b="1" kern="1200" dirty="0" smtClean="0">
              <a:solidFill>
                <a:srgbClr val="990000"/>
              </a:solidFill>
              <a:latin typeface="+mj-lt"/>
            </a:rPr>
            <a:t>ΑΡΧΗ ΕΛΕΓΧΟΥ</a:t>
          </a:r>
          <a:endParaRPr lang="el-GR" sz="2000" b="1" kern="1200" dirty="0">
            <a:solidFill>
              <a:srgbClr val="990000"/>
            </a:solidFill>
            <a:latin typeface="+mj-lt"/>
          </a:endParaRPr>
        </a:p>
      </dsp:txBody>
      <dsp:txXfrm>
        <a:off x="584068" y="2557704"/>
        <a:ext cx="2292347" cy="1158672"/>
      </dsp:txXfrm>
    </dsp:sp>
    <dsp:sp modelId="{729241A3-5C39-4C28-83E4-6182D0A23262}">
      <dsp:nvSpPr>
        <dsp:cNvPr id="0" name=""/>
        <dsp:cNvSpPr/>
      </dsp:nvSpPr>
      <dsp:spPr>
        <a:xfrm>
          <a:off x="3204850" y="2656191"/>
          <a:ext cx="5583896" cy="96169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l-GR" altLang="el-GR" sz="2000" b="1" kern="1200" dirty="0" smtClean="0">
              <a:latin typeface="+mj-lt"/>
            </a:rPr>
            <a:t>Γνωμοδότηση ελέγχου και Ετήσια Έκθεση Ελέγχου</a:t>
          </a:r>
          <a:endParaRPr lang="el-GR" sz="2000" b="1" kern="1200" dirty="0">
            <a:latin typeface="+mj-lt"/>
          </a:endParaRPr>
        </a:p>
      </dsp:txBody>
      <dsp:txXfrm>
        <a:off x="3685699" y="2656191"/>
        <a:ext cx="4622198" cy="961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D2CE0-071E-4930-80C1-C5C5D79FA55D}">
      <dsp:nvSpPr>
        <dsp:cNvPr id="0" name=""/>
        <dsp:cNvSpPr/>
      </dsp:nvSpPr>
      <dsp:spPr>
        <a:xfrm>
          <a:off x="4047756" y="2525663"/>
          <a:ext cx="808681" cy="1738665"/>
        </a:xfrm>
        <a:custGeom>
          <a:avLst/>
          <a:gdLst/>
          <a:ahLst/>
          <a:cxnLst/>
          <a:rect l="0" t="0" r="0" b="0"/>
          <a:pathLst>
            <a:path>
              <a:moveTo>
                <a:pt x="0" y="0"/>
              </a:moveTo>
              <a:lnTo>
                <a:pt x="404340" y="0"/>
              </a:lnTo>
              <a:lnTo>
                <a:pt x="404340" y="1738665"/>
              </a:lnTo>
              <a:lnTo>
                <a:pt x="808681" y="1738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AD44B-E32F-4B4A-B6E5-302AB0E79F65}">
      <dsp:nvSpPr>
        <dsp:cNvPr id="0" name=""/>
        <dsp:cNvSpPr/>
      </dsp:nvSpPr>
      <dsp:spPr>
        <a:xfrm>
          <a:off x="4047756" y="2479944"/>
          <a:ext cx="808681" cy="91440"/>
        </a:xfrm>
        <a:custGeom>
          <a:avLst/>
          <a:gdLst/>
          <a:ahLst/>
          <a:cxnLst/>
          <a:rect l="0" t="0" r="0" b="0"/>
          <a:pathLst>
            <a:path>
              <a:moveTo>
                <a:pt x="0" y="45720"/>
              </a:moveTo>
              <a:lnTo>
                <a:pt x="80868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7E3858-F4C1-4093-8483-14EC1D7B0057}">
      <dsp:nvSpPr>
        <dsp:cNvPr id="0" name=""/>
        <dsp:cNvSpPr/>
      </dsp:nvSpPr>
      <dsp:spPr>
        <a:xfrm>
          <a:off x="4047756" y="786998"/>
          <a:ext cx="808681" cy="1738665"/>
        </a:xfrm>
        <a:custGeom>
          <a:avLst/>
          <a:gdLst/>
          <a:ahLst/>
          <a:cxnLst/>
          <a:rect l="0" t="0" r="0" b="0"/>
          <a:pathLst>
            <a:path>
              <a:moveTo>
                <a:pt x="0" y="1738665"/>
              </a:moveTo>
              <a:lnTo>
                <a:pt x="404340" y="1738665"/>
              </a:lnTo>
              <a:lnTo>
                <a:pt x="404340" y="0"/>
              </a:lnTo>
              <a:lnTo>
                <a:pt x="80868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D47FD-99E1-4D65-8893-3E64E7E916DC}">
      <dsp:nvSpPr>
        <dsp:cNvPr id="0" name=""/>
        <dsp:cNvSpPr/>
      </dsp:nvSpPr>
      <dsp:spPr>
        <a:xfrm>
          <a:off x="4347" y="1723965"/>
          <a:ext cx="4043408" cy="1603396"/>
        </a:xfrm>
        <a:prstGeom prst="flowChartAlternateProcess">
          <a:avLst/>
        </a:prstGeom>
        <a:gradFill flip="none" rotWithShape="0">
          <a:gsLst>
            <a:gs pos="0">
              <a:srgbClr val="0F5494">
                <a:shade val="30000"/>
                <a:satMod val="115000"/>
              </a:srgbClr>
            </a:gs>
            <a:gs pos="50000">
              <a:srgbClr val="0F5494">
                <a:shade val="67500"/>
                <a:satMod val="115000"/>
              </a:srgbClr>
            </a:gs>
            <a:gs pos="100000">
              <a:srgbClr val="0F5494">
                <a:shade val="100000"/>
                <a:satMod val="115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l-GR" sz="3200" b="1" kern="1200" dirty="0" smtClean="0">
              <a:solidFill>
                <a:schemeClr val="bg1"/>
              </a:solidFill>
            </a:rPr>
            <a:t>Επιλογές απλοποιημένου κόστους</a:t>
          </a:r>
          <a:endParaRPr lang="en-GB" sz="3200" b="1" kern="1200" dirty="0" smtClean="0">
            <a:solidFill>
              <a:schemeClr val="bg1"/>
            </a:solidFill>
          </a:endParaRPr>
        </a:p>
      </dsp:txBody>
      <dsp:txXfrm>
        <a:off x="82617" y="1802235"/>
        <a:ext cx="3886868" cy="1446856"/>
      </dsp:txXfrm>
    </dsp:sp>
    <dsp:sp modelId="{70C7E53F-A991-4CDA-A4F7-08D05C6C05D8}">
      <dsp:nvSpPr>
        <dsp:cNvPr id="0" name=""/>
        <dsp:cNvSpPr/>
      </dsp:nvSpPr>
      <dsp:spPr>
        <a:xfrm>
          <a:off x="4856437" y="170378"/>
          <a:ext cx="4043408" cy="1233239"/>
        </a:xfrm>
        <a:prstGeom prst="round2Diag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400" b="1" kern="1200" dirty="0" smtClean="0">
              <a:solidFill>
                <a:srgbClr val="FFD624"/>
              </a:solidFill>
            </a:rPr>
            <a:t>Κλίμακες μοναδιαίου κόστους </a:t>
          </a:r>
          <a:endParaRPr lang="en-GB" sz="2400" b="1" kern="1200" dirty="0" smtClean="0">
            <a:solidFill>
              <a:srgbClr val="FFD624"/>
            </a:solidFill>
          </a:endParaRPr>
        </a:p>
      </dsp:txBody>
      <dsp:txXfrm>
        <a:off x="4916639" y="230580"/>
        <a:ext cx="3923004" cy="1112835"/>
      </dsp:txXfrm>
    </dsp:sp>
    <dsp:sp modelId="{EAC8C3C9-AAD6-41D6-B2F8-A505CEF4DF3B}">
      <dsp:nvSpPr>
        <dsp:cNvPr id="0" name=""/>
        <dsp:cNvSpPr/>
      </dsp:nvSpPr>
      <dsp:spPr>
        <a:xfrm>
          <a:off x="4856437" y="1909044"/>
          <a:ext cx="4043408" cy="1233239"/>
        </a:xfrm>
        <a:prstGeom prst="round2DiagRect">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400" b="1" kern="1200" err="1" smtClean="0">
              <a:solidFill>
                <a:schemeClr val="accent3"/>
              </a:solidFill>
            </a:rPr>
            <a:t>Κατ</a:t>
          </a:r>
          <a:r>
            <a:rPr lang="el-GR" sz="2400" b="1" kern="1200" smtClean="0">
              <a:solidFill>
                <a:schemeClr val="accent3"/>
              </a:solidFill>
            </a:rPr>
            <a:t>΄αποκοπή </a:t>
          </a:r>
          <a:r>
            <a:rPr lang="el-GR" sz="2400" b="1" kern="1200" dirty="0" smtClean="0">
              <a:solidFill>
                <a:schemeClr val="accent3"/>
              </a:solidFill>
            </a:rPr>
            <a:t>ποσά (ΔΔ&lt;100.000)</a:t>
          </a:r>
          <a:endParaRPr lang="en-GB" sz="2400" b="1" kern="1200" dirty="0" smtClean="0">
            <a:solidFill>
              <a:schemeClr val="accent3"/>
            </a:solidFill>
          </a:endParaRPr>
        </a:p>
      </dsp:txBody>
      <dsp:txXfrm>
        <a:off x="4916639" y="1969246"/>
        <a:ext cx="3923004" cy="1112835"/>
      </dsp:txXfrm>
    </dsp:sp>
    <dsp:sp modelId="{FE0EBC4D-894D-4F85-8CF2-1385D793806B}">
      <dsp:nvSpPr>
        <dsp:cNvPr id="0" name=""/>
        <dsp:cNvSpPr/>
      </dsp:nvSpPr>
      <dsp:spPr>
        <a:xfrm>
          <a:off x="4856437" y="3647709"/>
          <a:ext cx="4043408" cy="1233239"/>
        </a:xfrm>
        <a:prstGeom prst="round2DiagRect">
          <a:avLst/>
        </a:prstGeom>
        <a:solidFill>
          <a:srgbClr val="7787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b="1" kern="1200" dirty="0" smtClean="0">
              <a:solidFill>
                <a:srgbClr val="FFC000"/>
              </a:solidFill>
            </a:rPr>
            <a:t>Ποσά υπολογιζόμενα ως σταθερό ποσοστό άλλων κατηγοριών δαπανών</a:t>
          </a:r>
          <a:endParaRPr lang="en-GB" sz="2400" b="1" kern="1200" dirty="0" smtClean="0">
            <a:solidFill>
              <a:srgbClr val="FFC000"/>
            </a:solidFill>
          </a:endParaRPr>
        </a:p>
      </dsp:txBody>
      <dsp:txXfrm>
        <a:off x="4916639" y="3707911"/>
        <a:ext cx="3923004" cy="11128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56C12-1B83-4165-BBBB-30A6F32DF04E}">
      <dsp:nvSpPr>
        <dsp:cNvPr id="0" name=""/>
        <dsp:cNvSpPr/>
      </dsp:nvSpPr>
      <dsp:spPr>
        <a:xfrm rot="16200000">
          <a:off x="-369059" y="373154"/>
          <a:ext cx="3633788" cy="2887479"/>
        </a:xfrm>
        <a:prstGeom prst="flowChartAlternateProcess">
          <a:avLst/>
        </a:prstGeom>
        <a:solidFill>
          <a:srgbClr val="66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063" bIns="0" numCol="1" spcCol="1270" anchor="t" anchorCtr="0">
          <a:noAutofit/>
        </a:bodyPr>
        <a:lstStyle/>
        <a:p>
          <a:pPr lvl="0" algn="ctr" defTabSz="977900">
            <a:lnSpc>
              <a:spcPct val="100000"/>
            </a:lnSpc>
            <a:spcBef>
              <a:spcPct val="0"/>
            </a:spcBef>
            <a:spcAft>
              <a:spcPts val="600"/>
            </a:spcAft>
          </a:pPr>
          <a:r>
            <a:rPr lang="el-GR" sz="2200" b="1" kern="1200" dirty="0" smtClean="0">
              <a:solidFill>
                <a:srgbClr val="FFD624"/>
              </a:solidFill>
            </a:rPr>
            <a:t>Πράξεις          ΕΚΤ</a:t>
          </a:r>
          <a:endParaRPr lang="en-GB" sz="2200" b="1" kern="1200" dirty="0">
            <a:solidFill>
              <a:srgbClr val="FFD624"/>
            </a:solidFill>
          </a:endParaRPr>
        </a:p>
        <a:p>
          <a:pPr marL="171450" lvl="1" indent="-171450" algn="l" defTabSz="755650">
            <a:lnSpc>
              <a:spcPct val="100000"/>
            </a:lnSpc>
            <a:spcBef>
              <a:spcPct val="0"/>
            </a:spcBef>
            <a:spcAft>
              <a:spcPts val="600"/>
            </a:spcAft>
            <a:buChar char="••"/>
          </a:pPr>
          <a:r>
            <a:rPr lang="el-GR" sz="1700" b="1" kern="1200" dirty="0" smtClean="0">
              <a:solidFill>
                <a:schemeClr val="bg1"/>
              </a:solidFill>
            </a:rPr>
            <a:t>Μέχρι 40% επί των άμεσων δαπανών προσωπικού για όλες τις άλλες δαπάνες  του έργου</a:t>
          </a:r>
          <a:endParaRPr lang="en-GB" sz="1700" b="1" kern="1200" dirty="0">
            <a:solidFill>
              <a:schemeClr val="bg1"/>
            </a:solidFill>
          </a:endParaRPr>
        </a:p>
      </dsp:txBody>
      <dsp:txXfrm rot="5400000">
        <a:off x="145047" y="140952"/>
        <a:ext cx="2605575" cy="3351884"/>
      </dsp:txXfrm>
    </dsp:sp>
    <dsp:sp modelId="{782FDEBF-4366-4789-83D7-AC4663F772F1}">
      <dsp:nvSpPr>
        <dsp:cNvPr id="0" name=""/>
        <dsp:cNvSpPr/>
      </dsp:nvSpPr>
      <dsp:spPr>
        <a:xfrm rot="16200000">
          <a:off x="2798168" y="286362"/>
          <a:ext cx="3633788" cy="3061063"/>
        </a:xfrm>
        <a:prstGeom prst="flowChartAlternateProcess">
          <a:avLst/>
        </a:prstGeom>
        <a:solidFill>
          <a:srgbClr val="0F54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063" bIns="0" numCol="1" spcCol="1270" anchor="t" anchorCtr="0">
          <a:noAutofit/>
        </a:bodyPr>
        <a:lstStyle/>
        <a:p>
          <a:pPr lvl="0" algn="ctr" defTabSz="977900">
            <a:lnSpc>
              <a:spcPct val="100000"/>
            </a:lnSpc>
            <a:spcBef>
              <a:spcPct val="0"/>
            </a:spcBef>
            <a:spcAft>
              <a:spcPts val="600"/>
            </a:spcAft>
          </a:pPr>
          <a:r>
            <a:rPr lang="el-GR" sz="2200" b="1" kern="1200" dirty="0" smtClean="0">
              <a:solidFill>
                <a:srgbClr val="FFD624"/>
              </a:solidFill>
            </a:rPr>
            <a:t>Έμμεσες δαπάνες</a:t>
          </a:r>
          <a:endParaRPr lang="en-GB" sz="2200" b="1" kern="1200" dirty="0">
            <a:solidFill>
              <a:srgbClr val="FFD624"/>
            </a:solidFill>
          </a:endParaRPr>
        </a:p>
        <a:p>
          <a:pPr marL="171450" lvl="1" indent="-171450" algn="l" defTabSz="755650">
            <a:lnSpc>
              <a:spcPct val="100000"/>
            </a:lnSpc>
            <a:spcBef>
              <a:spcPct val="0"/>
            </a:spcBef>
            <a:spcAft>
              <a:spcPts val="600"/>
            </a:spcAft>
            <a:buChar char="••"/>
          </a:pPr>
          <a:r>
            <a:rPr lang="el-GR" sz="1700" b="1" kern="1200" dirty="0" smtClean="0">
              <a:solidFill>
                <a:schemeClr val="bg1"/>
              </a:solidFill>
            </a:rPr>
            <a:t>Μέχρι 15% επί των επιλέξιμων άμεσων δαπανών προσωπικού</a:t>
          </a:r>
          <a:endParaRPr lang="en-GB" sz="1700" b="1" kern="1200" dirty="0">
            <a:solidFill>
              <a:schemeClr val="bg1"/>
            </a:solidFill>
          </a:endParaRPr>
        </a:p>
        <a:p>
          <a:pPr marL="171450" lvl="1" indent="-171450" algn="l" defTabSz="755650">
            <a:lnSpc>
              <a:spcPct val="100000"/>
            </a:lnSpc>
            <a:spcBef>
              <a:spcPct val="0"/>
            </a:spcBef>
            <a:spcAft>
              <a:spcPts val="600"/>
            </a:spcAft>
            <a:buChar char="••"/>
          </a:pPr>
          <a:r>
            <a:rPr lang="el-GR" sz="1700" b="1" kern="1200" dirty="0" smtClean="0">
              <a:solidFill>
                <a:schemeClr val="bg1"/>
              </a:solidFill>
            </a:rPr>
            <a:t>25% επί των επιλέξιμων άμεσων δαπανών για έργα έρευνας  </a:t>
          </a:r>
          <a:endParaRPr lang="en-GB" sz="1700" b="1" kern="1200" dirty="0">
            <a:solidFill>
              <a:schemeClr val="bg1"/>
            </a:solidFill>
          </a:endParaRPr>
        </a:p>
        <a:p>
          <a:pPr marL="171450" lvl="1" indent="-171450" algn="l" defTabSz="755650">
            <a:lnSpc>
              <a:spcPct val="100000"/>
            </a:lnSpc>
            <a:spcBef>
              <a:spcPct val="0"/>
            </a:spcBef>
            <a:spcAft>
              <a:spcPts val="600"/>
            </a:spcAft>
            <a:buChar char="••"/>
          </a:pPr>
          <a:r>
            <a:rPr lang="el-GR" sz="1700" b="1" kern="1200" dirty="0" smtClean="0">
              <a:solidFill>
                <a:schemeClr val="bg1"/>
              </a:solidFill>
            </a:rPr>
            <a:t>7% σε έργα περιβάλλοντος</a:t>
          </a:r>
          <a:endParaRPr lang="en-GB" sz="1700" b="1" kern="1200" dirty="0">
            <a:solidFill>
              <a:schemeClr val="bg1"/>
            </a:solidFill>
          </a:endParaRPr>
        </a:p>
      </dsp:txBody>
      <dsp:txXfrm rot="5400000">
        <a:off x="3233956" y="149426"/>
        <a:ext cx="2762211" cy="3334936"/>
      </dsp:txXfrm>
    </dsp:sp>
    <dsp:sp modelId="{96E19A7F-C3AC-4469-BDA7-2831AA6F3A98}">
      <dsp:nvSpPr>
        <dsp:cNvPr id="0" name=""/>
        <dsp:cNvSpPr/>
      </dsp:nvSpPr>
      <dsp:spPr>
        <a:xfrm rot="16200000">
          <a:off x="5808034" y="530516"/>
          <a:ext cx="3633788" cy="2572754"/>
        </a:xfrm>
        <a:prstGeom prst="flowChartAlternateProcess">
          <a:avLst/>
        </a:prstGeom>
        <a:solidFill>
          <a:schemeClr val="accent4">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063" bIns="0" numCol="1" spcCol="1270" anchor="t" anchorCtr="0">
          <a:noAutofit/>
        </a:bodyPr>
        <a:lstStyle/>
        <a:p>
          <a:pPr lvl="0" algn="ctr" defTabSz="977900">
            <a:lnSpc>
              <a:spcPct val="100000"/>
            </a:lnSpc>
            <a:spcBef>
              <a:spcPct val="0"/>
            </a:spcBef>
            <a:spcAft>
              <a:spcPts val="600"/>
            </a:spcAft>
          </a:pPr>
          <a:r>
            <a:rPr lang="el-GR" sz="2200" b="1" kern="1200" dirty="0" smtClean="0">
              <a:solidFill>
                <a:srgbClr val="FFD624"/>
              </a:solidFill>
            </a:rPr>
            <a:t>Πράξεις στόχου </a:t>
          </a:r>
          <a:r>
            <a:rPr lang="en-US" sz="2200" b="1" kern="1200" dirty="0" smtClean="0">
              <a:solidFill>
                <a:srgbClr val="FFD624"/>
              </a:solidFill>
            </a:rPr>
            <a:t>EE</a:t>
          </a:r>
          <a:r>
            <a:rPr lang="el-GR" sz="2200" b="1" kern="1200" dirty="0" smtClean="0">
              <a:solidFill>
                <a:srgbClr val="FFD624"/>
              </a:solidFill>
            </a:rPr>
            <a:t>Σ </a:t>
          </a:r>
          <a:endParaRPr lang="en-GB" sz="2200" b="1" kern="1200" dirty="0">
            <a:solidFill>
              <a:srgbClr val="FFD624"/>
            </a:solidFill>
          </a:endParaRPr>
        </a:p>
        <a:p>
          <a:pPr marL="171450" lvl="1" indent="-171450" algn="l" defTabSz="755650">
            <a:lnSpc>
              <a:spcPct val="100000"/>
            </a:lnSpc>
            <a:spcBef>
              <a:spcPct val="0"/>
            </a:spcBef>
            <a:spcAft>
              <a:spcPts val="600"/>
            </a:spcAft>
            <a:buChar char="••"/>
          </a:pPr>
          <a:r>
            <a:rPr lang="el-GR" sz="1700" b="1" kern="1200" dirty="0" smtClean="0">
              <a:solidFill>
                <a:schemeClr val="bg1"/>
              </a:solidFill>
            </a:rPr>
            <a:t>Δαπάνες προσωπικού </a:t>
          </a:r>
          <a:r>
            <a:rPr lang="el-GR" sz="1700" b="1" kern="1200" dirty="0" smtClean="0">
              <a:solidFill>
                <a:schemeClr val="bg1"/>
              </a:solidFill>
              <a:sym typeface="Symbol"/>
            </a:rPr>
            <a:t></a:t>
          </a:r>
          <a:r>
            <a:rPr lang="el-GR" sz="1700" b="1" kern="1200" dirty="0" smtClean="0">
              <a:solidFill>
                <a:schemeClr val="bg1"/>
              </a:solidFill>
            </a:rPr>
            <a:t>  20% επί των λοιπών επιλέξιμων άμεσων δαπανών του έργου</a:t>
          </a:r>
          <a:endParaRPr lang="en-GB" sz="1700" b="1" kern="1200" dirty="0">
            <a:solidFill>
              <a:schemeClr val="bg1"/>
            </a:solidFill>
          </a:endParaRPr>
        </a:p>
      </dsp:txBody>
      <dsp:txXfrm rot="5400000">
        <a:off x="6464140" y="125588"/>
        <a:ext cx="2321576" cy="33826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A11BB-50EF-4000-BD98-E870D73469BD}">
      <dsp:nvSpPr>
        <dsp:cNvPr id="0" name=""/>
        <dsp:cNvSpPr/>
      </dsp:nvSpPr>
      <dsp:spPr>
        <a:xfrm>
          <a:off x="0" y="0"/>
          <a:ext cx="8843922" cy="1612307"/>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534988" lvl="0" indent="-534988" algn="l" defTabSz="1422400" rtl="0">
            <a:lnSpc>
              <a:spcPct val="90000"/>
            </a:lnSpc>
            <a:spcBef>
              <a:spcPct val="0"/>
            </a:spcBef>
            <a:spcAft>
              <a:spcPct val="35000"/>
            </a:spcAft>
            <a:tabLst>
              <a:tab pos="360363" algn="l"/>
            </a:tabLst>
          </a:pPr>
          <a:r>
            <a:rPr lang="el-GR" sz="3200" b="1" kern="1200" dirty="0" smtClean="0">
              <a:latin typeface="Tahoma" pitchFamily="34" charset="0"/>
              <a:cs typeface="Tahoma" pitchFamily="34" charset="0"/>
            </a:rPr>
            <a:t>Γ.</a:t>
          </a:r>
          <a:r>
            <a:rPr lang="en-US" sz="3200" b="1" kern="1200" dirty="0" smtClean="0">
              <a:latin typeface="Tahoma" pitchFamily="34" charset="0"/>
              <a:cs typeface="Tahoma" pitchFamily="34" charset="0"/>
            </a:rPr>
            <a:t> </a:t>
          </a:r>
          <a:r>
            <a:rPr lang="el-GR" sz="3200" b="1" kern="1200" dirty="0" smtClean="0">
              <a:latin typeface="Tahoma" pitchFamily="34" charset="0"/>
              <a:cs typeface="Tahoma" pitchFamily="34" charset="0"/>
            </a:rPr>
            <a:t>Βασικά στοιχεία του Νόμου 4314/2014</a:t>
          </a:r>
          <a:endParaRPr lang="el-GR" sz="1800" b="1" kern="1200" dirty="0">
            <a:latin typeface="Tahoma" pitchFamily="34" charset="0"/>
            <a:cs typeface="Tahoma" pitchFamily="34" charset="0"/>
          </a:endParaRPr>
        </a:p>
      </dsp:txBody>
      <dsp:txXfrm>
        <a:off x="78706" y="78706"/>
        <a:ext cx="8686510" cy="14548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386773" y="9720295"/>
            <a:ext cx="365606" cy="166662"/>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03915">
              <a:lnSpc>
                <a:spcPct val="100000"/>
              </a:lnSpc>
              <a:defRPr sz="800" b="0"/>
            </a:lvl1pPr>
          </a:lstStyle>
          <a:p>
            <a:pPr>
              <a:defRPr/>
            </a:pPr>
            <a:fld id="{CAC94BC2-ECE9-49DD-A108-A7F7B38C7F8B}" type="slidenum">
              <a:rPr lang="en-GB"/>
              <a:pPr>
                <a:defRPr/>
              </a:pPr>
              <a:t>‹#›</a:t>
            </a:fld>
            <a:endParaRPr lang="en-GB"/>
          </a:p>
        </p:txBody>
      </p:sp>
    </p:spTree>
    <p:extLst>
      <p:ext uri="{BB962C8B-B14F-4D97-AF65-F5344CB8AC3E}">
        <p14:creationId xmlns:p14="http://schemas.microsoft.com/office/powerpoint/2010/main" val="10961658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73487" y="3477297"/>
            <a:ext cx="5780335" cy="6138242"/>
          </a:xfrm>
          <a:prstGeom prst="rect">
            <a:avLst/>
          </a:prstGeom>
          <a:noFill/>
          <a:ln w="12700">
            <a:noFill/>
            <a:miter lim="800000"/>
            <a:headEnd/>
            <a:tailEnd/>
          </a:ln>
          <a:effectLst/>
        </p:spPr>
        <p:txBody>
          <a:bodyPr vert="horz" wrap="square" lIns="90680" tIns="44544" rIns="90680" bIns="44544" numCol="1" anchor="t" anchorCtr="0" compatLnSpc="1">
            <a:prstTxWarp prst="textNoShape">
              <a:avLst/>
            </a:prstTxWarp>
          </a:bodyPr>
          <a:lstStyle/>
          <a:p>
            <a:pPr lvl="0"/>
            <a:r>
              <a:rPr lang="en-GB" noProof="0" smtClean="0"/>
              <a:t>Click to edit Master text styles</a:t>
            </a:r>
          </a:p>
          <a:p>
            <a:pPr lvl="1"/>
            <a:r>
              <a:rPr lang="en-GB" noProof="0" smtClean="0"/>
              <a:t>Second level</a:t>
            </a:r>
          </a:p>
        </p:txBody>
      </p:sp>
      <p:sp>
        <p:nvSpPr>
          <p:cNvPr id="51203" name="Rectangle 3"/>
          <p:cNvSpPr>
            <a:spLocks noGrp="1" noRot="1" noChangeAspect="1" noChangeArrowheads="1" noTextEdit="1"/>
          </p:cNvSpPr>
          <p:nvPr>
            <p:ph type="sldImg" idx="2"/>
          </p:nvPr>
        </p:nvSpPr>
        <p:spPr bwMode="auto">
          <a:xfrm>
            <a:off x="319089" y="228601"/>
            <a:ext cx="4433216" cy="3069858"/>
          </a:xfrm>
          <a:prstGeom prst="rect">
            <a:avLst/>
          </a:prstGeom>
          <a:noFill/>
          <a:ln w="12700">
            <a:solidFill>
              <a:schemeClr val="tx1"/>
            </a:solidFill>
            <a:miter lim="800000"/>
            <a:headEnd/>
            <a:tailEnd/>
          </a:ln>
        </p:spPr>
      </p:sp>
      <p:sp>
        <p:nvSpPr>
          <p:cNvPr id="2052" name="Rectangle 4"/>
          <p:cNvSpPr>
            <a:spLocks noGrp="1" noChangeArrowheads="1"/>
          </p:cNvSpPr>
          <p:nvPr>
            <p:ph type="sldNum" sz="quarter" idx="5"/>
          </p:nvPr>
        </p:nvSpPr>
        <p:spPr bwMode="auto">
          <a:xfrm>
            <a:off x="6529133" y="9739342"/>
            <a:ext cx="223246" cy="147615"/>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03915">
              <a:lnSpc>
                <a:spcPct val="100000"/>
              </a:lnSpc>
              <a:defRPr sz="800" b="0"/>
            </a:lvl1pPr>
          </a:lstStyle>
          <a:p>
            <a:pPr>
              <a:defRPr/>
            </a:pPr>
            <a:fld id="{A126D5C3-CD9C-49B8-9AB6-1A1E5C4F727E}" type="slidenum">
              <a:rPr lang="en-GB"/>
              <a:pPr>
                <a:defRPr/>
              </a:pPr>
              <a:t>‹#›</a:t>
            </a:fld>
            <a:endParaRPr lang="en-GB"/>
          </a:p>
        </p:txBody>
      </p:sp>
    </p:spTree>
    <p:extLst>
      <p:ext uri="{BB962C8B-B14F-4D97-AF65-F5344CB8AC3E}">
        <p14:creationId xmlns:p14="http://schemas.microsoft.com/office/powerpoint/2010/main" val="1695760245"/>
      </p:ext>
    </p:extLst>
  </p:cSld>
  <p:clrMap bg1="lt1" tx1="dk1" bg2="lt2" tx2="dk2" accent1="accent1" accent2="accent2" accent3="accent3" accent4="accent4" accent5="accent5" accent6="accent6" hlink="hlink" folHlink="folHlink"/>
  <p:hf hdr="0" ftr="0" dt="0"/>
  <p:notesStyle>
    <a:lvl1pPr marL="177800" indent="-177800" algn="l" rtl="0" eaLnBrk="0" fontAlgn="base" hangingPunct="0">
      <a:spcBef>
        <a:spcPct val="100000"/>
      </a:spcBef>
      <a:spcAft>
        <a:spcPct val="0"/>
      </a:spcAft>
      <a:buFont typeface="Wingdings" pitchFamily="2" charset="2"/>
      <a:buChar char="§"/>
      <a:defRPr sz="1000" kern="1200">
        <a:solidFill>
          <a:schemeClr val="tx1"/>
        </a:solidFill>
        <a:latin typeface="Arial" charset="0"/>
        <a:ea typeface="+mn-ea"/>
        <a:cs typeface="+mn-cs"/>
      </a:defRPr>
    </a:lvl1pPr>
    <a:lvl2pPr marL="342900" indent="-163513" algn="l" rtl="0" eaLnBrk="0" fontAlgn="base" hangingPunct="0">
      <a:lnSpc>
        <a:spcPct val="85000"/>
      </a:lnSpc>
      <a:spcBef>
        <a:spcPct val="45000"/>
      </a:spcBef>
      <a:spcAft>
        <a:spcPct val="0"/>
      </a:spcAft>
      <a:buChar char="–"/>
      <a:defRPr sz="1000" kern="1200">
        <a:solidFill>
          <a:schemeClr val="tx1"/>
        </a:solidFill>
        <a:latin typeface="Arial" charset="0"/>
        <a:ea typeface="+mn-ea"/>
        <a:cs typeface="+mn-cs"/>
      </a:defRPr>
    </a:lvl2pPr>
    <a:lvl3pPr marL="1143000" indent="-228600" algn="l" rtl="0" eaLnBrk="0" fontAlgn="base" hangingPunct="0">
      <a:lnSpc>
        <a:spcPct val="85000"/>
      </a:lnSpc>
      <a:spcBef>
        <a:spcPct val="45000"/>
      </a:spcBef>
      <a:spcAft>
        <a:spcPct val="0"/>
      </a:spcAft>
      <a:buFont typeface="Webdings" pitchFamily="18" charset="2"/>
      <a:defRPr sz="1000" kern="1200">
        <a:solidFill>
          <a:schemeClr val="tx1"/>
        </a:solidFill>
        <a:latin typeface="Arial" charset="0"/>
        <a:ea typeface="+mn-ea"/>
        <a:cs typeface="+mn-cs"/>
      </a:defRPr>
    </a:lvl3pPr>
    <a:lvl4pPr marL="1600200" indent="-228600" algn="l" rtl="0" eaLnBrk="0" fontAlgn="base" hangingPunct="0">
      <a:lnSpc>
        <a:spcPct val="85000"/>
      </a:lnSpc>
      <a:spcBef>
        <a:spcPct val="45000"/>
      </a:spcBef>
      <a:spcAft>
        <a:spcPct val="0"/>
      </a:spcAft>
      <a:defRPr sz="10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sldNum" sz="quarter" idx="5"/>
          </p:nvPr>
        </p:nvSpPr>
        <p:spPr>
          <a:noFill/>
        </p:spPr>
        <p:txBody>
          <a:bodyPr/>
          <a:lstStyle/>
          <a:p>
            <a:pPr defTabSz="901700"/>
            <a:fld id="{A4EBA8B4-5695-4DC4-8E8E-CE8B023DD507}" type="slidenum">
              <a:rPr lang="en-GB" altLang="el-GR" smtClean="0"/>
              <a:pPr defTabSz="901700"/>
              <a:t>0</a:t>
            </a:fld>
            <a:endParaRPr lang="en-GB" altLang="el-GR" smtClean="0"/>
          </a:p>
        </p:txBody>
      </p:sp>
      <p:sp>
        <p:nvSpPr>
          <p:cNvPr id="52227" name="Rectangle 2"/>
          <p:cNvSpPr>
            <a:spLocks noGrp="1" noRot="1" noChangeAspect="1" noChangeArrowheads="1" noTextEdit="1"/>
          </p:cNvSpPr>
          <p:nvPr>
            <p:ph type="sldImg"/>
          </p:nvPr>
        </p:nvSpPr>
        <p:spPr>
          <a:xfrm>
            <a:off x="319088" y="228600"/>
            <a:ext cx="4433887" cy="3070225"/>
          </a:xfrm>
          <a:ln/>
        </p:spPr>
      </p:sp>
      <p:sp>
        <p:nvSpPr>
          <p:cNvPr id="52228" name="Rectangle 3"/>
          <p:cNvSpPr>
            <a:spLocks noGrp="1" noChangeArrowheads="1"/>
          </p:cNvSpPr>
          <p:nvPr>
            <p:ph type="body" idx="1"/>
          </p:nvPr>
        </p:nvSpPr>
        <p:spPr>
          <a:noFill/>
          <a:ln w="9525"/>
        </p:spPr>
        <p:txBody>
          <a:bodyPr/>
          <a:lstStyle/>
          <a:p>
            <a:pPr marL="177800" marR="0" indent="-177800" algn="l" defTabSz="914400" rtl="0" eaLnBrk="1" fontAlgn="base" latinLnBrk="0" hangingPunct="1">
              <a:lnSpc>
                <a:spcPct val="100000"/>
              </a:lnSpc>
              <a:spcBef>
                <a:spcPct val="100000"/>
              </a:spcBef>
              <a:spcAft>
                <a:spcPct val="0"/>
              </a:spcAft>
              <a:buClrTx/>
              <a:buSzTx/>
              <a:buFont typeface="Wingdings" pitchFamily="2" charset="2"/>
              <a:buNone/>
              <a:tabLst/>
              <a:defRPr/>
            </a:pPr>
            <a:endParaRPr lang="el-GR" altLang="en-US" sz="1000" baseline="0" dirty="0" smtClean="0"/>
          </a:p>
          <a:p>
            <a:pPr eaLnBrk="1" hangingPunct="1"/>
            <a:endParaRPr lang="de-DE" altLang="el-G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19088" y="228600"/>
            <a:ext cx="4433887" cy="3070225"/>
          </a:xfrm>
        </p:spPr>
      </p:sp>
      <p:sp>
        <p:nvSpPr>
          <p:cNvPr id="3" name="Θέση σημειώσεων 2"/>
          <p:cNvSpPr>
            <a:spLocks noGrp="1"/>
          </p:cNvSpPr>
          <p:nvPr>
            <p:ph type="body" idx="1"/>
          </p:nvPr>
        </p:nvSpPr>
        <p:spPr/>
        <p:txBody>
          <a:bodyPr/>
          <a:lstStyle/>
          <a:p>
            <a:pPr marL="0" indent="0">
              <a:buNone/>
            </a:pPr>
            <a:endParaRPr lang="el-GR" sz="1400" dirty="0">
              <a:latin typeface="Tahoma" panose="020B0604030504040204" pitchFamily="34" charset="0"/>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0"/>
          </p:nvPr>
        </p:nvSpPr>
        <p:spPr/>
        <p:txBody>
          <a:bodyPr/>
          <a:lstStyle/>
          <a:p>
            <a:pPr>
              <a:defRPr/>
            </a:pPr>
            <a:fld id="{A126D5C3-CD9C-49B8-9AB6-1A1E5C4F727E}" type="slidenum">
              <a:rPr lang="en-GB" smtClean="0"/>
              <a:pPr>
                <a:defRPr/>
              </a:pPr>
              <a:t>9</a:t>
            </a:fld>
            <a:endParaRPr lang="en-GB"/>
          </a:p>
        </p:txBody>
      </p:sp>
    </p:spTree>
    <p:extLst>
      <p:ext uri="{BB962C8B-B14F-4D97-AF65-F5344CB8AC3E}">
        <p14:creationId xmlns:p14="http://schemas.microsoft.com/office/powerpoint/2010/main" val="1491719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19088" y="228600"/>
            <a:ext cx="4433887" cy="3070225"/>
          </a:xfrm>
        </p:spPr>
      </p:sp>
      <p:sp>
        <p:nvSpPr>
          <p:cNvPr id="4" name="Θέση αριθμού διαφάνειας 3"/>
          <p:cNvSpPr>
            <a:spLocks noGrp="1"/>
          </p:cNvSpPr>
          <p:nvPr>
            <p:ph type="sldNum" sz="quarter" idx="10"/>
          </p:nvPr>
        </p:nvSpPr>
        <p:spPr/>
        <p:txBody>
          <a:bodyPr/>
          <a:lstStyle/>
          <a:p>
            <a:pPr>
              <a:defRPr/>
            </a:pPr>
            <a:fld id="{A126D5C3-CD9C-49B8-9AB6-1A1E5C4F727E}" type="slidenum">
              <a:rPr lang="en-GB" smtClean="0"/>
              <a:pPr>
                <a:defRPr/>
              </a:pPr>
              <a:t>10</a:t>
            </a:fld>
            <a:endParaRPr lang="en-GB"/>
          </a:p>
        </p:txBody>
      </p:sp>
      <p:sp>
        <p:nvSpPr>
          <p:cNvPr id="3" name="Θέση σημειώσεων 2"/>
          <p:cNvSpPr>
            <a:spLocks noGrp="1"/>
          </p:cNvSpPr>
          <p:nvPr>
            <p:ph type="body" idx="1"/>
          </p:nvPr>
        </p:nvSpPr>
        <p:spPr/>
        <p:txBody>
          <a:bodyPr/>
          <a:lstStyle/>
          <a:p>
            <a:pPr marL="0" indent="0" eaLnBrk="1" hangingPunct="1">
              <a:buNone/>
              <a:defRPr/>
            </a:pPr>
            <a:endParaRPr lang="el-GR" dirty="0">
              <a:latin typeface="Arial" pitchFamily="34" charset="0"/>
              <a:cs typeface="Arial" pitchFamily="34" charset="0"/>
            </a:endParaRPr>
          </a:p>
        </p:txBody>
      </p:sp>
    </p:spTree>
    <p:extLst>
      <p:ext uri="{BB962C8B-B14F-4D97-AF65-F5344CB8AC3E}">
        <p14:creationId xmlns:p14="http://schemas.microsoft.com/office/powerpoint/2010/main" val="17539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19088" y="228600"/>
            <a:ext cx="4433887" cy="3070225"/>
          </a:xfrm>
        </p:spPr>
      </p:sp>
      <p:sp>
        <p:nvSpPr>
          <p:cNvPr id="3" name="Θέση σημειώσεων 2"/>
          <p:cNvSpPr>
            <a:spLocks noGrp="1"/>
          </p:cNvSpPr>
          <p:nvPr>
            <p:ph type="body" idx="1"/>
          </p:nvPr>
        </p:nvSpPr>
        <p:spPr/>
        <p:txBody>
          <a:bodyPr/>
          <a:lstStyle/>
          <a:p>
            <a:pPr marL="0" lvl="0" indent="0">
              <a:buNone/>
            </a:pPr>
            <a:endParaRPr lang="el-GR" altLang="el-GR" dirty="0"/>
          </a:p>
        </p:txBody>
      </p:sp>
      <p:sp>
        <p:nvSpPr>
          <p:cNvPr id="4" name="Θέση αριθμού διαφάνειας 3"/>
          <p:cNvSpPr>
            <a:spLocks noGrp="1"/>
          </p:cNvSpPr>
          <p:nvPr>
            <p:ph type="sldNum" sz="quarter" idx="10"/>
          </p:nvPr>
        </p:nvSpPr>
        <p:spPr/>
        <p:txBody>
          <a:bodyPr/>
          <a:lstStyle/>
          <a:p>
            <a:pPr>
              <a:defRPr/>
            </a:pPr>
            <a:fld id="{A126D5C3-CD9C-49B8-9AB6-1A1E5C4F727E}" type="slidenum">
              <a:rPr lang="en-GB" smtClean="0"/>
              <a:pPr>
                <a:defRPr/>
              </a:pPr>
              <a:t>11</a:t>
            </a:fld>
            <a:endParaRPr lang="en-GB"/>
          </a:p>
        </p:txBody>
      </p:sp>
    </p:spTree>
    <p:extLst>
      <p:ext uri="{BB962C8B-B14F-4D97-AF65-F5344CB8AC3E}">
        <p14:creationId xmlns:p14="http://schemas.microsoft.com/office/powerpoint/2010/main" val="3629759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19088" y="228600"/>
            <a:ext cx="4433887" cy="3070225"/>
          </a:xfrm>
        </p:spPr>
      </p:sp>
      <p:sp>
        <p:nvSpPr>
          <p:cNvPr id="3" name="Θέση σημειώσεων 2"/>
          <p:cNvSpPr>
            <a:spLocks noGrp="1"/>
          </p:cNvSpPr>
          <p:nvPr>
            <p:ph type="body" idx="1"/>
          </p:nvPr>
        </p:nvSpPr>
        <p:spPr/>
        <p:txBody>
          <a:bodyPr/>
          <a:lstStyle/>
          <a:p>
            <a:pPr marL="0" lvl="0" indent="0">
              <a:buNone/>
            </a:pPr>
            <a:endParaRPr lang="el-GR" altLang="el-GR" dirty="0"/>
          </a:p>
        </p:txBody>
      </p:sp>
      <p:sp>
        <p:nvSpPr>
          <p:cNvPr id="4" name="Θέση αριθμού διαφάνειας 3"/>
          <p:cNvSpPr>
            <a:spLocks noGrp="1"/>
          </p:cNvSpPr>
          <p:nvPr>
            <p:ph type="sldNum" sz="quarter" idx="10"/>
          </p:nvPr>
        </p:nvSpPr>
        <p:spPr/>
        <p:txBody>
          <a:bodyPr/>
          <a:lstStyle/>
          <a:p>
            <a:pPr>
              <a:defRPr/>
            </a:pPr>
            <a:fld id="{A126D5C3-CD9C-49B8-9AB6-1A1E5C4F727E}"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3629759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228600"/>
            <a:ext cx="4433887" cy="3070225"/>
          </a:xfrm>
        </p:spPr>
      </p:sp>
      <p:sp>
        <p:nvSpPr>
          <p:cNvPr id="3" name="Notes Placeholder 2"/>
          <p:cNvSpPr>
            <a:spLocks noGrp="1"/>
          </p:cNvSpPr>
          <p:nvPr>
            <p:ph type="body" idx="1"/>
          </p:nvPr>
        </p:nvSpPr>
        <p:spPr/>
        <p:txBody>
          <a:bodyPr>
            <a:normAutofit/>
          </a:bodyPr>
          <a:lstStyle/>
          <a:p>
            <a:pPr marL="0" indent="0">
              <a:buNone/>
            </a:pPr>
            <a:endParaRPr lang="el-GR" dirty="0"/>
          </a:p>
        </p:txBody>
      </p:sp>
      <p:sp>
        <p:nvSpPr>
          <p:cNvPr id="4" name="Slide Number Placeholder 3"/>
          <p:cNvSpPr>
            <a:spLocks noGrp="1"/>
          </p:cNvSpPr>
          <p:nvPr>
            <p:ph type="sldNum" sz="quarter" idx="10"/>
          </p:nvPr>
        </p:nvSpPr>
        <p:spPr/>
        <p:txBody>
          <a:bodyPr/>
          <a:lstStyle/>
          <a:p>
            <a:pPr>
              <a:defRPr/>
            </a:pPr>
            <a:fld id="{A126D5C3-CD9C-49B8-9AB6-1A1E5C4F727E}" type="slidenum">
              <a:rPr lang="en-GB" smtClean="0"/>
              <a:pPr>
                <a:defRPr/>
              </a:pPr>
              <a:t>13</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xfrm>
            <a:off x="319088" y="228600"/>
            <a:ext cx="4433887" cy="3070225"/>
          </a:xfrm>
          <a:ln/>
        </p:spPr>
      </p:sp>
      <p:sp>
        <p:nvSpPr>
          <p:cNvPr id="159747" name="Notes Placeholder 2"/>
          <p:cNvSpPr>
            <a:spLocks noGrp="1"/>
          </p:cNvSpPr>
          <p:nvPr>
            <p:ph type="body" idx="1"/>
          </p:nvPr>
        </p:nvSpPr>
        <p:spPr>
          <a:noFill/>
        </p:spPr>
        <p:txBody>
          <a:bodyPr/>
          <a:lstStyle/>
          <a:p>
            <a:pPr marL="0" indent="0">
              <a:buNone/>
              <a:defRPr/>
            </a:pPr>
            <a:endParaRPr lang="el-GR" b="1" dirty="0" smtClean="0"/>
          </a:p>
        </p:txBody>
      </p:sp>
      <p:sp>
        <p:nvSpPr>
          <p:cNvPr id="159748" name="Slide Number Placeholder 3"/>
          <p:cNvSpPr>
            <a:spLocks noGrp="1"/>
          </p:cNvSpPr>
          <p:nvPr>
            <p:ph type="sldNum" sz="quarter" idx="5"/>
          </p:nvPr>
        </p:nvSpPr>
        <p:spPr>
          <a:noFill/>
          <a:ln>
            <a:miter lim="800000"/>
            <a:headEnd/>
            <a:tailEnd/>
          </a:ln>
        </p:spPr>
        <p:txBody>
          <a:bodyPr/>
          <a:lstStyle/>
          <a:p>
            <a:fld id="{91A09EB1-0652-43BE-9E7E-EEF552B1FFD0}" type="slidenum">
              <a:rPr lang="en-GB" altLang="en-US" smtClean="0"/>
              <a:pPr/>
              <a:t>14</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xfrm>
            <a:off x="319088" y="228600"/>
            <a:ext cx="4433887" cy="3070225"/>
          </a:xfrm>
          <a:ln/>
        </p:spPr>
      </p:sp>
      <p:sp>
        <p:nvSpPr>
          <p:cNvPr id="163843" name="Notes Placeholder 2"/>
          <p:cNvSpPr>
            <a:spLocks noGrp="1"/>
          </p:cNvSpPr>
          <p:nvPr>
            <p:ph type="body" idx="1"/>
          </p:nvPr>
        </p:nvSpPr>
        <p:spPr>
          <a:noFill/>
        </p:spPr>
        <p:txBody>
          <a:bodyPr/>
          <a:lstStyle/>
          <a:p>
            <a:pPr marL="0" indent="0">
              <a:buNone/>
            </a:pPr>
            <a:endParaRPr lang="en-US" altLang="en-US" dirty="0" smtClean="0"/>
          </a:p>
        </p:txBody>
      </p:sp>
      <p:sp>
        <p:nvSpPr>
          <p:cNvPr id="163844" name="Slide Number Placeholder 3"/>
          <p:cNvSpPr>
            <a:spLocks noGrp="1"/>
          </p:cNvSpPr>
          <p:nvPr>
            <p:ph type="sldNum" sz="quarter" idx="5"/>
          </p:nvPr>
        </p:nvSpPr>
        <p:spPr>
          <a:noFill/>
          <a:ln>
            <a:miter lim="800000"/>
            <a:headEnd/>
            <a:tailEnd/>
          </a:ln>
        </p:spPr>
        <p:txBody>
          <a:bodyPr/>
          <a:lstStyle/>
          <a:p>
            <a:fld id="{C329F230-AF7B-42E4-B28D-184ADA8125FC}" type="slidenum">
              <a:rPr lang="en-GB" altLang="en-US" smtClean="0"/>
              <a:pPr/>
              <a:t>15</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xfrm>
            <a:off x="319088" y="228600"/>
            <a:ext cx="4433887" cy="3070225"/>
          </a:xfrm>
          <a:ln/>
        </p:spPr>
      </p:sp>
      <p:sp>
        <p:nvSpPr>
          <p:cNvPr id="151555" name="Notes Placeholder 2"/>
          <p:cNvSpPr>
            <a:spLocks noGrp="1"/>
          </p:cNvSpPr>
          <p:nvPr>
            <p:ph type="body" idx="1"/>
          </p:nvPr>
        </p:nvSpPr>
        <p:spPr>
          <a:noFill/>
        </p:spPr>
        <p:txBody>
          <a:bodyPr/>
          <a:lstStyle/>
          <a:p>
            <a:pPr marL="0" lvl="1" indent="0">
              <a:buFontTx/>
              <a:buNone/>
              <a:defRPr/>
            </a:pPr>
            <a:endParaRPr lang="fr-FR" altLang="en-US" sz="1000" dirty="0" smtClean="0"/>
          </a:p>
        </p:txBody>
      </p:sp>
      <p:sp>
        <p:nvSpPr>
          <p:cNvPr id="151556" name="Slide Number Placeholder 3"/>
          <p:cNvSpPr>
            <a:spLocks noGrp="1"/>
          </p:cNvSpPr>
          <p:nvPr>
            <p:ph type="sldNum" sz="quarter" idx="5"/>
          </p:nvPr>
        </p:nvSpPr>
        <p:spPr>
          <a:noFill/>
          <a:ln>
            <a:miter lim="800000"/>
            <a:headEnd/>
            <a:tailEnd/>
          </a:ln>
        </p:spPr>
        <p:txBody>
          <a:bodyPr/>
          <a:lstStyle/>
          <a:p>
            <a:fld id="{F0421607-2516-4D4F-AA6A-C4FC77B007A2}" type="slidenum">
              <a:rPr lang="en-GB" altLang="en-US" smtClean="0"/>
              <a:pPr/>
              <a:t>16</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319088" y="228600"/>
            <a:ext cx="4433887" cy="3070225"/>
          </a:xfrm>
          <a:ln/>
        </p:spPr>
      </p:sp>
      <p:sp>
        <p:nvSpPr>
          <p:cNvPr id="157699" name="Notes Placeholder 2"/>
          <p:cNvSpPr>
            <a:spLocks noGrp="1"/>
          </p:cNvSpPr>
          <p:nvPr>
            <p:ph type="body" idx="1"/>
          </p:nvPr>
        </p:nvSpPr>
        <p:spPr>
          <a:noFill/>
        </p:spPr>
        <p:txBody>
          <a:bodyPr/>
          <a:lstStyle/>
          <a:p>
            <a:pPr marL="0" indent="0" eaLnBrk="1" hangingPunct="1">
              <a:buNone/>
            </a:pPr>
            <a:endParaRPr lang="en-US" altLang="en-US" dirty="0" smtClean="0"/>
          </a:p>
        </p:txBody>
      </p:sp>
      <p:sp>
        <p:nvSpPr>
          <p:cNvPr id="157700" name="Slide Number Placeholder 3"/>
          <p:cNvSpPr>
            <a:spLocks noGrp="1"/>
          </p:cNvSpPr>
          <p:nvPr>
            <p:ph type="sldNum" sz="quarter" idx="5"/>
          </p:nvPr>
        </p:nvSpPr>
        <p:spPr>
          <a:noFill/>
          <a:ln>
            <a:miter lim="800000"/>
            <a:headEnd/>
            <a:tailEnd/>
          </a:ln>
        </p:spPr>
        <p:txBody>
          <a:bodyPr/>
          <a:lstStyle/>
          <a:p>
            <a:fld id="{DF0E5416-1DD6-471B-90C9-45931AF79775}" type="slidenum">
              <a:rPr lang="en-GB" altLang="en-US" smtClean="0"/>
              <a:pPr/>
              <a:t>17</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228600"/>
            <a:ext cx="4433887" cy="3070225"/>
          </a:xfrm>
        </p:spPr>
      </p:sp>
      <p:sp>
        <p:nvSpPr>
          <p:cNvPr id="3" name="Notes Placeholder 2"/>
          <p:cNvSpPr>
            <a:spLocks noGrp="1"/>
          </p:cNvSpPr>
          <p:nvPr>
            <p:ph type="body" idx="1"/>
          </p:nvPr>
        </p:nvSpPr>
        <p:spPr/>
        <p:txBody>
          <a:bodyPr>
            <a:normAutofit/>
          </a:bodyPr>
          <a:lstStyle/>
          <a:p>
            <a:pPr eaLnBrk="1" hangingPunct="1">
              <a:lnSpc>
                <a:spcPct val="150000"/>
              </a:lnSpc>
              <a:spcBef>
                <a:spcPct val="0"/>
              </a:spcBef>
              <a:buClr>
                <a:srgbClr val="002060"/>
              </a:buClr>
              <a:buSzPct val="200000"/>
              <a:buNone/>
            </a:pPr>
            <a:endParaRPr lang="el-GR" altLang="en-US" sz="1000" baseline="0" dirty="0" smtClean="0"/>
          </a:p>
        </p:txBody>
      </p:sp>
      <p:sp>
        <p:nvSpPr>
          <p:cNvPr id="4" name="Slide Number Placeholder 3"/>
          <p:cNvSpPr>
            <a:spLocks noGrp="1"/>
          </p:cNvSpPr>
          <p:nvPr>
            <p:ph type="sldNum" sz="quarter" idx="10"/>
          </p:nvPr>
        </p:nvSpPr>
        <p:spPr/>
        <p:txBody>
          <a:bodyPr/>
          <a:lstStyle/>
          <a:p>
            <a:pPr>
              <a:defRPr/>
            </a:pPr>
            <a:fld id="{A126D5C3-CD9C-49B8-9AB6-1A1E5C4F727E}" type="slidenum">
              <a:rPr lang="en-GB" smtClean="0"/>
              <a:pPr>
                <a:defRPr/>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228600"/>
            <a:ext cx="4433887" cy="3070225"/>
          </a:xfrm>
        </p:spPr>
      </p:sp>
      <p:sp>
        <p:nvSpPr>
          <p:cNvPr id="3" name="Notes Placeholder 2"/>
          <p:cNvSpPr>
            <a:spLocks noGrp="1"/>
          </p:cNvSpPr>
          <p:nvPr>
            <p:ph type="body" idx="1"/>
          </p:nvPr>
        </p:nvSpPr>
        <p:spPr/>
        <p:txBody>
          <a:bodyPr>
            <a:normAutofit/>
          </a:bodyPr>
          <a:lstStyle/>
          <a:p>
            <a:pPr eaLnBrk="1" hangingPunct="1">
              <a:lnSpc>
                <a:spcPct val="150000"/>
              </a:lnSpc>
              <a:spcBef>
                <a:spcPct val="0"/>
              </a:spcBef>
              <a:buClr>
                <a:srgbClr val="002060"/>
              </a:buClr>
              <a:buSzPct val="200000"/>
              <a:buNone/>
            </a:pPr>
            <a:endParaRPr lang="el-GR" altLang="en-US" sz="1000" baseline="0" dirty="0" smtClean="0"/>
          </a:p>
        </p:txBody>
      </p:sp>
      <p:sp>
        <p:nvSpPr>
          <p:cNvPr id="4" name="Slide Number Placeholder 3"/>
          <p:cNvSpPr>
            <a:spLocks noGrp="1"/>
          </p:cNvSpPr>
          <p:nvPr>
            <p:ph type="sldNum" sz="quarter" idx="10"/>
          </p:nvPr>
        </p:nvSpPr>
        <p:spPr/>
        <p:txBody>
          <a:bodyPr/>
          <a:lstStyle/>
          <a:p>
            <a:pPr>
              <a:defRPr/>
            </a:pPr>
            <a:fld id="{A126D5C3-CD9C-49B8-9AB6-1A1E5C4F727E}" type="slidenum">
              <a:rPr lang="en-GB" smtClean="0"/>
              <a:pPr>
                <a:defRPr/>
              </a:pPr>
              <a:t>1</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a:xfrm>
            <a:off x="319088" y="228600"/>
            <a:ext cx="4433887" cy="3070225"/>
          </a:xfrm>
          <a:ln/>
        </p:spPr>
      </p:sp>
      <p:sp>
        <p:nvSpPr>
          <p:cNvPr id="46083"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endParaRPr lang="el-GR" altLang="el-GR" b="1" dirty="0" smtClean="0">
              <a:solidFill>
                <a:srgbClr val="2A2A7E"/>
              </a:solidFill>
              <a:latin typeface="Arial" pitchFamily="34" charset="0"/>
            </a:endParaRPr>
          </a:p>
        </p:txBody>
      </p:sp>
      <p:sp>
        <p:nvSpPr>
          <p:cNvPr id="46084" name="3 - Θέση αριθμού διαφάνειας"/>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3288" eaLnBrk="0" hangingPunct="0">
              <a:defRPr sz="1000" b="1">
                <a:solidFill>
                  <a:schemeClr val="tx1"/>
                </a:solidFill>
                <a:latin typeface="Arial" pitchFamily="34" charset="0"/>
              </a:defRPr>
            </a:lvl1pPr>
            <a:lvl2pPr marL="742950" indent="-285750" defTabSz="903288" eaLnBrk="0" hangingPunct="0">
              <a:defRPr sz="1000" b="1">
                <a:solidFill>
                  <a:schemeClr val="tx1"/>
                </a:solidFill>
                <a:latin typeface="Arial" pitchFamily="34" charset="0"/>
              </a:defRPr>
            </a:lvl2pPr>
            <a:lvl3pPr marL="1143000" indent="-228600" defTabSz="903288" eaLnBrk="0" hangingPunct="0">
              <a:defRPr sz="1000" b="1">
                <a:solidFill>
                  <a:schemeClr val="tx1"/>
                </a:solidFill>
                <a:latin typeface="Arial" pitchFamily="34" charset="0"/>
              </a:defRPr>
            </a:lvl3pPr>
            <a:lvl4pPr marL="1600200" indent="-228600" defTabSz="903288" eaLnBrk="0" hangingPunct="0">
              <a:defRPr sz="1000" b="1">
                <a:solidFill>
                  <a:schemeClr val="tx1"/>
                </a:solidFill>
                <a:latin typeface="Arial" pitchFamily="34" charset="0"/>
              </a:defRPr>
            </a:lvl4pPr>
            <a:lvl5pPr marL="2057400" indent="-228600" defTabSz="903288" eaLnBrk="0" hangingPunct="0">
              <a:defRPr sz="1000" b="1">
                <a:solidFill>
                  <a:schemeClr val="tx1"/>
                </a:solidFill>
                <a:latin typeface="Arial" pitchFamily="34" charset="0"/>
              </a:defRPr>
            </a:lvl5pPr>
            <a:lvl6pPr marL="2514600" indent="-228600" defTabSz="903288" eaLnBrk="0" fontAlgn="base" hangingPunct="0">
              <a:spcBef>
                <a:spcPct val="0"/>
              </a:spcBef>
              <a:spcAft>
                <a:spcPct val="0"/>
              </a:spcAft>
              <a:defRPr sz="1000" b="1">
                <a:solidFill>
                  <a:schemeClr val="tx1"/>
                </a:solidFill>
                <a:latin typeface="Arial" pitchFamily="34" charset="0"/>
              </a:defRPr>
            </a:lvl6pPr>
            <a:lvl7pPr marL="2971800" indent="-228600" defTabSz="903288" eaLnBrk="0" fontAlgn="base" hangingPunct="0">
              <a:spcBef>
                <a:spcPct val="0"/>
              </a:spcBef>
              <a:spcAft>
                <a:spcPct val="0"/>
              </a:spcAft>
              <a:defRPr sz="1000" b="1">
                <a:solidFill>
                  <a:schemeClr val="tx1"/>
                </a:solidFill>
                <a:latin typeface="Arial" pitchFamily="34" charset="0"/>
              </a:defRPr>
            </a:lvl7pPr>
            <a:lvl8pPr marL="3429000" indent="-228600" defTabSz="903288" eaLnBrk="0" fontAlgn="base" hangingPunct="0">
              <a:spcBef>
                <a:spcPct val="0"/>
              </a:spcBef>
              <a:spcAft>
                <a:spcPct val="0"/>
              </a:spcAft>
              <a:defRPr sz="1000" b="1">
                <a:solidFill>
                  <a:schemeClr val="tx1"/>
                </a:solidFill>
                <a:latin typeface="Arial" pitchFamily="34" charset="0"/>
              </a:defRPr>
            </a:lvl8pPr>
            <a:lvl9pPr marL="3886200" indent="-228600" defTabSz="903288" eaLnBrk="0" fontAlgn="base" hangingPunct="0">
              <a:spcBef>
                <a:spcPct val="0"/>
              </a:spcBef>
              <a:spcAft>
                <a:spcPct val="0"/>
              </a:spcAft>
              <a:defRPr sz="1000" b="1">
                <a:solidFill>
                  <a:schemeClr val="tx1"/>
                </a:solidFill>
                <a:latin typeface="Arial" pitchFamily="34" charset="0"/>
              </a:defRPr>
            </a:lvl9pPr>
          </a:lstStyle>
          <a:p>
            <a:fld id="{7E73C0C4-359F-465A-BB5C-08E7738F9DF2}" type="slidenum">
              <a:rPr lang="en-GB" altLang="el-GR" sz="800" b="0" smtClean="0">
                <a:solidFill>
                  <a:prstClr val="black"/>
                </a:solidFill>
              </a:rPr>
              <a:pPr/>
              <a:t>19</a:t>
            </a:fld>
            <a:endParaRPr lang="en-GB" altLang="el-GR" sz="800" b="0"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19088" y="228600"/>
            <a:ext cx="4433887" cy="3070225"/>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126D5C3-CD9C-49B8-9AB6-1A1E5C4F727E}" type="slidenum">
              <a:rPr lang="en-GB" smtClean="0"/>
              <a:pPr>
                <a:defRPr/>
              </a:pPr>
              <a:t>20</a:t>
            </a:fld>
            <a:endParaRPr lang="en-GB"/>
          </a:p>
        </p:txBody>
      </p:sp>
    </p:spTree>
    <p:extLst>
      <p:ext uri="{BB962C8B-B14F-4D97-AF65-F5344CB8AC3E}">
        <p14:creationId xmlns:p14="http://schemas.microsoft.com/office/powerpoint/2010/main" val="1719547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19088" y="228600"/>
            <a:ext cx="4433887" cy="3070225"/>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126D5C3-CD9C-49B8-9AB6-1A1E5C4F727E}" type="slidenum">
              <a:rPr lang="en-GB" smtClean="0"/>
              <a:pPr>
                <a:defRPr/>
              </a:pPr>
              <a:t>21</a:t>
            </a:fld>
            <a:endParaRPr lang="en-GB"/>
          </a:p>
        </p:txBody>
      </p:sp>
    </p:spTree>
    <p:extLst>
      <p:ext uri="{BB962C8B-B14F-4D97-AF65-F5344CB8AC3E}">
        <p14:creationId xmlns:p14="http://schemas.microsoft.com/office/powerpoint/2010/main" val="1719547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19088" y="228600"/>
            <a:ext cx="4433887" cy="3070225"/>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A126D5C3-CD9C-49B8-9AB6-1A1E5C4F727E}" type="slidenum">
              <a:rPr lang="en-GB" smtClean="0"/>
              <a:pPr>
                <a:defRPr/>
              </a:pPr>
              <a:t>24</a:t>
            </a:fld>
            <a:endParaRPr lang="en-GB"/>
          </a:p>
        </p:txBody>
      </p:sp>
    </p:spTree>
    <p:extLst>
      <p:ext uri="{BB962C8B-B14F-4D97-AF65-F5344CB8AC3E}">
        <p14:creationId xmlns:p14="http://schemas.microsoft.com/office/powerpoint/2010/main" val="56327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19088" y="228600"/>
            <a:ext cx="4433887" cy="3070225"/>
          </a:xfrm>
        </p:spPr>
      </p:sp>
      <p:sp>
        <p:nvSpPr>
          <p:cNvPr id="3" name="2 - Θέση σημειώσεων"/>
          <p:cNvSpPr>
            <a:spLocks noGrp="1"/>
          </p:cNvSpPr>
          <p:nvPr>
            <p:ph type="body" idx="1"/>
          </p:nvPr>
        </p:nvSpPr>
        <p:spPr/>
        <p:txBody>
          <a:bodyPr>
            <a:normAutofit/>
          </a:bodyPr>
          <a:lstStyle/>
          <a:p>
            <a:pPr lvl="1" algn="l">
              <a:buNone/>
            </a:pPr>
            <a:endParaRPr lang="el-GR" sz="1000" kern="1200" dirty="0" smtClean="0">
              <a:solidFill>
                <a:srgbClr val="000099"/>
              </a:solidFill>
              <a:latin typeface="Arial" charset="0"/>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pPr>
              <a:defRPr/>
            </a:pPr>
            <a:fld id="{A126D5C3-CD9C-49B8-9AB6-1A1E5C4F727E}" type="slidenum">
              <a:rPr lang="en-GB" smtClean="0"/>
              <a:pPr>
                <a:defRPr/>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228600"/>
            <a:ext cx="4433887" cy="3070225"/>
          </a:xfrm>
        </p:spPr>
      </p:sp>
      <p:sp>
        <p:nvSpPr>
          <p:cNvPr id="3" name="Notes Placeholder 2"/>
          <p:cNvSpPr>
            <a:spLocks noGrp="1"/>
          </p:cNvSpPr>
          <p:nvPr>
            <p:ph type="body" idx="1"/>
          </p:nvPr>
        </p:nvSpPr>
        <p:spPr/>
        <p:txBody>
          <a:bodyPr>
            <a:normAutofit/>
          </a:bodyPr>
          <a:lstStyle/>
          <a:p>
            <a:pPr eaLnBrk="1" hangingPunct="1">
              <a:lnSpc>
                <a:spcPct val="150000"/>
              </a:lnSpc>
              <a:spcBef>
                <a:spcPct val="0"/>
              </a:spcBef>
              <a:buClr>
                <a:srgbClr val="002060"/>
              </a:buClr>
              <a:buSzPct val="200000"/>
              <a:buNone/>
            </a:pPr>
            <a:endParaRPr lang="el-GR" altLang="en-US" sz="1000" baseline="0" dirty="0" smtClean="0"/>
          </a:p>
        </p:txBody>
      </p:sp>
      <p:sp>
        <p:nvSpPr>
          <p:cNvPr id="4" name="Slide Number Placeholder 3"/>
          <p:cNvSpPr>
            <a:spLocks noGrp="1"/>
          </p:cNvSpPr>
          <p:nvPr>
            <p:ph type="sldNum" sz="quarter" idx="10"/>
          </p:nvPr>
        </p:nvSpPr>
        <p:spPr/>
        <p:txBody>
          <a:bodyPr/>
          <a:lstStyle/>
          <a:p>
            <a:pPr>
              <a:defRPr/>
            </a:pPr>
            <a:fld id="{A126D5C3-CD9C-49B8-9AB6-1A1E5C4F727E}" type="slidenum">
              <a:rPr lang="en-GB" smtClean="0"/>
              <a:pPr>
                <a:defRPr/>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24C8F2D-C7FB-42A6-8C8C-E205B62BA3E4}" type="slidenum">
              <a:rPr lang="en-GB" smtClean="0">
                <a:ea typeface="ＭＳ Ｐゴシック" pitchFamily="34" charset="-128"/>
              </a:rPr>
              <a:pPr/>
              <a:t>27</a:t>
            </a:fld>
            <a:endParaRPr lang="en-GB" smtClean="0">
              <a:ea typeface="ＭＳ Ｐゴシック" pitchFamily="34" charset="-128"/>
            </a:endParaRPr>
          </a:p>
        </p:txBody>
      </p:sp>
      <p:sp>
        <p:nvSpPr>
          <p:cNvPr id="58371" name="Rectangle 2"/>
          <p:cNvSpPr>
            <a:spLocks noGrp="1" noRot="1" noChangeAspect="1" noChangeArrowheads="1" noTextEdit="1"/>
          </p:cNvSpPr>
          <p:nvPr>
            <p:ph type="sldImg"/>
          </p:nvPr>
        </p:nvSpPr>
        <p:spPr>
          <a:xfrm>
            <a:off x="898525" y="871538"/>
            <a:ext cx="5005388" cy="3467100"/>
          </a:xfrm>
          <a:ln/>
        </p:spPr>
      </p:sp>
      <p:sp>
        <p:nvSpPr>
          <p:cNvPr id="58372" name="Rectangle 3"/>
          <p:cNvSpPr>
            <a:spLocks noGrp="1" noChangeArrowheads="1"/>
          </p:cNvSpPr>
          <p:nvPr>
            <p:ph type="body" idx="1"/>
          </p:nvPr>
        </p:nvSpPr>
        <p:spPr>
          <a:xfrm>
            <a:off x="904875" y="4718805"/>
            <a:ext cx="4987925" cy="4182144"/>
          </a:xfrm>
          <a:noFill/>
          <a:ln/>
        </p:spPr>
        <p:txBody>
          <a:bodyPr/>
          <a:lstStyle/>
          <a:p>
            <a:pPr eaLnBrk="1" hangingPunct="1">
              <a:buNone/>
            </a:pPr>
            <a:endParaRPr lang="de-DE" dirty="0"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228600"/>
            <a:ext cx="4433887" cy="3070225"/>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A126D5C3-CD9C-49B8-9AB6-1A1E5C4F727E}" type="slidenum">
              <a:rPr lang="en-GB" smtClean="0"/>
              <a:pPr>
                <a:defRPr/>
              </a:pPr>
              <a:t>28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228600"/>
            <a:ext cx="4433887" cy="3070225"/>
          </a:xfrm>
        </p:spPr>
      </p:sp>
      <p:sp>
        <p:nvSpPr>
          <p:cNvPr id="3" name="Notes Placeholder 2"/>
          <p:cNvSpPr>
            <a:spLocks noGrp="1"/>
          </p:cNvSpPr>
          <p:nvPr>
            <p:ph type="body" idx="1"/>
          </p:nvPr>
        </p:nvSpPr>
        <p:spPr/>
        <p:txBody>
          <a:bodyPr>
            <a:normAutofit/>
          </a:bodyPr>
          <a:lstStyle/>
          <a:p>
            <a:pPr eaLnBrk="1" hangingPunct="1">
              <a:lnSpc>
                <a:spcPct val="150000"/>
              </a:lnSpc>
              <a:spcBef>
                <a:spcPct val="0"/>
              </a:spcBef>
              <a:buClr>
                <a:srgbClr val="002060"/>
              </a:buClr>
              <a:buSzPct val="200000"/>
              <a:buNone/>
            </a:pPr>
            <a:endParaRPr lang="el-GR" altLang="en-US" sz="1000" baseline="0" dirty="0" smtClean="0"/>
          </a:p>
        </p:txBody>
      </p:sp>
      <p:sp>
        <p:nvSpPr>
          <p:cNvPr id="4" name="Slide Number Placeholder 3"/>
          <p:cNvSpPr>
            <a:spLocks noGrp="1"/>
          </p:cNvSpPr>
          <p:nvPr>
            <p:ph type="sldNum" sz="quarter" idx="10"/>
          </p:nvPr>
        </p:nvSpPr>
        <p:spPr/>
        <p:txBody>
          <a:bodyPr/>
          <a:lstStyle/>
          <a:p>
            <a:pPr>
              <a:defRPr/>
            </a:pPr>
            <a:fld id="{A126D5C3-CD9C-49B8-9AB6-1A1E5C4F727E}" type="slidenum">
              <a:rPr lang="en-GB" smtClean="0">
                <a:solidFill>
                  <a:prstClr val="black"/>
                </a:solidFill>
              </a:rPr>
              <a:pPr>
                <a:defRPr/>
              </a:pPr>
              <a:t>2</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228600"/>
            <a:ext cx="4433887" cy="3070225"/>
          </a:xfrm>
        </p:spPr>
      </p:sp>
      <p:sp>
        <p:nvSpPr>
          <p:cNvPr id="3" name="Notes Placeholder 2"/>
          <p:cNvSpPr>
            <a:spLocks noGrp="1"/>
          </p:cNvSpPr>
          <p:nvPr>
            <p:ph type="body" idx="1"/>
          </p:nvPr>
        </p:nvSpPr>
        <p:spPr/>
        <p:txBody>
          <a:bodyPr>
            <a:normAutofit/>
          </a:bodyPr>
          <a:lstStyle/>
          <a:p>
            <a:pPr eaLnBrk="1" hangingPunct="1">
              <a:lnSpc>
                <a:spcPct val="150000"/>
              </a:lnSpc>
              <a:spcBef>
                <a:spcPct val="0"/>
              </a:spcBef>
              <a:buClr>
                <a:srgbClr val="002060"/>
              </a:buClr>
              <a:buSzPct val="200000"/>
              <a:buNone/>
            </a:pPr>
            <a:endParaRPr lang="el-GR" altLang="en-US" sz="1000" baseline="0" dirty="0" smtClean="0"/>
          </a:p>
        </p:txBody>
      </p:sp>
      <p:sp>
        <p:nvSpPr>
          <p:cNvPr id="4" name="Slide Number Placeholder 3"/>
          <p:cNvSpPr>
            <a:spLocks noGrp="1"/>
          </p:cNvSpPr>
          <p:nvPr>
            <p:ph type="sldNum" sz="quarter" idx="10"/>
          </p:nvPr>
        </p:nvSpPr>
        <p:spPr/>
        <p:txBody>
          <a:bodyPr/>
          <a:lstStyle/>
          <a:p>
            <a:pPr>
              <a:defRPr/>
            </a:pPr>
            <a:fld id="{A126D5C3-CD9C-49B8-9AB6-1A1E5C4F727E}" type="slidenum">
              <a:rPr lang="en-GB" smtClean="0">
                <a:solidFill>
                  <a:prstClr val="black"/>
                </a:solidFill>
              </a:rPr>
              <a:pPr>
                <a:defRPr/>
              </a:pPr>
              <a:t>3</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19088" y="228600"/>
            <a:ext cx="4433887" cy="3070225"/>
          </a:xfrm>
        </p:spPr>
      </p:sp>
      <p:sp>
        <p:nvSpPr>
          <p:cNvPr id="3" name="Θέση σημειώσεων 2"/>
          <p:cNvSpPr>
            <a:spLocks noGrp="1"/>
          </p:cNvSpPr>
          <p:nvPr>
            <p:ph type="body" idx="1"/>
          </p:nvPr>
        </p:nvSpPr>
        <p:spPr/>
        <p:txBody>
          <a:bodyPr/>
          <a:lstStyle/>
          <a:p>
            <a:pPr marL="0" indent="0">
              <a:buNone/>
            </a:pPr>
            <a:endParaRPr lang="el-GR" dirty="0"/>
          </a:p>
        </p:txBody>
      </p:sp>
      <p:sp>
        <p:nvSpPr>
          <p:cNvPr id="4" name="Θέση αριθμού διαφάνειας 3"/>
          <p:cNvSpPr>
            <a:spLocks noGrp="1"/>
          </p:cNvSpPr>
          <p:nvPr>
            <p:ph type="sldNum" sz="quarter" idx="10"/>
          </p:nvPr>
        </p:nvSpPr>
        <p:spPr/>
        <p:txBody>
          <a:bodyPr/>
          <a:lstStyle/>
          <a:p>
            <a:pPr>
              <a:defRPr/>
            </a:pPr>
            <a:fld id="{A126D5C3-CD9C-49B8-9AB6-1A1E5C4F727E}" type="slidenum">
              <a:rPr lang="en-GB" smtClean="0"/>
              <a:pPr>
                <a:defRPr/>
              </a:pPr>
              <a:t>4</a:t>
            </a:fld>
            <a:endParaRPr lang="en-GB"/>
          </a:p>
        </p:txBody>
      </p:sp>
    </p:spTree>
    <p:extLst>
      <p:ext uri="{BB962C8B-B14F-4D97-AF65-F5344CB8AC3E}">
        <p14:creationId xmlns:p14="http://schemas.microsoft.com/office/powerpoint/2010/main" val="62881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19088" y="228600"/>
            <a:ext cx="4433887" cy="3070225"/>
          </a:xfrm>
        </p:spPr>
      </p:sp>
      <p:sp>
        <p:nvSpPr>
          <p:cNvPr id="3" name="Θέση σημειώσεων 2"/>
          <p:cNvSpPr>
            <a:spLocks noGrp="1"/>
          </p:cNvSpPr>
          <p:nvPr>
            <p:ph type="body" idx="1"/>
          </p:nvPr>
        </p:nvSpPr>
        <p:spPr/>
        <p:txBody>
          <a:bodyPr/>
          <a:lstStyle/>
          <a:p>
            <a:pPr marL="0" indent="0">
              <a:buNone/>
            </a:pPr>
            <a:endParaRPr lang="el-GR" dirty="0"/>
          </a:p>
        </p:txBody>
      </p:sp>
      <p:sp>
        <p:nvSpPr>
          <p:cNvPr id="4" name="Θέση αριθμού διαφάνειας 3"/>
          <p:cNvSpPr>
            <a:spLocks noGrp="1"/>
          </p:cNvSpPr>
          <p:nvPr>
            <p:ph type="sldNum" sz="quarter" idx="10"/>
          </p:nvPr>
        </p:nvSpPr>
        <p:spPr/>
        <p:txBody>
          <a:bodyPr/>
          <a:lstStyle/>
          <a:p>
            <a:pPr>
              <a:defRPr/>
            </a:pPr>
            <a:fld id="{A126D5C3-CD9C-49B8-9AB6-1A1E5C4F727E}" type="slidenum">
              <a:rPr lang="en-GB" smtClean="0"/>
              <a:pPr>
                <a:defRPr/>
              </a:pPr>
              <a:t>5</a:t>
            </a:fld>
            <a:endParaRPr lang="en-GB"/>
          </a:p>
        </p:txBody>
      </p:sp>
    </p:spTree>
    <p:extLst>
      <p:ext uri="{BB962C8B-B14F-4D97-AF65-F5344CB8AC3E}">
        <p14:creationId xmlns:p14="http://schemas.microsoft.com/office/powerpoint/2010/main" val="4011514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228600"/>
            <a:ext cx="4433887" cy="3070225"/>
          </a:xfrm>
        </p:spPr>
      </p:sp>
      <p:sp>
        <p:nvSpPr>
          <p:cNvPr id="3" name="Notes Placeholder 2"/>
          <p:cNvSpPr>
            <a:spLocks noGrp="1"/>
          </p:cNvSpPr>
          <p:nvPr>
            <p:ph type="body" idx="1"/>
          </p:nvPr>
        </p:nvSpPr>
        <p:spPr/>
        <p:txBody>
          <a:bodyPr>
            <a:normAutofit/>
          </a:bodyPr>
          <a:lstStyle/>
          <a:p>
            <a:pPr eaLnBrk="1" hangingPunct="1">
              <a:lnSpc>
                <a:spcPct val="150000"/>
              </a:lnSpc>
              <a:spcBef>
                <a:spcPct val="0"/>
              </a:spcBef>
              <a:buClr>
                <a:srgbClr val="002060"/>
              </a:buClr>
              <a:buSzPct val="200000"/>
              <a:buNone/>
            </a:pPr>
            <a:endParaRPr lang="el-GR" altLang="en-US" sz="1000" baseline="0" dirty="0" smtClean="0"/>
          </a:p>
        </p:txBody>
      </p:sp>
      <p:sp>
        <p:nvSpPr>
          <p:cNvPr id="4" name="Slide Number Placeholder 3"/>
          <p:cNvSpPr>
            <a:spLocks noGrp="1"/>
          </p:cNvSpPr>
          <p:nvPr>
            <p:ph type="sldNum" sz="quarter" idx="10"/>
          </p:nvPr>
        </p:nvSpPr>
        <p:spPr/>
        <p:txBody>
          <a:bodyPr/>
          <a:lstStyle/>
          <a:p>
            <a:pPr>
              <a:defRPr/>
            </a:pPr>
            <a:fld id="{A126D5C3-CD9C-49B8-9AB6-1A1E5C4F727E}" type="slidenum">
              <a:rPr lang="en-GB" smtClean="0"/>
              <a:pPr>
                <a:defRPr/>
              </a:pPr>
              <a:t>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228600"/>
            <a:ext cx="4433887" cy="3070225"/>
          </a:xfrm>
        </p:spPr>
      </p:sp>
      <p:sp>
        <p:nvSpPr>
          <p:cNvPr id="3" name="Notes Placeholder 2"/>
          <p:cNvSpPr>
            <a:spLocks noGrp="1"/>
          </p:cNvSpPr>
          <p:nvPr>
            <p:ph type="body" idx="1"/>
          </p:nvPr>
        </p:nvSpPr>
        <p:spPr/>
        <p:txBody>
          <a:bodyPr>
            <a:normAutofit/>
          </a:bodyPr>
          <a:lstStyle/>
          <a:p>
            <a:pPr marL="0" indent="0">
              <a:buNone/>
            </a:pPr>
            <a:endParaRPr lang="el-GR" dirty="0"/>
          </a:p>
        </p:txBody>
      </p:sp>
      <p:sp>
        <p:nvSpPr>
          <p:cNvPr id="4" name="Slide Number Placeholder 3"/>
          <p:cNvSpPr>
            <a:spLocks noGrp="1"/>
          </p:cNvSpPr>
          <p:nvPr>
            <p:ph type="sldNum" sz="quarter" idx="10"/>
          </p:nvPr>
        </p:nvSpPr>
        <p:spPr/>
        <p:txBody>
          <a:bodyPr/>
          <a:lstStyle/>
          <a:p>
            <a:pPr>
              <a:defRPr/>
            </a:pPr>
            <a:fld id="{A126D5C3-CD9C-49B8-9AB6-1A1E5C4F727E}" type="slidenum">
              <a:rPr lang="en-GB" smtClean="0">
                <a:solidFill>
                  <a:prstClr val="black"/>
                </a:solidFill>
              </a:rPr>
              <a:pPr>
                <a:defRPr/>
              </a:pPr>
              <a:t>7</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19088" y="228600"/>
            <a:ext cx="4433887" cy="3070225"/>
          </a:xfrm>
        </p:spPr>
      </p:sp>
      <p:sp>
        <p:nvSpPr>
          <p:cNvPr id="3" name="Θέση σημειώσεων 2"/>
          <p:cNvSpPr>
            <a:spLocks noGrp="1"/>
          </p:cNvSpPr>
          <p:nvPr>
            <p:ph type="body" idx="1"/>
          </p:nvPr>
        </p:nvSpPr>
        <p:spPr/>
        <p:txBody>
          <a:bodyPr/>
          <a:lstStyle/>
          <a:p>
            <a:pPr marL="0" indent="0">
              <a:buNone/>
            </a:pPr>
            <a:endParaRPr lang="el-GR" dirty="0"/>
          </a:p>
        </p:txBody>
      </p:sp>
      <p:sp>
        <p:nvSpPr>
          <p:cNvPr id="4" name="Θέση αριθμού διαφάνειας 3"/>
          <p:cNvSpPr>
            <a:spLocks noGrp="1"/>
          </p:cNvSpPr>
          <p:nvPr>
            <p:ph type="sldNum" sz="quarter" idx="10"/>
          </p:nvPr>
        </p:nvSpPr>
        <p:spPr/>
        <p:txBody>
          <a:bodyPr/>
          <a:lstStyle/>
          <a:p>
            <a:pPr>
              <a:defRPr/>
            </a:pPr>
            <a:fld id="{A126D5C3-CD9C-49B8-9AB6-1A1E5C4F727E}" type="slidenum">
              <a:rPr lang="en-GB" smtClean="0"/>
              <a:pPr>
                <a:defRPr/>
              </a:pPr>
              <a:t>8</a:t>
            </a:fld>
            <a:endParaRPr lang="en-GB"/>
          </a:p>
        </p:txBody>
      </p:sp>
    </p:spTree>
    <p:extLst>
      <p:ext uri="{BB962C8B-B14F-4D97-AF65-F5344CB8AC3E}">
        <p14:creationId xmlns:p14="http://schemas.microsoft.com/office/powerpoint/2010/main" val="122782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95300" y="1600200"/>
            <a:ext cx="437515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035550" y="1600200"/>
            <a:ext cx="437515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4"/>
          <p:cNvSpPr>
            <a:spLocks noGrp="1"/>
          </p:cNvSpPr>
          <p:nvPr>
            <p:ph type="sldNum" sz="quarter" idx="10"/>
          </p:nvPr>
        </p:nvSpPr>
        <p:spPr/>
        <p:txBody>
          <a:bodyPr/>
          <a:lstStyle>
            <a:lvl1pPr>
              <a:defRPr/>
            </a:lvl1pPr>
          </a:lstStyle>
          <a:p>
            <a:fld id="{4C2081B3-8A73-48D2-A4CB-BDF9CDE98ECF}" type="slidenum">
              <a:rPr lang="el-GR" altLang="el-GR">
                <a:solidFill>
                  <a:srgbClr val="FFFFFF"/>
                </a:solidFill>
              </a:rPr>
              <a:pPr/>
              <a:t>‹#›</a:t>
            </a:fld>
            <a:endParaRPr lang="el-GR" altLang="el-GR">
              <a:solidFill>
                <a:srgbClr val="FFFFFF"/>
              </a:solidFill>
            </a:endParaRPr>
          </a:p>
        </p:txBody>
      </p:sp>
      <p:sp>
        <p:nvSpPr>
          <p:cNvPr id="6" name="Θέση ημερομηνίας 5"/>
          <p:cNvSpPr>
            <a:spLocks noGrp="1"/>
          </p:cNvSpPr>
          <p:nvPr>
            <p:ph type="dt" sz="half" idx="11"/>
          </p:nvPr>
        </p:nvSpPr>
        <p:spPr/>
        <p:txBody>
          <a:bodyPr/>
          <a:lstStyle>
            <a:lvl1pPr>
              <a:defRPr/>
            </a:lvl1pPr>
          </a:lstStyle>
          <a:p>
            <a:endParaRPr lang="el-GR" altLang="el-GR">
              <a:solidFill>
                <a:srgbClr val="FFFFFF"/>
              </a:solidFill>
            </a:endParaRPr>
          </a:p>
        </p:txBody>
      </p:sp>
      <p:sp>
        <p:nvSpPr>
          <p:cNvPr id="7" name="Θέση υποσέλιδου 6"/>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21125390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0"/>
          </p:nvPr>
        </p:nvSpPr>
        <p:spPr/>
        <p:txBody>
          <a:bodyPr/>
          <a:lstStyle>
            <a:lvl1pPr>
              <a:defRPr/>
            </a:lvl1pPr>
          </a:lstStyle>
          <a:p>
            <a:fld id="{EB138F40-DC04-4451-8E43-E833CF348900}" type="slidenum">
              <a:rPr lang="el-GR" altLang="el-GR">
                <a:solidFill>
                  <a:srgbClr val="FFFFFF"/>
                </a:solidFill>
              </a:rPr>
              <a:pPr/>
              <a:t>‹#›</a:t>
            </a:fld>
            <a:endParaRPr lang="el-GR" altLang="el-GR">
              <a:solidFill>
                <a:srgbClr val="FFFFFF"/>
              </a:solidFill>
            </a:endParaRPr>
          </a:p>
        </p:txBody>
      </p:sp>
      <p:sp>
        <p:nvSpPr>
          <p:cNvPr id="8" name="Θέση ημερομηνίας 7"/>
          <p:cNvSpPr>
            <a:spLocks noGrp="1"/>
          </p:cNvSpPr>
          <p:nvPr>
            <p:ph type="dt" sz="half" idx="11"/>
          </p:nvPr>
        </p:nvSpPr>
        <p:spPr/>
        <p:txBody>
          <a:bodyPr/>
          <a:lstStyle>
            <a:lvl1pPr>
              <a:defRPr/>
            </a:lvl1pPr>
          </a:lstStyle>
          <a:p>
            <a:endParaRPr lang="el-GR" altLang="el-GR">
              <a:solidFill>
                <a:srgbClr val="FFFFFF"/>
              </a:solidFill>
            </a:endParaRPr>
          </a:p>
        </p:txBody>
      </p:sp>
      <p:sp>
        <p:nvSpPr>
          <p:cNvPr id="9" name="Θέση υποσέλιδου 8"/>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13920701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αριθμού διαφάνειας 2"/>
          <p:cNvSpPr>
            <a:spLocks noGrp="1"/>
          </p:cNvSpPr>
          <p:nvPr>
            <p:ph type="sldNum" sz="quarter" idx="10"/>
          </p:nvPr>
        </p:nvSpPr>
        <p:spPr/>
        <p:txBody>
          <a:bodyPr/>
          <a:lstStyle>
            <a:lvl1pPr>
              <a:defRPr/>
            </a:lvl1pPr>
          </a:lstStyle>
          <a:p>
            <a:fld id="{A3CA6E5C-734C-45D2-B454-021CFCE90120}" type="slidenum">
              <a:rPr lang="el-GR" altLang="el-GR">
                <a:solidFill>
                  <a:srgbClr val="FFFFFF"/>
                </a:solidFill>
              </a:rPr>
              <a:pPr/>
              <a:t>‹#›</a:t>
            </a:fld>
            <a:endParaRPr lang="el-GR" altLang="el-GR">
              <a:solidFill>
                <a:srgbClr val="FFFFFF"/>
              </a:solidFill>
            </a:endParaRPr>
          </a:p>
        </p:txBody>
      </p:sp>
      <p:sp>
        <p:nvSpPr>
          <p:cNvPr id="4" name="Θέση ημερομηνίας 3"/>
          <p:cNvSpPr>
            <a:spLocks noGrp="1"/>
          </p:cNvSpPr>
          <p:nvPr>
            <p:ph type="dt" sz="half" idx="11"/>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14663907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0"/>
          </p:nvPr>
        </p:nvSpPr>
        <p:spPr/>
        <p:txBody>
          <a:bodyPr/>
          <a:lstStyle>
            <a:lvl1pPr>
              <a:defRPr/>
            </a:lvl1pPr>
          </a:lstStyle>
          <a:p>
            <a:fld id="{C6C8AA45-8498-419B-95DF-F177D65F2ACD}" type="slidenum">
              <a:rPr lang="el-GR" altLang="el-GR">
                <a:solidFill>
                  <a:srgbClr val="FFFFFF"/>
                </a:solidFill>
              </a:rPr>
              <a:pPr/>
              <a:t>‹#›</a:t>
            </a:fld>
            <a:endParaRPr lang="el-GR" altLang="el-GR">
              <a:solidFill>
                <a:srgbClr val="FFFFFF"/>
              </a:solidFill>
            </a:endParaRPr>
          </a:p>
        </p:txBody>
      </p:sp>
      <p:sp>
        <p:nvSpPr>
          <p:cNvPr id="3" name="Θέση ημερομηνίας 2"/>
          <p:cNvSpPr>
            <a:spLocks noGrp="1"/>
          </p:cNvSpPr>
          <p:nvPr>
            <p:ph type="dt" sz="half" idx="11"/>
          </p:nvPr>
        </p:nvSpPr>
        <p:spPr/>
        <p:txBody>
          <a:bodyPr/>
          <a:lstStyle>
            <a:lvl1pPr>
              <a:defRPr/>
            </a:lvl1pPr>
          </a:lstStyle>
          <a:p>
            <a:endParaRPr lang="el-GR" altLang="el-GR">
              <a:solidFill>
                <a:srgbClr val="FFFFFF"/>
              </a:solidFill>
            </a:endParaRPr>
          </a:p>
        </p:txBody>
      </p:sp>
      <p:sp>
        <p:nvSpPr>
          <p:cNvPr id="4" name="Θέση υποσέλιδου 3"/>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1320525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95300" y="273050"/>
            <a:ext cx="3259006"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αριθμού διαφάνειας 4"/>
          <p:cNvSpPr>
            <a:spLocks noGrp="1"/>
          </p:cNvSpPr>
          <p:nvPr>
            <p:ph type="sldNum" sz="quarter" idx="10"/>
          </p:nvPr>
        </p:nvSpPr>
        <p:spPr/>
        <p:txBody>
          <a:bodyPr/>
          <a:lstStyle>
            <a:lvl1pPr>
              <a:defRPr/>
            </a:lvl1pPr>
          </a:lstStyle>
          <a:p>
            <a:fld id="{5DF43469-680F-4948-B6B3-606EB39C5AE9}" type="slidenum">
              <a:rPr lang="el-GR" altLang="el-GR">
                <a:solidFill>
                  <a:srgbClr val="FFFFFF"/>
                </a:solidFill>
              </a:rPr>
              <a:pPr/>
              <a:t>‹#›</a:t>
            </a:fld>
            <a:endParaRPr lang="el-GR" altLang="el-GR">
              <a:solidFill>
                <a:srgbClr val="FFFFFF"/>
              </a:solidFill>
            </a:endParaRPr>
          </a:p>
        </p:txBody>
      </p:sp>
      <p:sp>
        <p:nvSpPr>
          <p:cNvPr id="6" name="Θέση ημερομηνίας 5"/>
          <p:cNvSpPr>
            <a:spLocks noGrp="1"/>
          </p:cNvSpPr>
          <p:nvPr>
            <p:ph type="dt" sz="half" idx="11"/>
          </p:nvPr>
        </p:nvSpPr>
        <p:spPr/>
        <p:txBody>
          <a:bodyPr/>
          <a:lstStyle>
            <a:lvl1pPr>
              <a:defRPr/>
            </a:lvl1pPr>
          </a:lstStyle>
          <a:p>
            <a:endParaRPr lang="el-GR" altLang="el-GR">
              <a:solidFill>
                <a:srgbClr val="FFFFFF"/>
              </a:solidFill>
            </a:endParaRPr>
          </a:p>
        </p:txBody>
      </p:sp>
      <p:sp>
        <p:nvSpPr>
          <p:cNvPr id="7" name="Θέση υποσέλιδου 6"/>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11246074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941645" y="4800600"/>
            <a:ext cx="59436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αριθμού διαφάνειας 4"/>
          <p:cNvSpPr>
            <a:spLocks noGrp="1"/>
          </p:cNvSpPr>
          <p:nvPr>
            <p:ph type="sldNum" sz="quarter" idx="10"/>
          </p:nvPr>
        </p:nvSpPr>
        <p:spPr/>
        <p:txBody>
          <a:bodyPr/>
          <a:lstStyle>
            <a:lvl1pPr>
              <a:defRPr/>
            </a:lvl1pPr>
          </a:lstStyle>
          <a:p>
            <a:fld id="{A39E4F31-0AD0-4325-B82D-679E8C90F7D4}" type="slidenum">
              <a:rPr lang="el-GR" altLang="el-GR">
                <a:solidFill>
                  <a:srgbClr val="FFFFFF"/>
                </a:solidFill>
              </a:rPr>
              <a:pPr/>
              <a:t>‹#›</a:t>
            </a:fld>
            <a:endParaRPr lang="el-GR" altLang="el-GR">
              <a:solidFill>
                <a:srgbClr val="FFFFFF"/>
              </a:solidFill>
            </a:endParaRPr>
          </a:p>
        </p:txBody>
      </p:sp>
      <p:sp>
        <p:nvSpPr>
          <p:cNvPr id="6" name="Θέση ημερομηνίας 5"/>
          <p:cNvSpPr>
            <a:spLocks noGrp="1"/>
          </p:cNvSpPr>
          <p:nvPr>
            <p:ph type="dt" sz="half" idx="11"/>
          </p:nvPr>
        </p:nvSpPr>
        <p:spPr/>
        <p:txBody>
          <a:bodyPr/>
          <a:lstStyle>
            <a:lvl1pPr>
              <a:defRPr/>
            </a:lvl1pPr>
          </a:lstStyle>
          <a:p>
            <a:endParaRPr lang="el-GR" altLang="el-GR">
              <a:solidFill>
                <a:srgbClr val="FFFFFF"/>
              </a:solidFill>
            </a:endParaRPr>
          </a:p>
        </p:txBody>
      </p:sp>
      <p:sp>
        <p:nvSpPr>
          <p:cNvPr id="7" name="Θέση υποσέλιδου 6"/>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14979598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sz="quarter" idx="10"/>
          </p:nvPr>
        </p:nvSpPr>
        <p:spPr/>
        <p:txBody>
          <a:bodyPr/>
          <a:lstStyle>
            <a:lvl1pPr>
              <a:defRPr/>
            </a:lvl1pPr>
          </a:lstStyle>
          <a:p>
            <a:fld id="{1DA55791-DE9D-4EE6-BA44-14DD92D7D783}" type="slidenum">
              <a:rPr lang="el-GR" altLang="el-GR">
                <a:solidFill>
                  <a:srgbClr val="FFFFFF"/>
                </a:solidFill>
              </a:rPr>
              <a:pPr/>
              <a:t>‹#›</a:t>
            </a:fld>
            <a:endParaRPr lang="el-GR" altLang="el-GR">
              <a:solidFill>
                <a:srgbClr val="FFFFFF"/>
              </a:solidFill>
            </a:endParaRPr>
          </a:p>
        </p:txBody>
      </p:sp>
      <p:sp>
        <p:nvSpPr>
          <p:cNvPr id="5" name="Θέση ημερομηνίας 4"/>
          <p:cNvSpPr>
            <a:spLocks noGrp="1"/>
          </p:cNvSpPr>
          <p:nvPr>
            <p:ph type="dt" sz="half" idx="11"/>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29065841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181850" y="274638"/>
            <a:ext cx="2228850" cy="5859462"/>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95300" y="274638"/>
            <a:ext cx="6521450" cy="5859462"/>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sz="quarter" idx="10"/>
          </p:nvPr>
        </p:nvSpPr>
        <p:spPr/>
        <p:txBody>
          <a:bodyPr/>
          <a:lstStyle>
            <a:lvl1pPr>
              <a:defRPr/>
            </a:lvl1pPr>
          </a:lstStyle>
          <a:p>
            <a:fld id="{3ED99FB9-F4A5-4D9A-879C-1C47A678D424}" type="slidenum">
              <a:rPr lang="el-GR" altLang="el-GR">
                <a:solidFill>
                  <a:srgbClr val="FFFFFF"/>
                </a:solidFill>
              </a:rPr>
              <a:pPr/>
              <a:t>‹#›</a:t>
            </a:fld>
            <a:endParaRPr lang="el-GR" altLang="el-GR">
              <a:solidFill>
                <a:srgbClr val="FFFFFF"/>
              </a:solidFill>
            </a:endParaRPr>
          </a:p>
        </p:txBody>
      </p:sp>
      <p:sp>
        <p:nvSpPr>
          <p:cNvPr id="5" name="Θέση ημερομηνίας 4"/>
          <p:cNvSpPr>
            <a:spLocks noGrp="1"/>
          </p:cNvSpPr>
          <p:nvPr>
            <p:ph type="dt" sz="half" idx="11"/>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42594472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95300" y="274638"/>
            <a:ext cx="89154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95300" y="1600200"/>
            <a:ext cx="4375150" cy="45339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035550" y="1600200"/>
            <a:ext cx="4375150" cy="45339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4"/>
          <p:cNvSpPr>
            <a:spLocks noGrp="1"/>
          </p:cNvSpPr>
          <p:nvPr>
            <p:ph type="sldNum" sz="quarter" idx="10"/>
          </p:nvPr>
        </p:nvSpPr>
        <p:spPr>
          <a:xfrm>
            <a:off x="7099300" y="6243638"/>
            <a:ext cx="2311400" cy="457200"/>
          </a:xfrm>
        </p:spPr>
        <p:txBody>
          <a:bodyPr/>
          <a:lstStyle>
            <a:lvl1pPr>
              <a:defRPr/>
            </a:lvl1pPr>
          </a:lstStyle>
          <a:p>
            <a:fld id="{10142ABE-81FC-43BC-9B35-CCEBBEC7CB2D}" type="slidenum">
              <a:rPr lang="el-GR" altLang="el-GR">
                <a:solidFill>
                  <a:srgbClr val="FFFFFF"/>
                </a:solidFill>
              </a:rPr>
              <a:pPr/>
              <a:t>‹#›</a:t>
            </a:fld>
            <a:endParaRPr lang="el-GR" altLang="el-GR">
              <a:solidFill>
                <a:srgbClr val="FFFFFF"/>
              </a:solidFill>
            </a:endParaRPr>
          </a:p>
        </p:txBody>
      </p:sp>
      <p:sp>
        <p:nvSpPr>
          <p:cNvPr id="6" name="Θέση ημερομηνίας 5"/>
          <p:cNvSpPr>
            <a:spLocks noGrp="1"/>
          </p:cNvSpPr>
          <p:nvPr>
            <p:ph type="dt" sz="half" idx="11"/>
          </p:nvPr>
        </p:nvSpPr>
        <p:spPr>
          <a:xfrm>
            <a:off x="495300" y="6243638"/>
            <a:ext cx="2311400" cy="457200"/>
          </a:xfrm>
        </p:spPr>
        <p:txBody>
          <a:bodyPr/>
          <a:lstStyle>
            <a:lvl1pPr>
              <a:defRPr/>
            </a:lvl1pPr>
          </a:lstStyle>
          <a:p>
            <a:endParaRPr lang="el-GR" altLang="el-GR">
              <a:solidFill>
                <a:srgbClr val="FFFFFF"/>
              </a:solidFill>
            </a:endParaRPr>
          </a:p>
        </p:txBody>
      </p:sp>
      <p:sp>
        <p:nvSpPr>
          <p:cNvPr id="7" name="Θέση υποσέλιδου 6"/>
          <p:cNvSpPr>
            <a:spLocks noGrp="1"/>
          </p:cNvSpPr>
          <p:nvPr>
            <p:ph type="ftr" sz="quarter" idx="12"/>
          </p:nvPr>
        </p:nvSpPr>
        <p:spPr>
          <a:xfrm>
            <a:off x="3384550" y="6243638"/>
            <a:ext cx="3136900" cy="457200"/>
          </a:xfrm>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280455011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061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dirty="0" smtClean="0"/>
              <a:t>Click to edit Master title style</a:t>
            </a:r>
            <a:endParaRPr lang="el-GR"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dirty="0" smtClean="0"/>
              <a:t>Click to edit Master title style</a:t>
            </a:r>
            <a:endParaRPr lang="el-GR"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1416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87338" y="1568450"/>
            <a:ext cx="4427537"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867275" y="1568450"/>
            <a:ext cx="442912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349660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154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914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42950" y="2130428"/>
            <a:ext cx="84201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a:xfrm>
            <a:off x="495300" y="6356353"/>
            <a:ext cx="2311400" cy="365125"/>
          </a:xfrm>
          <a:prstGeom prst="rect">
            <a:avLst/>
          </a:prstGeom>
        </p:spPr>
        <p:txBody>
          <a:bodyPr/>
          <a:lstStyle/>
          <a:p>
            <a:fld id="{A90AD730-9B49-41BD-B8F5-B839475DBEB2}" type="datetimeFigureOut">
              <a:rPr lang="el-GR" smtClean="0">
                <a:solidFill>
                  <a:srgbClr val="000000"/>
                </a:solidFill>
              </a:rPr>
              <a:pPr/>
              <a:t>2/7/2015</a:t>
            </a:fld>
            <a:endParaRPr lang="el-GR">
              <a:solidFill>
                <a:srgbClr val="000000"/>
              </a:solidFill>
            </a:endParaRPr>
          </a:p>
        </p:txBody>
      </p:sp>
      <p:sp>
        <p:nvSpPr>
          <p:cNvPr id="5" name="4 - Θέση υποσέλιδου"/>
          <p:cNvSpPr>
            <a:spLocks noGrp="1"/>
          </p:cNvSpPr>
          <p:nvPr>
            <p:ph type="ftr" sz="quarter" idx="11"/>
          </p:nvPr>
        </p:nvSpPr>
        <p:spPr>
          <a:xfrm>
            <a:off x="3384550" y="6356353"/>
            <a:ext cx="3136900" cy="365125"/>
          </a:xfrm>
          <a:prstGeom prst="rect">
            <a:avLst/>
          </a:prstGeom>
        </p:spPr>
        <p:txBody>
          <a:bodyPr/>
          <a:lstStyle/>
          <a:p>
            <a:endParaRPr lang="el-GR">
              <a:solidFill>
                <a:srgbClr val="000000"/>
              </a:solidFill>
            </a:endParaRPr>
          </a:p>
        </p:txBody>
      </p:sp>
      <p:sp>
        <p:nvSpPr>
          <p:cNvPr id="6" name="5 - Θέση αριθμού διαφάνειας"/>
          <p:cNvSpPr>
            <a:spLocks noGrp="1"/>
          </p:cNvSpPr>
          <p:nvPr>
            <p:ph type="sldNum" sz="quarter" idx="12"/>
          </p:nvPr>
        </p:nvSpPr>
        <p:spPr>
          <a:xfrm>
            <a:off x="7099300" y="6356353"/>
            <a:ext cx="2311400" cy="365125"/>
          </a:xfrm>
          <a:prstGeom prst="rect">
            <a:avLst/>
          </a:prstGeom>
        </p:spPr>
        <p:txBody>
          <a:bodyPr/>
          <a:lstStyle/>
          <a:p>
            <a:fld id="{8E78D71B-020A-4FE6-B5B2-4417F8F70695}" type="slidenum">
              <a:rPr lang="el-GR" smtClean="0">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234761159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663813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dirty="0" smtClean="0"/>
              <a:t>Click to edit Master title style</a:t>
            </a:r>
            <a:endParaRPr lang="el-GR"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2622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87338" y="1568450"/>
            <a:ext cx="4427537"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867275" y="1568450"/>
            <a:ext cx="442912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401026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805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40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87338" y="1568450"/>
            <a:ext cx="4427537"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867275" y="1568450"/>
            <a:ext cx="442912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42950" y="2130428"/>
            <a:ext cx="84201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a:xfrm>
            <a:off x="495300" y="6356353"/>
            <a:ext cx="2311400" cy="365125"/>
          </a:xfrm>
          <a:prstGeom prst="rect">
            <a:avLst/>
          </a:prstGeom>
        </p:spPr>
        <p:txBody>
          <a:bodyPr/>
          <a:lstStyle/>
          <a:p>
            <a:fld id="{A90AD730-9B49-41BD-B8F5-B839475DBEB2}" type="datetimeFigureOut">
              <a:rPr lang="el-GR" smtClean="0">
                <a:solidFill>
                  <a:srgbClr val="000000"/>
                </a:solidFill>
              </a:rPr>
              <a:pPr/>
              <a:t>2/7/2015</a:t>
            </a:fld>
            <a:endParaRPr lang="el-GR">
              <a:solidFill>
                <a:srgbClr val="000000"/>
              </a:solidFill>
            </a:endParaRPr>
          </a:p>
        </p:txBody>
      </p:sp>
      <p:sp>
        <p:nvSpPr>
          <p:cNvPr id="5" name="4 - Θέση υποσέλιδου"/>
          <p:cNvSpPr>
            <a:spLocks noGrp="1"/>
          </p:cNvSpPr>
          <p:nvPr>
            <p:ph type="ftr" sz="quarter" idx="11"/>
          </p:nvPr>
        </p:nvSpPr>
        <p:spPr>
          <a:xfrm>
            <a:off x="3384550" y="6356353"/>
            <a:ext cx="3136900" cy="365125"/>
          </a:xfrm>
          <a:prstGeom prst="rect">
            <a:avLst/>
          </a:prstGeom>
        </p:spPr>
        <p:txBody>
          <a:bodyPr/>
          <a:lstStyle/>
          <a:p>
            <a:endParaRPr lang="el-GR">
              <a:solidFill>
                <a:srgbClr val="000000"/>
              </a:solidFill>
            </a:endParaRPr>
          </a:p>
        </p:txBody>
      </p:sp>
      <p:sp>
        <p:nvSpPr>
          <p:cNvPr id="6" name="5 - Θέση αριθμού διαφάνειας"/>
          <p:cNvSpPr>
            <a:spLocks noGrp="1"/>
          </p:cNvSpPr>
          <p:nvPr>
            <p:ph type="sldNum" sz="quarter" idx="12"/>
          </p:nvPr>
        </p:nvSpPr>
        <p:spPr>
          <a:xfrm>
            <a:off x="7099300" y="6356353"/>
            <a:ext cx="2311400" cy="365125"/>
          </a:xfrm>
          <a:prstGeom prst="rect">
            <a:avLst/>
          </a:prstGeom>
        </p:spPr>
        <p:txBody>
          <a:bodyPr/>
          <a:lstStyle/>
          <a:p>
            <a:fld id="{8E78D71B-020A-4FE6-B5B2-4417F8F70695}" type="slidenum">
              <a:rPr lang="el-GR" smtClean="0">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282547566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441808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dirty="0" smtClean="0"/>
              <a:t>Click to edit Master title style</a:t>
            </a:r>
            <a:endParaRPr lang="el-GR"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8305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87338" y="1568450"/>
            <a:ext cx="4427537"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867275" y="1568450"/>
            <a:ext cx="442912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849088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986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979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42950" y="2130428"/>
            <a:ext cx="84201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a:xfrm>
            <a:off x="495300" y="6356353"/>
            <a:ext cx="2311400" cy="365125"/>
          </a:xfrm>
          <a:prstGeom prst="rect">
            <a:avLst/>
          </a:prstGeom>
        </p:spPr>
        <p:txBody>
          <a:bodyPr/>
          <a:lstStyle/>
          <a:p>
            <a:fld id="{A90AD730-9B49-41BD-B8F5-B839475DBEB2}" type="datetimeFigureOut">
              <a:rPr lang="el-GR" smtClean="0">
                <a:solidFill>
                  <a:srgbClr val="000000"/>
                </a:solidFill>
              </a:rPr>
              <a:pPr/>
              <a:t>2/7/2015</a:t>
            </a:fld>
            <a:endParaRPr lang="el-GR">
              <a:solidFill>
                <a:srgbClr val="000000"/>
              </a:solidFill>
            </a:endParaRPr>
          </a:p>
        </p:txBody>
      </p:sp>
      <p:sp>
        <p:nvSpPr>
          <p:cNvPr id="5" name="4 - Θέση υποσέλιδου"/>
          <p:cNvSpPr>
            <a:spLocks noGrp="1"/>
          </p:cNvSpPr>
          <p:nvPr>
            <p:ph type="ftr" sz="quarter" idx="11"/>
          </p:nvPr>
        </p:nvSpPr>
        <p:spPr>
          <a:xfrm>
            <a:off x="3384550" y="6356353"/>
            <a:ext cx="3136900" cy="365125"/>
          </a:xfrm>
          <a:prstGeom prst="rect">
            <a:avLst/>
          </a:prstGeom>
        </p:spPr>
        <p:txBody>
          <a:bodyPr/>
          <a:lstStyle/>
          <a:p>
            <a:endParaRPr lang="el-GR">
              <a:solidFill>
                <a:srgbClr val="000000"/>
              </a:solidFill>
            </a:endParaRPr>
          </a:p>
        </p:txBody>
      </p:sp>
      <p:sp>
        <p:nvSpPr>
          <p:cNvPr id="6" name="5 - Θέση αριθμού διαφάνειας"/>
          <p:cNvSpPr>
            <a:spLocks noGrp="1"/>
          </p:cNvSpPr>
          <p:nvPr>
            <p:ph type="sldNum" sz="quarter" idx="12"/>
          </p:nvPr>
        </p:nvSpPr>
        <p:spPr>
          <a:xfrm>
            <a:off x="7099300" y="6356353"/>
            <a:ext cx="2311400" cy="365125"/>
          </a:xfrm>
          <a:prstGeom prst="rect">
            <a:avLst/>
          </a:prstGeom>
        </p:spPr>
        <p:txBody>
          <a:bodyPr/>
          <a:lstStyle/>
          <a:p>
            <a:fld id="{8E78D71B-020A-4FE6-B5B2-4417F8F70695}" type="slidenum">
              <a:rPr lang="el-GR" smtClean="0">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44866865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611274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dirty="0" smtClean="0"/>
              <a:t>Click to edit Master title style</a:t>
            </a:r>
            <a:endParaRPr lang="el-GR"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5027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87338" y="1568450"/>
            <a:ext cx="4427537"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867275" y="1568450"/>
            <a:ext cx="442912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58421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404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779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42950" y="2130428"/>
            <a:ext cx="84201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a:xfrm>
            <a:off x="495300" y="6356353"/>
            <a:ext cx="2311400" cy="365125"/>
          </a:xfrm>
          <a:prstGeom prst="rect">
            <a:avLst/>
          </a:prstGeom>
        </p:spPr>
        <p:txBody>
          <a:bodyPr/>
          <a:lstStyle/>
          <a:p>
            <a:fld id="{A90AD730-9B49-41BD-B8F5-B839475DBEB2}" type="datetimeFigureOut">
              <a:rPr lang="el-GR" smtClean="0">
                <a:solidFill>
                  <a:srgbClr val="000000"/>
                </a:solidFill>
              </a:rPr>
              <a:pPr/>
              <a:t>2/7/2015</a:t>
            </a:fld>
            <a:endParaRPr lang="el-GR">
              <a:solidFill>
                <a:srgbClr val="000000"/>
              </a:solidFill>
            </a:endParaRPr>
          </a:p>
        </p:txBody>
      </p:sp>
      <p:sp>
        <p:nvSpPr>
          <p:cNvPr id="5" name="4 - Θέση υποσέλιδου"/>
          <p:cNvSpPr>
            <a:spLocks noGrp="1"/>
          </p:cNvSpPr>
          <p:nvPr>
            <p:ph type="ftr" sz="quarter" idx="11"/>
          </p:nvPr>
        </p:nvSpPr>
        <p:spPr>
          <a:xfrm>
            <a:off x="3384550" y="6356353"/>
            <a:ext cx="3136900" cy="365125"/>
          </a:xfrm>
          <a:prstGeom prst="rect">
            <a:avLst/>
          </a:prstGeom>
        </p:spPr>
        <p:txBody>
          <a:bodyPr/>
          <a:lstStyle/>
          <a:p>
            <a:endParaRPr lang="el-GR">
              <a:solidFill>
                <a:srgbClr val="000000"/>
              </a:solidFill>
            </a:endParaRPr>
          </a:p>
        </p:txBody>
      </p:sp>
      <p:sp>
        <p:nvSpPr>
          <p:cNvPr id="6" name="5 - Θέση αριθμού διαφάνειας"/>
          <p:cNvSpPr>
            <a:spLocks noGrp="1"/>
          </p:cNvSpPr>
          <p:nvPr>
            <p:ph type="sldNum" sz="quarter" idx="12"/>
          </p:nvPr>
        </p:nvSpPr>
        <p:spPr>
          <a:xfrm>
            <a:off x="7099300" y="6356353"/>
            <a:ext cx="2311400" cy="365125"/>
          </a:xfrm>
          <a:prstGeom prst="rect">
            <a:avLst/>
          </a:prstGeom>
        </p:spPr>
        <p:txBody>
          <a:bodyPr/>
          <a:lstStyle/>
          <a:p>
            <a:fld id="{8E78D71B-020A-4FE6-B5B2-4417F8F70695}" type="slidenum">
              <a:rPr lang="el-GR" smtClean="0">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9834599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42950" y="2130428"/>
            <a:ext cx="84201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a:xfrm>
            <a:off x="495300" y="6356353"/>
            <a:ext cx="2311400" cy="365125"/>
          </a:xfrm>
          <a:prstGeom prst="rect">
            <a:avLst/>
          </a:prstGeom>
        </p:spPr>
        <p:txBody>
          <a:bodyPr/>
          <a:lstStyle/>
          <a:p>
            <a:fld id="{A90AD730-9B49-41BD-B8F5-B839475DBEB2}" type="datetimeFigureOut">
              <a:rPr lang="el-GR" smtClean="0"/>
              <a:pPr/>
              <a:t>2/7/2015</a:t>
            </a:fld>
            <a:endParaRPr lang="el-GR"/>
          </a:p>
        </p:txBody>
      </p:sp>
      <p:sp>
        <p:nvSpPr>
          <p:cNvPr id="5" name="4 - Θέση υποσέλιδου"/>
          <p:cNvSpPr>
            <a:spLocks noGrp="1"/>
          </p:cNvSpPr>
          <p:nvPr>
            <p:ph type="ftr" sz="quarter" idx="11"/>
          </p:nvPr>
        </p:nvSpPr>
        <p:spPr>
          <a:xfrm>
            <a:off x="3384550" y="6356353"/>
            <a:ext cx="3136900" cy="365125"/>
          </a:xfrm>
          <a:prstGeom prst="rect">
            <a:avLst/>
          </a:prstGeom>
        </p:spPr>
        <p:txBody>
          <a:bodyPr/>
          <a:lstStyle/>
          <a:p>
            <a:endParaRPr lang="el-GR"/>
          </a:p>
        </p:txBody>
      </p:sp>
      <p:sp>
        <p:nvSpPr>
          <p:cNvPr id="6" name="5 - Θέση αριθμού διαφάνειας"/>
          <p:cNvSpPr>
            <a:spLocks noGrp="1"/>
          </p:cNvSpPr>
          <p:nvPr>
            <p:ph type="sldNum" sz="quarter" idx="12"/>
          </p:nvPr>
        </p:nvSpPr>
        <p:spPr>
          <a:xfrm>
            <a:off x="7099300" y="6356353"/>
            <a:ext cx="2311400" cy="365125"/>
          </a:xfrm>
          <a:prstGeom prst="rect">
            <a:avLst/>
          </a:prstGeom>
        </p:spPr>
        <p:txBody>
          <a:bodyPr/>
          <a:lstStyle/>
          <a:p>
            <a:fld id="{8E78D71B-020A-4FE6-B5B2-4417F8F70695}" type="slidenum">
              <a:rPr lang="el-GR" smtClean="0"/>
              <a:pPr/>
              <a:t>‹#›</a:t>
            </a:fld>
            <a:endParaRPr lang="el-G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6602" name="Rectangle 218"/>
          <p:cNvSpPr>
            <a:spLocks noGrp="1" noChangeArrowheads="1"/>
          </p:cNvSpPr>
          <p:nvPr>
            <p:ph type="ctrTitle" sz="quarter"/>
          </p:nvPr>
        </p:nvSpPr>
        <p:spPr>
          <a:xfrm>
            <a:off x="742950" y="1844676"/>
            <a:ext cx="8420100" cy="1736725"/>
          </a:xfrm>
        </p:spPr>
        <p:txBody>
          <a:bodyPr anchor="b" anchorCtr="1"/>
          <a:lstStyle>
            <a:lvl1pPr>
              <a:defRPr sz="5400"/>
            </a:lvl1pPr>
          </a:lstStyle>
          <a:p>
            <a:pPr lvl="0"/>
            <a:r>
              <a:rPr lang="el-GR" altLang="el-GR" noProof="0" smtClean="0"/>
              <a:t>Click to edit Master title style</a:t>
            </a:r>
          </a:p>
        </p:txBody>
      </p:sp>
      <p:sp>
        <p:nvSpPr>
          <p:cNvPr id="16603" name="Rectangle 219"/>
          <p:cNvSpPr>
            <a:spLocks noGrp="1" noChangeArrowheads="1"/>
          </p:cNvSpPr>
          <p:nvPr>
            <p:ph type="subTitle" sz="quarter" idx="1"/>
          </p:nvPr>
        </p:nvSpPr>
        <p:spPr>
          <a:xfrm>
            <a:off x="1485900" y="3886200"/>
            <a:ext cx="6934200" cy="1752600"/>
          </a:xfrm>
        </p:spPr>
        <p:txBody>
          <a:bodyPr/>
          <a:lstStyle>
            <a:lvl1pPr marL="0" indent="0" algn="ctr">
              <a:buFont typeface="Wingdings" pitchFamily="2" charset="2"/>
              <a:buNone/>
              <a:defRPr/>
            </a:lvl1pPr>
          </a:lstStyle>
          <a:p>
            <a:pPr lvl="0"/>
            <a:r>
              <a:rPr lang="el-GR" altLang="el-GR" noProof="0" smtClean="0"/>
              <a:t>Click to edit Master subtitle style</a:t>
            </a:r>
          </a:p>
        </p:txBody>
      </p:sp>
      <p:sp>
        <p:nvSpPr>
          <p:cNvPr id="16604" name="Rectangle 220"/>
          <p:cNvSpPr>
            <a:spLocks noGrp="1" noChangeArrowheads="1"/>
          </p:cNvSpPr>
          <p:nvPr>
            <p:ph type="dt" sz="quarter" idx="2"/>
          </p:nvPr>
        </p:nvSpPr>
        <p:spPr/>
        <p:txBody>
          <a:bodyPr/>
          <a:lstStyle>
            <a:lvl1pPr>
              <a:defRPr/>
            </a:lvl1pPr>
          </a:lstStyle>
          <a:p>
            <a:endParaRPr lang="el-GR" altLang="el-GR">
              <a:solidFill>
                <a:srgbClr val="FFFFFF"/>
              </a:solidFill>
            </a:endParaRPr>
          </a:p>
        </p:txBody>
      </p:sp>
      <p:sp>
        <p:nvSpPr>
          <p:cNvPr id="16605" name="Rectangle 221"/>
          <p:cNvSpPr>
            <a:spLocks noGrp="1" noChangeArrowheads="1"/>
          </p:cNvSpPr>
          <p:nvPr>
            <p:ph type="ftr" sz="quarter" idx="3"/>
          </p:nvPr>
        </p:nvSpPr>
        <p:spPr>
          <a:xfrm>
            <a:off x="3384550" y="6248400"/>
            <a:ext cx="3136900" cy="457200"/>
          </a:xfrm>
        </p:spPr>
        <p:txBody>
          <a:bodyPr/>
          <a:lstStyle>
            <a:lvl1pPr>
              <a:defRPr/>
            </a:lvl1pPr>
          </a:lstStyle>
          <a:p>
            <a:endParaRPr lang="el-GR" altLang="el-GR">
              <a:solidFill>
                <a:srgbClr val="FFFFFF"/>
              </a:solidFill>
            </a:endParaRPr>
          </a:p>
        </p:txBody>
      </p:sp>
      <p:sp>
        <p:nvSpPr>
          <p:cNvPr id="16606" name="Rectangle 222"/>
          <p:cNvSpPr>
            <a:spLocks noGrp="1" noChangeArrowheads="1"/>
          </p:cNvSpPr>
          <p:nvPr>
            <p:ph type="sldNum" sz="quarter" idx="4"/>
          </p:nvPr>
        </p:nvSpPr>
        <p:spPr/>
        <p:txBody>
          <a:bodyPr/>
          <a:lstStyle>
            <a:lvl1pPr>
              <a:defRPr/>
            </a:lvl1pPr>
          </a:lstStyle>
          <a:p>
            <a:fld id="{1309D449-77D0-44DB-8E65-DFB46CBB6821}"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403859439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sz="quarter" idx="10"/>
          </p:nvPr>
        </p:nvSpPr>
        <p:spPr/>
        <p:txBody>
          <a:bodyPr/>
          <a:lstStyle>
            <a:lvl1pPr>
              <a:defRPr/>
            </a:lvl1pPr>
          </a:lstStyle>
          <a:p>
            <a:fld id="{32A2C9F2-3875-4C6E-8696-009D174C133C}" type="slidenum">
              <a:rPr lang="el-GR" altLang="el-GR">
                <a:solidFill>
                  <a:srgbClr val="FFFFFF"/>
                </a:solidFill>
              </a:rPr>
              <a:pPr/>
              <a:t>‹#›</a:t>
            </a:fld>
            <a:endParaRPr lang="el-GR" altLang="el-GR">
              <a:solidFill>
                <a:srgbClr val="FFFFFF"/>
              </a:solidFill>
            </a:endParaRPr>
          </a:p>
        </p:txBody>
      </p:sp>
      <p:sp>
        <p:nvSpPr>
          <p:cNvPr id="5" name="Θέση ημερομηνίας 4"/>
          <p:cNvSpPr>
            <a:spLocks noGrp="1"/>
          </p:cNvSpPr>
          <p:nvPr>
            <p:ph type="dt" sz="half" idx="11"/>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21420053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82506" y="4406901"/>
            <a:ext cx="84201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αριθμού διαφάνειας 3"/>
          <p:cNvSpPr>
            <a:spLocks noGrp="1"/>
          </p:cNvSpPr>
          <p:nvPr>
            <p:ph type="sldNum" sz="quarter" idx="10"/>
          </p:nvPr>
        </p:nvSpPr>
        <p:spPr/>
        <p:txBody>
          <a:bodyPr/>
          <a:lstStyle>
            <a:lvl1pPr>
              <a:defRPr/>
            </a:lvl1pPr>
          </a:lstStyle>
          <a:p>
            <a:fld id="{A9BA612E-5B6E-4BEF-B076-424E8B9D3AB1}" type="slidenum">
              <a:rPr lang="el-GR" altLang="el-GR">
                <a:solidFill>
                  <a:srgbClr val="FFFFFF"/>
                </a:solidFill>
              </a:rPr>
              <a:pPr/>
              <a:t>‹#›</a:t>
            </a:fld>
            <a:endParaRPr lang="el-GR" altLang="el-GR">
              <a:solidFill>
                <a:srgbClr val="FFFFFF"/>
              </a:solidFill>
            </a:endParaRPr>
          </a:p>
        </p:txBody>
      </p:sp>
      <p:sp>
        <p:nvSpPr>
          <p:cNvPr id="5" name="Θέση ημερομηνίας 4"/>
          <p:cNvSpPr>
            <a:spLocks noGrp="1"/>
          </p:cNvSpPr>
          <p:nvPr>
            <p:ph type="dt" sz="half" idx="11"/>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4592038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2.vml"/><Relationship Id="rId13" Type="http://schemas.openxmlformats.org/officeDocument/2006/relationships/oleObject" Target="../embeddings/oleObject2.bin"/><Relationship Id="rId3" Type="http://schemas.openxmlformats.org/officeDocument/2006/relationships/slideLayout" Target="../slideLayouts/slideLayout21.xml"/><Relationship Id="rId7" Type="http://schemas.openxmlformats.org/officeDocument/2006/relationships/theme" Target="../theme/theme3.xml"/><Relationship Id="rId12" Type="http://schemas.openxmlformats.org/officeDocument/2006/relationships/tags" Target="../tags/tag9.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ags" Target="../tags/tag8.xml"/><Relationship Id="rId5" Type="http://schemas.openxmlformats.org/officeDocument/2006/relationships/slideLayout" Target="../slideLayouts/slideLayout23.xml"/><Relationship Id="rId15" Type="http://schemas.openxmlformats.org/officeDocument/2006/relationships/image" Target="../media/image2.png"/><Relationship Id="rId10" Type="http://schemas.openxmlformats.org/officeDocument/2006/relationships/tags" Target="../tags/tag7.xml"/><Relationship Id="rId4" Type="http://schemas.openxmlformats.org/officeDocument/2006/relationships/slideLayout" Target="../slideLayouts/slideLayout22.xml"/><Relationship Id="rId9" Type="http://schemas.openxmlformats.org/officeDocument/2006/relationships/tags" Target="../tags/tag6.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3.vml"/><Relationship Id="rId13" Type="http://schemas.openxmlformats.org/officeDocument/2006/relationships/oleObject" Target="../embeddings/oleObject3.bin"/><Relationship Id="rId3" Type="http://schemas.openxmlformats.org/officeDocument/2006/relationships/slideLayout" Target="../slideLayouts/slideLayout27.xml"/><Relationship Id="rId7" Type="http://schemas.openxmlformats.org/officeDocument/2006/relationships/theme" Target="../theme/theme4.xml"/><Relationship Id="rId12" Type="http://schemas.openxmlformats.org/officeDocument/2006/relationships/tags" Target="../tags/tag1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2.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tags" Target="../tags/tag11.xml"/><Relationship Id="rId4" Type="http://schemas.openxmlformats.org/officeDocument/2006/relationships/slideLayout" Target="../slideLayouts/slideLayout28.xml"/><Relationship Id="rId9" Type="http://schemas.openxmlformats.org/officeDocument/2006/relationships/tags" Target="../tags/tag10.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4.vml"/><Relationship Id="rId13" Type="http://schemas.openxmlformats.org/officeDocument/2006/relationships/oleObject" Target="../embeddings/oleObject4.bin"/><Relationship Id="rId3" Type="http://schemas.openxmlformats.org/officeDocument/2006/relationships/slideLayout" Target="../slideLayouts/slideLayout33.xml"/><Relationship Id="rId7" Type="http://schemas.openxmlformats.org/officeDocument/2006/relationships/theme" Target="../theme/theme5.xml"/><Relationship Id="rId12" Type="http://schemas.openxmlformats.org/officeDocument/2006/relationships/tags" Target="../tags/tag1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ags" Target="../tags/tag16.xml"/><Relationship Id="rId5" Type="http://schemas.openxmlformats.org/officeDocument/2006/relationships/slideLayout" Target="../slideLayouts/slideLayout35.xml"/><Relationship Id="rId15" Type="http://schemas.openxmlformats.org/officeDocument/2006/relationships/image" Target="../media/image2.png"/><Relationship Id="rId10" Type="http://schemas.openxmlformats.org/officeDocument/2006/relationships/tags" Target="../tags/tag15.xml"/><Relationship Id="rId4" Type="http://schemas.openxmlformats.org/officeDocument/2006/relationships/slideLayout" Target="../slideLayouts/slideLayout34.xml"/><Relationship Id="rId9" Type="http://schemas.openxmlformats.org/officeDocument/2006/relationships/tags" Target="../tags/tag14.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5.vml"/><Relationship Id="rId13" Type="http://schemas.openxmlformats.org/officeDocument/2006/relationships/oleObject" Target="../embeddings/oleObject5.bin"/><Relationship Id="rId3" Type="http://schemas.openxmlformats.org/officeDocument/2006/relationships/slideLayout" Target="../slideLayouts/slideLayout39.xml"/><Relationship Id="rId7" Type="http://schemas.openxmlformats.org/officeDocument/2006/relationships/theme" Target="../theme/theme6.xml"/><Relationship Id="rId12" Type="http://schemas.openxmlformats.org/officeDocument/2006/relationships/tags" Target="../tags/tag21.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ags" Target="../tags/tag20.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tags" Target="../tags/tag19.xml"/><Relationship Id="rId4" Type="http://schemas.openxmlformats.org/officeDocument/2006/relationships/slideLayout" Target="../slideLayouts/slideLayout40.xml"/><Relationship Id="rId9" Type="http://schemas.openxmlformats.org/officeDocument/2006/relationships/tags" Target="../tags/tag18.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ext uri="{D42A27DB-BD31-4B8C-83A1-F6EECF244321}">
                <p14:modId xmlns:p14="http://schemas.microsoft.com/office/powerpoint/2010/main" val="2381187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593" name="think-cell Slide" r:id="rId13" imgW="360" imgH="360" progId="">
                  <p:embed/>
                </p:oleObj>
              </mc:Choice>
              <mc:Fallback>
                <p:oleObj name="think-cell Slide" r:id="rId13" imgW="360" imgH="360" progId="">
                  <p:embed/>
                  <p:pic>
                    <p:nvPicPr>
                      <p:cNvPr id="0" name="Picture 14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6"/>
          <p:cNvSpPr>
            <a:spLocks noGrp="1" noChangeArrowheads="1"/>
          </p:cNvSpPr>
          <p:nvPr>
            <p:ph type="title"/>
            <p:custDataLst>
              <p:tags r:id="rId10"/>
            </p:custDataLst>
          </p:nvPr>
        </p:nvSpPr>
        <p:spPr bwMode="auto">
          <a:xfrm>
            <a:off x="277813" y="428625"/>
            <a:ext cx="9331325"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l-GR" smtClean="0"/>
              <a:t>Click to edit Master title style</a:t>
            </a:r>
          </a:p>
        </p:txBody>
      </p:sp>
      <p:sp>
        <p:nvSpPr>
          <p:cNvPr id="1027" name="Rectangle 140"/>
          <p:cNvSpPr>
            <a:spLocks noGrp="1" noChangeArrowheads="1"/>
          </p:cNvSpPr>
          <p:nvPr>
            <p:ph type="body" idx="1"/>
            <p:custDataLst>
              <p:tags r:id="rId11"/>
            </p:custDataLst>
          </p:nvPr>
        </p:nvSpPr>
        <p:spPr bwMode="auto">
          <a:xfrm>
            <a:off x="287338" y="1568450"/>
            <a:ext cx="9009062"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GB" altLang="el-GR" dirty="0" smtClean="0"/>
          </a:p>
          <a:p>
            <a:pPr lvl="2"/>
            <a:endParaRPr lang="en-GB" altLang="el-GR" dirty="0" smtClean="0"/>
          </a:p>
          <a:p>
            <a:pPr lvl="3"/>
            <a:endParaRPr lang="en-GB" altLang="el-GR" dirty="0" smtClean="0"/>
          </a:p>
          <a:p>
            <a:pPr lvl="3"/>
            <a:endParaRPr lang="en-GB" altLang="el-GR" dirty="0" smtClean="0"/>
          </a:p>
        </p:txBody>
      </p:sp>
      <p:sp>
        <p:nvSpPr>
          <p:cNvPr id="1030" name="Rectangle 193"/>
          <p:cNvSpPr>
            <a:spLocks noChangeArrowheads="1"/>
          </p:cNvSpPr>
          <p:nvPr userDrawn="1">
            <p:custDataLst>
              <p:tags r:id="rId12"/>
            </p:custDataLst>
          </p:nvPr>
        </p:nvSpPr>
        <p:spPr bwMode="auto">
          <a:xfrm flipV="1">
            <a:off x="277813" y="6494463"/>
            <a:ext cx="9331325" cy="42862"/>
          </a:xfrm>
          <a:prstGeom prst="rect">
            <a:avLst/>
          </a:prstGeom>
          <a:solidFill>
            <a:srgbClr val="333399"/>
          </a:solidFill>
          <a:ln>
            <a:noFill/>
          </a:ln>
          <a:extLst/>
        </p:spPr>
        <p:txBody>
          <a:bodyP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lnSpc>
                <a:spcPct val="80000"/>
              </a:lnSpc>
              <a:spcBef>
                <a:spcPct val="0"/>
              </a:spcBef>
              <a:spcAft>
                <a:spcPct val="0"/>
              </a:spcAft>
              <a:defRPr sz="1000" b="1">
                <a:solidFill>
                  <a:schemeClr val="tx1"/>
                </a:solidFill>
                <a:latin typeface="Arial" charset="0"/>
              </a:defRPr>
            </a:lvl6pPr>
            <a:lvl7pPr marL="2971800" indent="-228600" algn="ctr" eaLnBrk="0" fontAlgn="base" hangingPunct="0">
              <a:lnSpc>
                <a:spcPct val="80000"/>
              </a:lnSpc>
              <a:spcBef>
                <a:spcPct val="0"/>
              </a:spcBef>
              <a:spcAft>
                <a:spcPct val="0"/>
              </a:spcAft>
              <a:defRPr sz="1000" b="1">
                <a:solidFill>
                  <a:schemeClr val="tx1"/>
                </a:solidFill>
                <a:latin typeface="Arial" charset="0"/>
              </a:defRPr>
            </a:lvl7pPr>
            <a:lvl8pPr marL="3429000" indent="-228600" algn="ctr" eaLnBrk="0" fontAlgn="base" hangingPunct="0">
              <a:lnSpc>
                <a:spcPct val="80000"/>
              </a:lnSpc>
              <a:spcBef>
                <a:spcPct val="0"/>
              </a:spcBef>
              <a:spcAft>
                <a:spcPct val="0"/>
              </a:spcAft>
              <a:defRPr sz="1000" b="1">
                <a:solidFill>
                  <a:schemeClr val="tx1"/>
                </a:solidFill>
                <a:latin typeface="Arial" charset="0"/>
              </a:defRPr>
            </a:lvl8pPr>
            <a:lvl9pPr marL="3886200" indent="-228600" algn="ctr" eaLnBrk="0" fontAlgn="base" hangingPunct="0">
              <a:lnSpc>
                <a:spcPct val="80000"/>
              </a:lnSpc>
              <a:spcBef>
                <a:spcPct val="0"/>
              </a:spcBef>
              <a:spcAft>
                <a:spcPct val="0"/>
              </a:spcAft>
              <a:defRPr sz="1000" b="1">
                <a:solidFill>
                  <a:schemeClr val="tx1"/>
                </a:solidFill>
                <a:latin typeface="Arial" charset="0"/>
              </a:defRPr>
            </a:lvl9pPr>
          </a:lstStyle>
          <a:p>
            <a:pPr>
              <a:defRPr/>
            </a:pPr>
            <a:endParaRPr lang="el-GR" altLang="el-GR" smtClean="0"/>
          </a:p>
        </p:txBody>
      </p:sp>
      <p:sp>
        <p:nvSpPr>
          <p:cNvPr id="1031" name="Line 195"/>
          <p:cNvSpPr>
            <a:spLocks noChangeShapeType="1"/>
          </p:cNvSpPr>
          <p:nvPr userDrawn="1"/>
        </p:nvSpPr>
        <p:spPr bwMode="auto">
          <a:xfrm>
            <a:off x="277813" y="274906"/>
            <a:ext cx="9332912" cy="0"/>
          </a:xfrm>
          <a:prstGeom prst="line">
            <a:avLst/>
          </a:prstGeom>
          <a:noFill/>
          <a:ln w="12700">
            <a:solidFill>
              <a:schemeClr val="folHlink"/>
            </a:solidFill>
            <a:round/>
            <a:headEnd/>
            <a:tailEnd/>
          </a:ln>
        </p:spPr>
        <p:txBody>
          <a:bodyPr wrap="none" lIns="90000" tIns="46800" rIns="90000" bIns="46800" anchor="ctr"/>
          <a:lstStyle/>
          <a:p>
            <a:endParaRPr lang="el-GR"/>
          </a:p>
        </p:txBody>
      </p:sp>
      <p:pic>
        <p:nvPicPr>
          <p:cNvPr id="8" name="Εικόνα 1"/>
          <p:cNvPicPr/>
          <p:nvPr userDrawn="1"/>
        </p:nvPicPr>
        <p:blipFill>
          <a:blip r:embed="rId15" cstate="print"/>
          <a:srcRect/>
          <a:stretch>
            <a:fillRect/>
          </a:stretch>
        </p:blipFill>
        <p:spPr bwMode="auto">
          <a:xfrm>
            <a:off x="8168247" y="6372225"/>
            <a:ext cx="1612493"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8" r:id="rId4"/>
    <p:sldLayoutId id="2147484129" r:id="rId5"/>
    <p:sldLayoutId id="2147484130" r:id="rId6"/>
  </p:sldLayoutIdLst>
  <p:hf hdr="0" ftr="0" dt="0"/>
  <p:txStyles>
    <p:titleStyle>
      <a:lvl1pPr algn="l" rtl="0" eaLnBrk="0" fontAlgn="base" hangingPunct="0">
        <a:spcBef>
          <a:spcPct val="0"/>
        </a:spcBef>
        <a:spcAft>
          <a:spcPct val="0"/>
        </a:spcAft>
        <a:defRPr sz="2200" b="1">
          <a:solidFill>
            <a:srgbClr val="2A2A7E"/>
          </a:solidFill>
          <a:latin typeface="+mj-lt"/>
          <a:ea typeface="+mj-ea"/>
          <a:cs typeface="+mj-cs"/>
        </a:defRPr>
      </a:lvl1pPr>
      <a:lvl2pPr algn="l" rtl="0" eaLnBrk="0" fontAlgn="base" hangingPunct="0">
        <a:spcBef>
          <a:spcPct val="0"/>
        </a:spcBef>
        <a:spcAft>
          <a:spcPct val="0"/>
        </a:spcAft>
        <a:defRPr sz="2200" b="1">
          <a:solidFill>
            <a:srgbClr val="2A2A7E"/>
          </a:solidFill>
          <a:latin typeface="Tahoma" pitchFamily="34" charset="0"/>
        </a:defRPr>
      </a:lvl2pPr>
      <a:lvl3pPr algn="l" rtl="0" eaLnBrk="0" fontAlgn="base" hangingPunct="0">
        <a:spcBef>
          <a:spcPct val="0"/>
        </a:spcBef>
        <a:spcAft>
          <a:spcPct val="0"/>
        </a:spcAft>
        <a:defRPr sz="2200" b="1">
          <a:solidFill>
            <a:srgbClr val="2A2A7E"/>
          </a:solidFill>
          <a:latin typeface="Tahoma" pitchFamily="34" charset="0"/>
        </a:defRPr>
      </a:lvl3pPr>
      <a:lvl4pPr algn="l" rtl="0" eaLnBrk="0" fontAlgn="base" hangingPunct="0">
        <a:spcBef>
          <a:spcPct val="0"/>
        </a:spcBef>
        <a:spcAft>
          <a:spcPct val="0"/>
        </a:spcAft>
        <a:defRPr sz="2200" b="1">
          <a:solidFill>
            <a:srgbClr val="2A2A7E"/>
          </a:solidFill>
          <a:latin typeface="Tahoma" pitchFamily="34" charset="0"/>
        </a:defRPr>
      </a:lvl4pPr>
      <a:lvl5pPr algn="l" rtl="0" eaLnBrk="0" fontAlgn="base" hangingPunct="0">
        <a:spcBef>
          <a:spcPct val="0"/>
        </a:spcBef>
        <a:spcAft>
          <a:spcPct val="0"/>
        </a:spcAft>
        <a:defRPr sz="2200" b="1">
          <a:solidFill>
            <a:srgbClr val="2A2A7E"/>
          </a:solidFill>
          <a:latin typeface="Tahoma" pitchFamily="34" charset="0"/>
        </a:defRPr>
      </a:lvl5pPr>
      <a:lvl6pPr marL="457200" algn="l" rtl="0" eaLnBrk="0" fontAlgn="base" hangingPunct="0">
        <a:spcBef>
          <a:spcPct val="0"/>
        </a:spcBef>
        <a:spcAft>
          <a:spcPct val="0"/>
        </a:spcAft>
        <a:defRPr sz="2200" b="1">
          <a:solidFill>
            <a:srgbClr val="2A2A7E"/>
          </a:solidFill>
          <a:latin typeface="Tahoma" pitchFamily="34" charset="0"/>
        </a:defRPr>
      </a:lvl6pPr>
      <a:lvl7pPr marL="914400" algn="l" rtl="0" eaLnBrk="0" fontAlgn="base" hangingPunct="0">
        <a:spcBef>
          <a:spcPct val="0"/>
        </a:spcBef>
        <a:spcAft>
          <a:spcPct val="0"/>
        </a:spcAft>
        <a:defRPr sz="2200" b="1">
          <a:solidFill>
            <a:srgbClr val="2A2A7E"/>
          </a:solidFill>
          <a:latin typeface="Tahoma" pitchFamily="34" charset="0"/>
        </a:defRPr>
      </a:lvl7pPr>
      <a:lvl8pPr marL="1371600" algn="l" rtl="0" eaLnBrk="0" fontAlgn="base" hangingPunct="0">
        <a:spcBef>
          <a:spcPct val="0"/>
        </a:spcBef>
        <a:spcAft>
          <a:spcPct val="0"/>
        </a:spcAft>
        <a:defRPr sz="2200" b="1">
          <a:solidFill>
            <a:srgbClr val="2A2A7E"/>
          </a:solidFill>
          <a:latin typeface="Tahoma" pitchFamily="34" charset="0"/>
        </a:defRPr>
      </a:lvl8pPr>
      <a:lvl9pPr marL="1828800" algn="l" rtl="0" eaLnBrk="0" fontAlgn="base" hangingPunct="0">
        <a:spcBef>
          <a:spcPct val="0"/>
        </a:spcBef>
        <a:spcAft>
          <a:spcPct val="0"/>
        </a:spcAft>
        <a:defRPr sz="2200" b="1">
          <a:solidFill>
            <a:srgbClr val="2A2A7E"/>
          </a:solidFill>
          <a:latin typeface="Tahoma" pitchFamily="34" charset="0"/>
        </a:defRPr>
      </a:lvl9pPr>
    </p:titleStyle>
    <p:bodyStyle>
      <a:lvl1pPr marL="182563" indent="-182563" algn="l" rtl="0" eaLnBrk="0" fontAlgn="base" hangingPunct="0">
        <a:spcBef>
          <a:spcPct val="100000"/>
        </a:spcBef>
        <a:spcAft>
          <a:spcPct val="0"/>
        </a:spcAft>
        <a:buClr>
          <a:schemeClr val="tx1"/>
        </a:buClr>
        <a:buSzPct val="110000"/>
        <a:buChar char="•"/>
        <a:defRPr sz="1600">
          <a:solidFill>
            <a:schemeClr val="tx1"/>
          </a:solidFill>
          <a:latin typeface="+mn-lt"/>
          <a:ea typeface="+mn-ea"/>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808038" indent="-271463" algn="l" rtl="0" eaLnBrk="0" fontAlgn="base" hangingPunct="0">
        <a:lnSpc>
          <a:spcPct val="90000"/>
        </a:lnSpc>
        <a:spcBef>
          <a:spcPct val="40000"/>
        </a:spcBef>
        <a:spcAft>
          <a:spcPct val="0"/>
        </a:spcAft>
        <a:buClr>
          <a:srgbClr val="0B1F65"/>
        </a:buClr>
        <a:buChar char="•"/>
        <a:defRPr sz="1600">
          <a:solidFill>
            <a:schemeClr val="tx1"/>
          </a:solidFill>
          <a:latin typeface="+mn-lt"/>
        </a:defRPr>
      </a:lvl3pPr>
      <a:lvl4pPr marL="1262063" indent="-188913" algn="l" rtl="0" eaLnBrk="0" fontAlgn="base" hangingPunct="0">
        <a:lnSpc>
          <a:spcPct val="90000"/>
        </a:lnSpc>
        <a:spcBef>
          <a:spcPct val="40000"/>
        </a:spcBef>
        <a:spcAft>
          <a:spcPct val="0"/>
        </a:spcAft>
        <a:buClr>
          <a:srgbClr val="0B1F65"/>
        </a:buClr>
        <a:buChar char="-"/>
        <a:defRPr sz="1600">
          <a:solidFill>
            <a:schemeClr val="tx1"/>
          </a:solidFill>
          <a:latin typeface="+mn-lt"/>
        </a:defRPr>
      </a:lvl4pPr>
      <a:lvl5pPr marL="2608263" indent="-7794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30654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5226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9798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4370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578" name="Rectangle 218"/>
          <p:cNvSpPr>
            <a:spLocks noGrp="1" noChangeArrowheads="1"/>
          </p:cNvSpPr>
          <p:nvPr>
            <p:ph type="sldNum" sz="quarter" idx="4"/>
          </p:nvPr>
        </p:nvSpPr>
        <p:spPr bwMode="auto">
          <a:xfrm>
            <a:off x="7099300" y="6243638"/>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eaLnBrk="1" hangingPunct="1">
              <a:lnSpc>
                <a:spcPct val="100000"/>
              </a:lnSpc>
            </a:pPr>
            <a:fld id="{C74DDF81-2F37-474E-870F-080FB5397BB9}" type="slidenum">
              <a:rPr lang="el-GR" altLang="el-GR" b="0" smtClean="0">
                <a:solidFill>
                  <a:srgbClr val="FFFFFF"/>
                </a:solidFill>
                <a:latin typeface="Arial Narrow" pitchFamily="34" charset="0"/>
              </a:rPr>
              <a:pPr eaLnBrk="1" hangingPunct="1">
                <a:lnSpc>
                  <a:spcPct val="100000"/>
                </a:lnSpc>
              </a:pPr>
              <a:t>‹#›</a:t>
            </a:fld>
            <a:endParaRPr lang="el-GR" altLang="el-GR" b="0" smtClean="0">
              <a:solidFill>
                <a:srgbClr val="FFFFFF"/>
              </a:solidFill>
              <a:latin typeface="Arial Narrow" pitchFamily="34" charset="0"/>
            </a:endParaRPr>
          </a:p>
        </p:txBody>
      </p:sp>
      <p:sp>
        <p:nvSpPr>
          <p:cNvPr id="15579" name="Rectangle 219"/>
          <p:cNvSpPr>
            <a:spLocks noGrp="1" noChangeArrowheads="1"/>
          </p:cNvSpPr>
          <p:nvPr>
            <p:ph type="dt" sz="half" idx="2"/>
          </p:nvPr>
        </p:nvSpPr>
        <p:spPr bwMode="auto">
          <a:xfrm>
            <a:off x="495300" y="6243638"/>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defRPr>
            </a:lvl1pPr>
          </a:lstStyle>
          <a:p>
            <a:pPr eaLnBrk="1" hangingPunct="1">
              <a:lnSpc>
                <a:spcPct val="100000"/>
              </a:lnSpc>
            </a:pPr>
            <a:endParaRPr lang="el-GR" altLang="el-GR" b="0" smtClean="0">
              <a:solidFill>
                <a:srgbClr val="FFFFFF"/>
              </a:solidFill>
              <a:latin typeface="Arial Narrow" pitchFamily="34" charset="0"/>
            </a:endParaRPr>
          </a:p>
        </p:txBody>
      </p:sp>
      <p:sp>
        <p:nvSpPr>
          <p:cNvPr id="15580" name="Rectangle 220"/>
          <p:cNvSpPr>
            <a:spLocks noGrp="1" noChangeArrowheads="1"/>
          </p:cNvSpPr>
          <p:nvPr>
            <p:ph type="ftr" sz="quarter" idx="3"/>
          </p:nvPr>
        </p:nvSpPr>
        <p:spPr bwMode="auto">
          <a:xfrm>
            <a:off x="3384550" y="6243638"/>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eaLnBrk="1" hangingPunct="1">
              <a:lnSpc>
                <a:spcPct val="100000"/>
              </a:lnSpc>
            </a:pPr>
            <a:endParaRPr lang="el-GR" altLang="el-GR" b="0" smtClean="0">
              <a:solidFill>
                <a:srgbClr val="FFFFFF"/>
              </a:solidFill>
              <a:latin typeface="Arial Narrow" pitchFamily="34" charset="0"/>
            </a:endParaRPr>
          </a:p>
        </p:txBody>
      </p:sp>
      <p:sp>
        <p:nvSpPr>
          <p:cNvPr id="15581" name="Rectangle 221"/>
          <p:cNvSpPr>
            <a:spLocks noGrp="1" noChangeArrowheads="1"/>
          </p:cNvSpPr>
          <p:nvPr>
            <p:ph type="body" idx="1"/>
          </p:nvPr>
        </p:nvSpPr>
        <p:spPr bwMode="auto">
          <a:xfrm>
            <a:off x="495300" y="1600200"/>
            <a:ext cx="89154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15582" name="Rectangle 22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Tree>
    <p:extLst>
      <p:ext uri="{BB962C8B-B14F-4D97-AF65-F5344CB8AC3E}">
        <p14:creationId xmlns:p14="http://schemas.microsoft.com/office/powerpoint/2010/main" val="585182568"/>
      </p:ext>
    </p:extLst>
  </p:cSld>
  <p:clrMap bg1="dk2" tx1="lt1" bg2="dk1" tx2="lt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Lst>
  <p:transition/>
  <p:txStyles>
    <p:titleStyle>
      <a:lvl1pPr algn="ctr" rtl="0" fontAlgn="base">
        <a:spcBef>
          <a:spcPct val="0"/>
        </a:spcBef>
        <a:spcAft>
          <a:spcPct val="0"/>
        </a:spcAft>
        <a:defRPr sz="4400">
          <a:solidFill>
            <a:srgbClr val="E38803"/>
          </a:solidFill>
          <a:latin typeface="+mj-lt"/>
          <a:ea typeface="+mj-ea"/>
          <a:cs typeface="+mj-cs"/>
        </a:defRPr>
      </a:lvl1pPr>
      <a:lvl2pPr algn="ctr" rtl="0" fontAlgn="base">
        <a:spcBef>
          <a:spcPct val="0"/>
        </a:spcBef>
        <a:spcAft>
          <a:spcPct val="0"/>
        </a:spcAft>
        <a:defRPr sz="4400">
          <a:solidFill>
            <a:srgbClr val="E38803"/>
          </a:solidFill>
          <a:latin typeface="Arial Narrow" pitchFamily="34" charset="0"/>
        </a:defRPr>
      </a:lvl2pPr>
      <a:lvl3pPr algn="ctr" rtl="0" fontAlgn="base">
        <a:spcBef>
          <a:spcPct val="0"/>
        </a:spcBef>
        <a:spcAft>
          <a:spcPct val="0"/>
        </a:spcAft>
        <a:defRPr sz="4400">
          <a:solidFill>
            <a:srgbClr val="E38803"/>
          </a:solidFill>
          <a:latin typeface="Arial Narrow" pitchFamily="34" charset="0"/>
        </a:defRPr>
      </a:lvl3pPr>
      <a:lvl4pPr algn="ctr" rtl="0" fontAlgn="base">
        <a:spcBef>
          <a:spcPct val="0"/>
        </a:spcBef>
        <a:spcAft>
          <a:spcPct val="0"/>
        </a:spcAft>
        <a:defRPr sz="4400">
          <a:solidFill>
            <a:srgbClr val="E38803"/>
          </a:solidFill>
          <a:latin typeface="Arial Narrow" pitchFamily="34" charset="0"/>
        </a:defRPr>
      </a:lvl4pPr>
      <a:lvl5pPr algn="ctr" rtl="0" fontAlgn="base">
        <a:spcBef>
          <a:spcPct val="0"/>
        </a:spcBef>
        <a:spcAft>
          <a:spcPct val="0"/>
        </a:spcAft>
        <a:defRPr sz="4400">
          <a:solidFill>
            <a:srgbClr val="E38803"/>
          </a:solidFill>
          <a:latin typeface="Arial Narrow" pitchFamily="34" charset="0"/>
        </a:defRPr>
      </a:lvl5pPr>
      <a:lvl6pPr marL="457200" algn="ctr" rtl="0" fontAlgn="base">
        <a:spcBef>
          <a:spcPct val="0"/>
        </a:spcBef>
        <a:spcAft>
          <a:spcPct val="0"/>
        </a:spcAft>
        <a:defRPr sz="4400">
          <a:solidFill>
            <a:srgbClr val="E38803"/>
          </a:solidFill>
          <a:latin typeface="Arial Narrow" pitchFamily="34" charset="0"/>
        </a:defRPr>
      </a:lvl6pPr>
      <a:lvl7pPr marL="914400" algn="ctr" rtl="0" fontAlgn="base">
        <a:spcBef>
          <a:spcPct val="0"/>
        </a:spcBef>
        <a:spcAft>
          <a:spcPct val="0"/>
        </a:spcAft>
        <a:defRPr sz="4400">
          <a:solidFill>
            <a:srgbClr val="E38803"/>
          </a:solidFill>
          <a:latin typeface="Arial Narrow" pitchFamily="34" charset="0"/>
        </a:defRPr>
      </a:lvl7pPr>
      <a:lvl8pPr marL="1371600" algn="ctr" rtl="0" fontAlgn="base">
        <a:spcBef>
          <a:spcPct val="0"/>
        </a:spcBef>
        <a:spcAft>
          <a:spcPct val="0"/>
        </a:spcAft>
        <a:defRPr sz="4400">
          <a:solidFill>
            <a:srgbClr val="E38803"/>
          </a:solidFill>
          <a:latin typeface="Arial Narrow" pitchFamily="34" charset="0"/>
        </a:defRPr>
      </a:lvl8pPr>
      <a:lvl9pPr marL="1828800" algn="ctr" rtl="0" fontAlgn="base">
        <a:spcBef>
          <a:spcPct val="0"/>
        </a:spcBef>
        <a:spcAft>
          <a:spcPct val="0"/>
        </a:spcAft>
        <a:defRPr sz="4400">
          <a:solidFill>
            <a:srgbClr val="E38803"/>
          </a:solidFill>
          <a:latin typeface="Arial Narrow" pitchFamily="34" charset="0"/>
        </a:defRPr>
      </a:lvl9pPr>
    </p:titleStyle>
    <p:bodyStyle>
      <a:lvl1pPr marL="342900" indent="-342900" algn="l" rtl="0" fontAlgn="base">
        <a:spcBef>
          <a:spcPct val="20000"/>
        </a:spcBef>
        <a:spcAft>
          <a:spcPct val="0"/>
        </a:spcAft>
        <a:buClr>
          <a:srgbClr val="FF9900"/>
        </a:buClr>
        <a:buFont typeface="Wingdings" pitchFamily="2" charset="2"/>
        <a:buChar char="§"/>
        <a:defRPr sz="3200">
          <a:solidFill>
            <a:srgbClr val="000066"/>
          </a:solidFill>
          <a:latin typeface="+mn-lt"/>
          <a:ea typeface="+mn-ea"/>
          <a:cs typeface="+mn-cs"/>
        </a:defRPr>
      </a:lvl1pPr>
      <a:lvl2pPr marL="742950" indent="-285750" algn="l" rtl="0" fontAlgn="base">
        <a:spcBef>
          <a:spcPct val="20000"/>
        </a:spcBef>
        <a:spcAft>
          <a:spcPct val="0"/>
        </a:spcAft>
        <a:buClr>
          <a:srgbClr val="FF9900"/>
        </a:buClr>
        <a:buFont typeface="Wingdings" pitchFamily="2" charset="2"/>
        <a:buChar char="§"/>
        <a:defRPr sz="2800">
          <a:solidFill>
            <a:srgbClr val="000066"/>
          </a:solidFill>
          <a:latin typeface="+mn-lt"/>
        </a:defRPr>
      </a:lvl2pPr>
      <a:lvl3pPr marL="1143000" indent="-228600" algn="l" rtl="0" fontAlgn="base">
        <a:spcBef>
          <a:spcPct val="20000"/>
        </a:spcBef>
        <a:spcAft>
          <a:spcPct val="0"/>
        </a:spcAft>
        <a:buClr>
          <a:srgbClr val="FF9900"/>
        </a:buClr>
        <a:buFont typeface="Wingdings" pitchFamily="2" charset="2"/>
        <a:buChar char="§"/>
        <a:defRPr sz="2400">
          <a:solidFill>
            <a:srgbClr val="000066"/>
          </a:solidFill>
          <a:latin typeface="+mn-lt"/>
        </a:defRPr>
      </a:lvl3pPr>
      <a:lvl4pPr marL="1600200" indent="-228600" algn="l" rtl="0" fontAlgn="base">
        <a:spcBef>
          <a:spcPct val="20000"/>
        </a:spcBef>
        <a:spcAft>
          <a:spcPct val="0"/>
        </a:spcAft>
        <a:buClr>
          <a:srgbClr val="FF9900"/>
        </a:buClr>
        <a:buFont typeface="Wingdings" pitchFamily="2" charset="2"/>
        <a:buChar char="§"/>
        <a:defRPr sz="2000">
          <a:solidFill>
            <a:srgbClr val="000066"/>
          </a:solidFill>
          <a:latin typeface="+mn-lt"/>
        </a:defRPr>
      </a:lvl4pPr>
      <a:lvl5pPr marL="2057400" indent="-228600" algn="l" rtl="0" fontAlgn="base">
        <a:spcBef>
          <a:spcPct val="20000"/>
        </a:spcBef>
        <a:spcAft>
          <a:spcPct val="0"/>
        </a:spcAft>
        <a:buClr>
          <a:srgbClr val="FF9900"/>
        </a:buClr>
        <a:buFont typeface="Wingdings" pitchFamily="2" charset="2"/>
        <a:buChar char="§"/>
        <a:defRPr sz="2000">
          <a:solidFill>
            <a:srgbClr val="000066"/>
          </a:solidFill>
          <a:latin typeface="+mn-lt"/>
        </a:defRPr>
      </a:lvl5pPr>
      <a:lvl6pPr marL="2514600" indent="-228600" algn="l" rtl="0" fontAlgn="base">
        <a:spcBef>
          <a:spcPct val="20000"/>
        </a:spcBef>
        <a:spcAft>
          <a:spcPct val="0"/>
        </a:spcAft>
        <a:buClr>
          <a:srgbClr val="FF9900"/>
        </a:buClr>
        <a:buFont typeface="Wingdings" pitchFamily="2" charset="2"/>
        <a:buChar char="§"/>
        <a:defRPr sz="2000">
          <a:solidFill>
            <a:srgbClr val="000066"/>
          </a:solidFill>
          <a:latin typeface="+mn-lt"/>
        </a:defRPr>
      </a:lvl6pPr>
      <a:lvl7pPr marL="2971800" indent="-228600" algn="l" rtl="0" fontAlgn="base">
        <a:spcBef>
          <a:spcPct val="20000"/>
        </a:spcBef>
        <a:spcAft>
          <a:spcPct val="0"/>
        </a:spcAft>
        <a:buClr>
          <a:srgbClr val="FF9900"/>
        </a:buClr>
        <a:buFont typeface="Wingdings" pitchFamily="2" charset="2"/>
        <a:buChar char="§"/>
        <a:defRPr sz="2000">
          <a:solidFill>
            <a:srgbClr val="000066"/>
          </a:solidFill>
          <a:latin typeface="+mn-lt"/>
        </a:defRPr>
      </a:lvl7pPr>
      <a:lvl8pPr marL="3429000" indent="-228600" algn="l" rtl="0" fontAlgn="base">
        <a:spcBef>
          <a:spcPct val="20000"/>
        </a:spcBef>
        <a:spcAft>
          <a:spcPct val="0"/>
        </a:spcAft>
        <a:buClr>
          <a:srgbClr val="FF9900"/>
        </a:buClr>
        <a:buFont typeface="Wingdings" pitchFamily="2" charset="2"/>
        <a:buChar char="§"/>
        <a:defRPr sz="2000">
          <a:solidFill>
            <a:srgbClr val="000066"/>
          </a:solidFill>
          <a:latin typeface="+mn-lt"/>
        </a:defRPr>
      </a:lvl8pPr>
      <a:lvl9pPr marL="3886200" indent="-228600" algn="l" rtl="0" fontAlgn="base">
        <a:spcBef>
          <a:spcPct val="20000"/>
        </a:spcBef>
        <a:spcAft>
          <a:spcPct val="0"/>
        </a:spcAft>
        <a:buClr>
          <a:srgbClr val="FF9900"/>
        </a:buClr>
        <a:buFont typeface="Wingdings" pitchFamily="2" charset="2"/>
        <a:buChar char="§"/>
        <a:defRPr sz="2000">
          <a:solidFill>
            <a:srgbClr val="000066"/>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ext uri="{D42A27DB-BD31-4B8C-83A1-F6EECF244321}">
                <p14:modId xmlns:p14="http://schemas.microsoft.com/office/powerpoint/2010/main" val="1078067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1343" name="think-cell Slide" r:id="rId13" imgW="360" imgH="360" progId="">
                  <p:embed/>
                </p:oleObj>
              </mc:Choice>
              <mc:Fallback>
                <p:oleObj name="think-cell Slide" r:id="rId13" imgW="360" imgH="36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6"/>
          <p:cNvSpPr>
            <a:spLocks noGrp="1" noChangeArrowheads="1"/>
          </p:cNvSpPr>
          <p:nvPr>
            <p:ph type="title"/>
            <p:custDataLst>
              <p:tags r:id="rId10"/>
            </p:custDataLst>
          </p:nvPr>
        </p:nvSpPr>
        <p:spPr bwMode="auto">
          <a:xfrm>
            <a:off x="277813" y="428625"/>
            <a:ext cx="9331325"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l-GR" smtClean="0"/>
              <a:t>Click to edit Master title style</a:t>
            </a:r>
          </a:p>
        </p:txBody>
      </p:sp>
      <p:sp>
        <p:nvSpPr>
          <p:cNvPr id="1027" name="Rectangle 140"/>
          <p:cNvSpPr>
            <a:spLocks noGrp="1" noChangeArrowheads="1"/>
          </p:cNvSpPr>
          <p:nvPr>
            <p:ph type="body" idx="1"/>
            <p:custDataLst>
              <p:tags r:id="rId11"/>
            </p:custDataLst>
          </p:nvPr>
        </p:nvSpPr>
        <p:spPr bwMode="auto">
          <a:xfrm>
            <a:off x="287338" y="1568450"/>
            <a:ext cx="9009062"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GB" altLang="el-GR" dirty="0" smtClean="0"/>
          </a:p>
          <a:p>
            <a:pPr lvl="2"/>
            <a:endParaRPr lang="en-GB" altLang="el-GR" dirty="0" smtClean="0"/>
          </a:p>
          <a:p>
            <a:pPr lvl="3"/>
            <a:endParaRPr lang="en-GB" altLang="el-GR" dirty="0" smtClean="0"/>
          </a:p>
          <a:p>
            <a:pPr lvl="3"/>
            <a:endParaRPr lang="en-GB" altLang="el-GR" dirty="0" smtClean="0"/>
          </a:p>
        </p:txBody>
      </p:sp>
      <p:sp>
        <p:nvSpPr>
          <p:cNvPr id="1030" name="Rectangle 193"/>
          <p:cNvSpPr>
            <a:spLocks noChangeArrowheads="1"/>
          </p:cNvSpPr>
          <p:nvPr userDrawn="1">
            <p:custDataLst>
              <p:tags r:id="rId12"/>
            </p:custDataLst>
          </p:nvPr>
        </p:nvSpPr>
        <p:spPr bwMode="auto">
          <a:xfrm flipV="1">
            <a:off x="277813" y="6494463"/>
            <a:ext cx="9331325" cy="42862"/>
          </a:xfrm>
          <a:prstGeom prst="rect">
            <a:avLst/>
          </a:prstGeom>
          <a:solidFill>
            <a:srgbClr val="333399"/>
          </a:solidFill>
          <a:ln>
            <a:noFill/>
          </a:ln>
          <a:extLst/>
        </p:spPr>
        <p:txBody>
          <a:bodyP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lnSpc>
                <a:spcPct val="80000"/>
              </a:lnSpc>
              <a:spcBef>
                <a:spcPct val="0"/>
              </a:spcBef>
              <a:spcAft>
                <a:spcPct val="0"/>
              </a:spcAft>
              <a:defRPr sz="1000" b="1">
                <a:solidFill>
                  <a:schemeClr val="tx1"/>
                </a:solidFill>
                <a:latin typeface="Arial" charset="0"/>
              </a:defRPr>
            </a:lvl6pPr>
            <a:lvl7pPr marL="2971800" indent="-228600" algn="ctr" eaLnBrk="0" fontAlgn="base" hangingPunct="0">
              <a:lnSpc>
                <a:spcPct val="80000"/>
              </a:lnSpc>
              <a:spcBef>
                <a:spcPct val="0"/>
              </a:spcBef>
              <a:spcAft>
                <a:spcPct val="0"/>
              </a:spcAft>
              <a:defRPr sz="1000" b="1">
                <a:solidFill>
                  <a:schemeClr val="tx1"/>
                </a:solidFill>
                <a:latin typeface="Arial" charset="0"/>
              </a:defRPr>
            </a:lvl7pPr>
            <a:lvl8pPr marL="3429000" indent="-228600" algn="ctr" eaLnBrk="0" fontAlgn="base" hangingPunct="0">
              <a:lnSpc>
                <a:spcPct val="80000"/>
              </a:lnSpc>
              <a:spcBef>
                <a:spcPct val="0"/>
              </a:spcBef>
              <a:spcAft>
                <a:spcPct val="0"/>
              </a:spcAft>
              <a:defRPr sz="1000" b="1">
                <a:solidFill>
                  <a:schemeClr val="tx1"/>
                </a:solidFill>
                <a:latin typeface="Arial" charset="0"/>
              </a:defRPr>
            </a:lvl8pPr>
            <a:lvl9pPr marL="3886200" indent="-228600" algn="ctr" eaLnBrk="0" fontAlgn="base" hangingPunct="0">
              <a:lnSpc>
                <a:spcPct val="80000"/>
              </a:lnSpc>
              <a:spcBef>
                <a:spcPct val="0"/>
              </a:spcBef>
              <a:spcAft>
                <a:spcPct val="0"/>
              </a:spcAft>
              <a:defRPr sz="1000" b="1">
                <a:solidFill>
                  <a:schemeClr val="tx1"/>
                </a:solidFill>
                <a:latin typeface="Arial" charset="0"/>
              </a:defRPr>
            </a:lvl9pPr>
          </a:lstStyle>
          <a:p>
            <a:pPr>
              <a:defRPr/>
            </a:pPr>
            <a:endParaRPr lang="el-GR" altLang="el-GR" smtClean="0">
              <a:solidFill>
                <a:srgbClr val="000000"/>
              </a:solidFill>
            </a:endParaRPr>
          </a:p>
        </p:txBody>
      </p:sp>
      <p:sp>
        <p:nvSpPr>
          <p:cNvPr id="1031" name="Line 195"/>
          <p:cNvSpPr>
            <a:spLocks noChangeShapeType="1"/>
          </p:cNvSpPr>
          <p:nvPr userDrawn="1"/>
        </p:nvSpPr>
        <p:spPr bwMode="auto">
          <a:xfrm>
            <a:off x="277813" y="274906"/>
            <a:ext cx="9332912" cy="0"/>
          </a:xfrm>
          <a:prstGeom prst="line">
            <a:avLst/>
          </a:prstGeom>
          <a:noFill/>
          <a:ln w="12700">
            <a:solidFill>
              <a:schemeClr val="folHlink"/>
            </a:solidFill>
            <a:round/>
            <a:headEnd/>
            <a:tailEnd/>
          </a:ln>
        </p:spPr>
        <p:txBody>
          <a:bodyPr wrap="none" lIns="90000" tIns="46800" rIns="90000" bIns="46800" anchor="ctr"/>
          <a:lstStyle/>
          <a:p>
            <a:endParaRPr lang="el-GR">
              <a:solidFill>
                <a:srgbClr val="000000"/>
              </a:solidFill>
            </a:endParaRPr>
          </a:p>
        </p:txBody>
      </p:sp>
      <p:pic>
        <p:nvPicPr>
          <p:cNvPr id="8" name="Εικόνα 1"/>
          <p:cNvPicPr/>
          <p:nvPr userDrawn="1"/>
        </p:nvPicPr>
        <p:blipFill>
          <a:blip r:embed="rId15" cstate="print"/>
          <a:srcRect/>
          <a:stretch>
            <a:fillRect/>
          </a:stretch>
        </p:blipFill>
        <p:spPr bwMode="auto">
          <a:xfrm>
            <a:off x="8168247" y="6372225"/>
            <a:ext cx="1612493" cy="485775"/>
          </a:xfrm>
          <a:prstGeom prst="rect">
            <a:avLst/>
          </a:prstGeom>
          <a:noFill/>
          <a:ln w="9525">
            <a:noFill/>
            <a:miter lim="800000"/>
            <a:headEnd/>
            <a:tailEnd/>
          </a:ln>
        </p:spPr>
      </p:pic>
    </p:spTree>
    <p:extLst>
      <p:ext uri="{BB962C8B-B14F-4D97-AF65-F5344CB8AC3E}">
        <p14:creationId xmlns:p14="http://schemas.microsoft.com/office/powerpoint/2010/main" val="1036818843"/>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Lst>
  <p:hf hdr="0" ftr="0" dt="0"/>
  <p:txStyles>
    <p:titleStyle>
      <a:lvl1pPr algn="l" rtl="0" eaLnBrk="0" fontAlgn="base" hangingPunct="0">
        <a:spcBef>
          <a:spcPct val="0"/>
        </a:spcBef>
        <a:spcAft>
          <a:spcPct val="0"/>
        </a:spcAft>
        <a:defRPr sz="2200" b="1">
          <a:solidFill>
            <a:srgbClr val="2A2A7E"/>
          </a:solidFill>
          <a:latin typeface="+mj-lt"/>
          <a:ea typeface="+mj-ea"/>
          <a:cs typeface="+mj-cs"/>
        </a:defRPr>
      </a:lvl1pPr>
      <a:lvl2pPr algn="l" rtl="0" eaLnBrk="0" fontAlgn="base" hangingPunct="0">
        <a:spcBef>
          <a:spcPct val="0"/>
        </a:spcBef>
        <a:spcAft>
          <a:spcPct val="0"/>
        </a:spcAft>
        <a:defRPr sz="2200" b="1">
          <a:solidFill>
            <a:srgbClr val="2A2A7E"/>
          </a:solidFill>
          <a:latin typeface="Tahoma" pitchFamily="34" charset="0"/>
        </a:defRPr>
      </a:lvl2pPr>
      <a:lvl3pPr algn="l" rtl="0" eaLnBrk="0" fontAlgn="base" hangingPunct="0">
        <a:spcBef>
          <a:spcPct val="0"/>
        </a:spcBef>
        <a:spcAft>
          <a:spcPct val="0"/>
        </a:spcAft>
        <a:defRPr sz="2200" b="1">
          <a:solidFill>
            <a:srgbClr val="2A2A7E"/>
          </a:solidFill>
          <a:latin typeface="Tahoma" pitchFamily="34" charset="0"/>
        </a:defRPr>
      </a:lvl3pPr>
      <a:lvl4pPr algn="l" rtl="0" eaLnBrk="0" fontAlgn="base" hangingPunct="0">
        <a:spcBef>
          <a:spcPct val="0"/>
        </a:spcBef>
        <a:spcAft>
          <a:spcPct val="0"/>
        </a:spcAft>
        <a:defRPr sz="2200" b="1">
          <a:solidFill>
            <a:srgbClr val="2A2A7E"/>
          </a:solidFill>
          <a:latin typeface="Tahoma" pitchFamily="34" charset="0"/>
        </a:defRPr>
      </a:lvl4pPr>
      <a:lvl5pPr algn="l" rtl="0" eaLnBrk="0" fontAlgn="base" hangingPunct="0">
        <a:spcBef>
          <a:spcPct val="0"/>
        </a:spcBef>
        <a:spcAft>
          <a:spcPct val="0"/>
        </a:spcAft>
        <a:defRPr sz="2200" b="1">
          <a:solidFill>
            <a:srgbClr val="2A2A7E"/>
          </a:solidFill>
          <a:latin typeface="Tahoma" pitchFamily="34" charset="0"/>
        </a:defRPr>
      </a:lvl5pPr>
      <a:lvl6pPr marL="457200" algn="l" rtl="0" eaLnBrk="0" fontAlgn="base" hangingPunct="0">
        <a:spcBef>
          <a:spcPct val="0"/>
        </a:spcBef>
        <a:spcAft>
          <a:spcPct val="0"/>
        </a:spcAft>
        <a:defRPr sz="2200" b="1">
          <a:solidFill>
            <a:srgbClr val="2A2A7E"/>
          </a:solidFill>
          <a:latin typeface="Tahoma" pitchFamily="34" charset="0"/>
        </a:defRPr>
      </a:lvl6pPr>
      <a:lvl7pPr marL="914400" algn="l" rtl="0" eaLnBrk="0" fontAlgn="base" hangingPunct="0">
        <a:spcBef>
          <a:spcPct val="0"/>
        </a:spcBef>
        <a:spcAft>
          <a:spcPct val="0"/>
        </a:spcAft>
        <a:defRPr sz="2200" b="1">
          <a:solidFill>
            <a:srgbClr val="2A2A7E"/>
          </a:solidFill>
          <a:latin typeface="Tahoma" pitchFamily="34" charset="0"/>
        </a:defRPr>
      </a:lvl7pPr>
      <a:lvl8pPr marL="1371600" algn="l" rtl="0" eaLnBrk="0" fontAlgn="base" hangingPunct="0">
        <a:spcBef>
          <a:spcPct val="0"/>
        </a:spcBef>
        <a:spcAft>
          <a:spcPct val="0"/>
        </a:spcAft>
        <a:defRPr sz="2200" b="1">
          <a:solidFill>
            <a:srgbClr val="2A2A7E"/>
          </a:solidFill>
          <a:latin typeface="Tahoma" pitchFamily="34" charset="0"/>
        </a:defRPr>
      </a:lvl8pPr>
      <a:lvl9pPr marL="1828800" algn="l" rtl="0" eaLnBrk="0" fontAlgn="base" hangingPunct="0">
        <a:spcBef>
          <a:spcPct val="0"/>
        </a:spcBef>
        <a:spcAft>
          <a:spcPct val="0"/>
        </a:spcAft>
        <a:defRPr sz="2200" b="1">
          <a:solidFill>
            <a:srgbClr val="2A2A7E"/>
          </a:solidFill>
          <a:latin typeface="Tahoma" pitchFamily="34" charset="0"/>
        </a:defRPr>
      </a:lvl9pPr>
    </p:titleStyle>
    <p:bodyStyle>
      <a:lvl1pPr marL="182563" indent="-182563" algn="l" rtl="0" eaLnBrk="0" fontAlgn="base" hangingPunct="0">
        <a:spcBef>
          <a:spcPct val="100000"/>
        </a:spcBef>
        <a:spcAft>
          <a:spcPct val="0"/>
        </a:spcAft>
        <a:buClr>
          <a:schemeClr val="tx1"/>
        </a:buClr>
        <a:buSzPct val="110000"/>
        <a:buChar char="•"/>
        <a:defRPr sz="1600">
          <a:solidFill>
            <a:schemeClr val="tx1"/>
          </a:solidFill>
          <a:latin typeface="+mn-lt"/>
          <a:ea typeface="+mn-ea"/>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808038" indent="-271463" algn="l" rtl="0" eaLnBrk="0" fontAlgn="base" hangingPunct="0">
        <a:lnSpc>
          <a:spcPct val="90000"/>
        </a:lnSpc>
        <a:spcBef>
          <a:spcPct val="40000"/>
        </a:spcBef>
        <a:spcAft>
          <a:spcPct val="0"/>
        </a:spcAft>
        <a:buClr>
          <a:srgbClr val="0B1F65"/>
        </a:buClr>
        <a:buChar char="•"/>
        <a:defRPr sz="1600">
          <a:solidFill>
            <a:schemeClr val="tx1"/>
          </a:solidFill>
          <a:latin typeface="+mn-lt"/>
        </a:defRPr>
      </a:lvl3pPr>
      <a:lvl4pPr marL="1262063" indent="-188913" algn="l" rtl="0" eaLnBrk="0" fontAlgn="base" hangingPunct="0">
        <a:lnSpc>
          <a:spcPct val="90000"/>
        </a:lnSpc>
        <a:spcBef>
          <a:spcPct val="40000"/>
        </a:spcBef>
        <a:spcAft>
          <a:spcPct val="0"/>
        </a:spcAft>
        <a:buClr>
          <a:srgbClr val="0B1F65"/>
        </a:buClr>
        <a:buChar char="-"/>
        <a:defRPr sz="1600">
          <a:solidFill>
            <a:schemeClr val="tx1"/>
          </a:solidFill>
          <a:latin typeface="+mn-lt"/>
        </a:defRPr>
      </a:lvl4pPr>
      <a:lvl5pPr marL="2608263" indent="-7794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30654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5226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9798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4370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ext uri="{D42A27DB-BD31-4B8C-83A1-F6EECF244321}">
                <p14:modId xmlns:p14="http://schemas.microsoft.com/office/powerpoint/2010/main" val="7318647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9522" name="think-cell Slide" r:id="rId13" imgW="360" imgH="360" progId="">
                  <p:embed/>
                </p:oleObj>
              </mc:Choice>
              <mc:Fallback>
                <p:oleObj name="think-cell Slide" r:id="rId13" imgW="360" imgH="36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6"/>
          <p:cNvSpPr>
            <a:spLocks noGrp="1" noChangeArrowheads="1"/>
          </p:cNvSpPr>
          <p:nvPr>
            <p:ph type="title"/>
            <p:custDataLst>
              <p:tags r:id="rId10"/>
            </p:custDataLst>
          </p:nvPr>
        </p:nvSpPr>
        <p:spPr bwMode="auto">
          <a:xfrm>
            <a:off x="277813" y="428625"/>
            <a:ext cx="9331325"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l-GR" smtClean="0"/>
              <a:t>Click to edit Master title style</a:t>
            </a:r>
          </a:p>
        </p:txBody>
      </p:sp>
      <p:sp>
        <p:nvSpPr>
          <p:cNvPr id="1027" name="Rectangle 140"/>
          <p:cNvSpPr>
            <a:spLocks noGrp="1" noChangeArrowheads="1"/>
          </p:cNvSpPr>
          <p:nvPr>
            <p:ph type="body" idx="1"/>
            <p:custDataLst>
              <p:tags r:id="rId11"/>
            </p:custDataLst>
          </p:nvPr>
        </p:nvSpPr>
        <p:spPr bwMode="auto">
          <a:xfrm>
            <a:off x="287338" y="1568450"/>
            <a:ext cx="9009062"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GB" altLang="el-GR" dirty="0" smtClean="0"/>
          </a:p>
          <a:p>
            <a:pPr lvl="2"/>
            <a:endParaRPr lang="en-GB" altLang="el-GR" dirty="0" smtClean="0"/>
          </a:p>
          <a:p>
            <a:pPr lvl="3"/>
            <a:endParaRPr lang="en-GB" altLang="el-GR" dirty="0" smtClean="0"/>
          </a:p>
          <a:p>
            <a:pPr lvl="3"/>
            <a:endParaRPr lang="en-GB" altLang="el-GR" dirty="0" smtClean="0"/>
          </a:p>
        </p:txBody>
      </p:sp>
      <p:sp>
        <p:nvSpPr>
          <p:cNvPr id="1030" name="Rectangle 193"/>
          <p:cNvSpPr>
            <a:spLocks noChangeArrowheads="1"/>
          </p:cNvSpPr>
          <p:nvPr userDrawn="1">
            <p:custDataLst>
              <p:tags r:id="rId12"/>
            </p:custDataLst>
          </p:nvPr>
        </p:nvSpPr>
        <p:spPr bwMode="auto">
          <a:xfrm flipV="1">
            <a:off x="277813" y="6494463"/>
            <a:ext cx="9331325" cy="42862"/>
          </a:xfrm>
          <a:prstGeom prst="rect">
            <a:avLst/>
          </a:prstGeom>
          <a:solidFill>
            <a:srgbClr val="333399"/>
          </a:solidFill>
          <a:ln>
            <a:noFill/>
          </a:ln>
          <a:extLst/>
        </p:spPr>
        <p:txBody>
          <a:bodyP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lnSpc>
                <a:spcPct val="80000"/>
              </a:lnSpc>
              <a:spcBef>
                <a:spcPct val="0"/>
              </a:spcBef>
              <a:spcAft>
                <a:spcPct val="0"/>
              </a:spcAft>
              <a:defRPr sz="1000" b="1">
                <a:solidFill>
                  <a:schemeClr val="tx1"/>
                </a:solidFill>
                <a:latin typeface="Arial" charset="0"/>
              </a:defRPr>
            </a:lvl6pPr>
            <a:lvl7pPr marL="2971800" indent="-228600" algn="ctr" eaLnBrk="0" fontAlgn="base" hangingPunct="0">
              <a:lnSpc>
                <a:spcPct val="80000"/>
              </a:lnSpc>
              <a:spcBef>
                <a:spcPct val="0"/>
              </a:spcBef>
              <a:spcAft>
                <a:spcPct val="0"/>
              </a:spcAft>
              <a:defRPr sz="1000" b="1">
                <a:solidFill>
                  <a:schemeClr val="tx1"/>
                </a:solidFill>
                <a:latin typeface="Arial" charset="0"/>
              </a:defRPr>
            </a:lvl7pPr>
            <a:lvl8pPr marL="3429000" indent="-228600" algn="ctr" eaLnBrk="0" fontAlgn="base" hangingPunct="0">
              <a:lnSpc>
                <a:spcPct val="80000"/>
              </a:lnSpc>
              <a:spcBef>
                <a:spcPct val="0"/>
              </a:spcBef>
              <a:spcAft>
                <a:spcPct val="0"/>
              </a:spcAft>
              <a:defRPr sz="1000" b="1">
                <a:solidFill>
                  <a:schemeClr val="tx1"/>
                </a:solidFill>
                <a:latin typeface="Arial" charset="0"/>
              </a:defRPr>
            </a:lvl8pPr>
            <a:lvl9pPr marL="3886200" indent="-228600" algn="ctr" eaLnBrk="0" fontAlgn="base" hangingPunct="0">
              <a:lnSpc>
                <a:spcPct val="80000"/>
              </a:lnSpc>
              <a:spcBef>
                <a:spcPct val="0"/>
              </a:spcBef>
              <a:spcAft>
                <a:spcPct val="0"/>
              </a:spcAft>
              <a:defRPr sz="1000" b="1">
                <a:solidFill>
                  <a:schemeClr val="tx1"/>
                </a:solidFill>
                <a:latin typeface="Arial" charset="0"/>
              </a:defRPr>
            </a:lvl9pPr>
          </a:lstStyle>
          <a:p>
            <a:pPr>
              <a:defRPr/>
            </a:pPr>
            <a:endParaRPr lang="el-GR" altLang="el-GR" smtClean="0">
              <a:solidFill>
                <a:srgbClr val="000000"/>
              </a:solidFill>
            </a:endParaRPr>
          </a:p>
        </p:txBody>
      </p:sp>
      <p:sp>
        <p:nvSpPr>
          <p:cNvPr id="1031" name="Line 195"/>
          <p:cNvSpPr>
            <a:spLocks noChangeShapeType="1"/>
          </p:cNvSpPr>
          <p:nvPr userDrawn="1"/>
        </p:nvSpPr>
        <p:spPr bwMode="auto">
          <a:xfrm>
            <a:off x="277813" y="274906"/>
            <a:ext cx="9332912" cy="0"/>
          </a:xfrm>
          <a:prstGeom prst="line">
            <a:avLst/>
          </a:prstGeom>
          <a:noFill/>
          <a:ln w="12700">
            <a:solidFill>
              <a:schemeClr val="folHlink"/>
            </a:solidFill>
            <a:round/>
            <a:headEnd/>
            <a:tailEnd/>
          </a:ln>
        </p:spPr>
        <p:txBody>
          <a:bodyPr wrap="none" lIns="90000" tIns="46800" rIns="90000" bIns="46800" anchor="ctr"/>
          <a:lstStyle/>
          <a:p>
            <a:endParaRPr lang="el-GR">
              <a:solidFill>
                <a:srgbClr val="000000"/>
              </a:solidFill>
            </a:endParaRPr>
          </a:p>
        </p:txBody>
      </p:sp>
      <p:pic>
        <p:nvPicPr>
          <p:cNvPr id="8" name="Εικόνα 1"/>
          <p:cNvPicPr/>
          <p:nvPr userDrawn="1"/>
        </p:nvPicPr>
        <p:blipFill>
          <a:blip r:embed="rId15" cstate="print"/>
          <a:srcRect/>
          <a:stretch>
            <a:fillRect/>
          </a:stretch>
        </p:blipFill>
        <p:spPr bwMode="auto">
          <a:xfrm>
            <a:off x="8168247" y="6372225"/>
            <a:ext cx="1612493" cy="485775"/>
          </a:xfrm>
          <a:prstGeom prst="rect">
            <a:avLst/>
          </a:prstGeom>
          <a:noFill/>
          <a:ln w="9525">
            <a:noFill/>
            <a:miter lim="800000"/>
            <a:headEnd/>
            <a:tailEnd/>
          </a:ln>
        </p:spPr>
      </p:pic>
    </p:spTree>
    <p:extLst>
      <p:ext uri="{BB962C8B-B14F-4D97-AF65-F5344CB8AC3E}">
        <p14:creationId xmlns:p14="http://schemas.microsoft.com/office/powerpoint/2010/main" val="157688668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Lst>
  <p:hf hdr="0" ftr="0" dt="0"/>
  <p:txStyles>
    <p:titleStyle>
      <a:lvl1pPr algn="l" rtl="0" eaLnBrk="0" fontAlgn="base" hangingPunct="0">
        <a:spcBef>
          <a:spcPct val="0"/>
        </a:spcBef>
        <a:spcAft>
          <a:spcPct val="0"/>
        </a:spcAft>
        <a:defRPr sz="2200" b="1">
          <a:solidFill>
            <a:srgbClr val="2A2A7E"/>
          </a:solidFill>
          <a:latin typeface="+mj-lt"/>
          <a:ea typeface="+mj-ea"/>
          <a:cs typeface="+mj-cs"/>
        </a:defRPr>
      </a:lvl1pPr>
      <a:lvl2pPr algn="l" rtl="0" eaLnBrk="0" fontAlgn="base" hangingPunct="0">
        <a:spcBef>
          <a:spcPct val="0"/>
        </a:spcBef>
        <a:spcAft>
          <a:spcPct val="0"/>
        </a:spcAft>
        <a:defRPr sz="2200" b="1">
          <a:solidFill>
            <a:srgbClr val="2A2A7E"/>
          </a:solidFill>
          <a:latin typeface="Tahoma" pitchFamily="34" charset="0"/>
        </a:defRPr>
      </a:lvl2pPr>
      <a:lvl3pPr algn="l" rtl="0" eaLnBrk="0" fontAlgn="base" hangingPunct="0">
        <a:spcBef>
          <a:spcPct val="0"/>
        </a:spcBef>
        <a:spcAft>
          <a:spcPct val="0"/>
        </a:spcAft>
        <a:defRPr sz="2200" b="1">
          <a:solidFill>
            <a:srgbClr val="2A2A7E"/>
          </a:solidFill>
          <a:latin typeface="Tahoma" pitchFamily="34" charset="0"/>
        </a:defRPr>
      </a:lvl3pPr>
      <a:lvl4pPr algn="l" rtl="0" eaLnBrk="0" fontAlgn="base" hangingPunct="0">
        <a:spcBef>
          <a:spcPct val="0"/>
        </a:spcBef>
        <a:spcAft>
          <a:spcPct val="0"/>
        </a:spcAft>
        <a:defRPr sz="2200" b="1">
          <a:solidFill>
            <a:srgbClr val="2A2A7E"/>
          </a:solidFill>
          <a:latin typeface="Tahoma" pitchFamily="34" charset="0"/>
        </a:defRPr>
      </a:lvl4pPr>
      <a:lvl5pPr algn="l" rtl="0" eaLnBrk="0" fontAlgn="base" hangingPunct="0">
        <a:spcBef>
          <a:spcPct val="0"/>
        </a:spcBef>
        <a:spcAft>
          <a:spcPct val="0"/>
        </a:spcAft>
        <a:defRPr sz="2200" b="1">
          <a:solidFill>
            <a:srgbClr val="2A2A7E"/>
          </a:solidFill>
          <a:latin typeface="Tahoma" pitchFamily="34" charset="0"/>
        </a:defRPr>
      </a:lvl5pPr>
      <a:lvl6pPr marL="457200" algn="l" rtl="0" eaLnBrk="0" fontAlgn="base" hangingPunct="0">
        <a:spcBef>
          <a:spcPct val="0"/>
        </a:spcBef>
        <a:spcAft>
          <a:spcPct val="0"/>
        </a:spcAft>
        <a:defRPr sz="2200" b="1">
          <a:solidFill>
            <a:srgbClr val="2A2A7E"/>
          </a:solidFill>
          <a:latin typeface="Tahoma" pitchFamily="34" charset="0"/>
        </a:defRPr>
      </a:lvl6pPr>
      <a:lvl7pPr marL="914400" algn="l" rtl="0" eaLnBrk="0" fontAlgn="base" hangingPunct="0">
        <a:spcBef>
          <a:spcPct val="0"/>
        </a:spcBef>
        <a:spcAft>
          <a:spcPct val="0"/>
        </a:spcAft>
        <a:defRPr sz="2200" b="1">
          <a:solidFill>
            <a:srgbClr val="2A2A7E"/>
          </a:solidFill>
          <a:latin typeface="Tahoma" pitchFamily="34" charset="0"/>
        </a:defRPr>
      </a:lvl7pPr>
      <a:lvl8pPr marL="1371600" algn="l" rtl="0" eaLnBrk="0" fontAlgn="base" hangingPunct="0">
        <a:spcBef>
          <a:spcPct val="0"/>
        </a:spcBef>
        <a:spcAft>
          <a:spcPct val="0"/>
        </a:spcAft>
        <a:defRPr sz="2200" b="1">
          <a:solidFill>
            <a:srgbClr val="2A2A7E"/>
          </a:solidFill>
          <a:latin typeface="Tahoma" pitchFamily="34" charset="0"/>
        </a:defRPr>
      </a:lvl8pPr>
      <a:lvl9pPr marL="1828800" algn="l" rtl="0" eaLnBrk="0" fontAlgn="base" hangingPunct="0">
        <a:spcBef>
          <a:spcPct val="0"/>
        </a:spcBef>
        <a:spcAft>
          <a:spcPct val="0"/>
        </a:spcAft>
        <a:defRPr sz="2200" b="1">
          <a:solidFill>
            <a:srgbClr val="2A2A7E"/>
          </a:solidFill>
          <a:latin typeface="Tahoma" pitchFamily="34" charset="0"/>
        </a:defRPr>
      </a:lvl9pPr>
    </p:titleStyle>
    <p:bodyStyle>
      <a:lvl1pPr marL="182563" indent="-182563" algn="l" rtl="0" eaLnBrk="0" fontAlgn="base" hangingPunct="0">
        <a:spcBef>
          <a:spcPct val="100000"/>
        </a:spcBef>
        <a:spcAft>
          <a:spcPct val="0"/>
        </a:spcAft>
        <a:buClr>
          <a:schemeClr val="tx1"/>
        </a:buClr>
        <a:buSzPct val="110000"/>
        <a:buChar char="•"/>
        <a:defRPr sz="1600">
          <a:solidFill>
            <a:schemeClr val="tx1"/>
          </a:solidFill>
          <a:latin typeface="+mn-lt"/>
          <a:ea typeface="+mn-ea"/>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808038" indent="-271463" algn="l" rtl="0" eaLnBrk="0" fontAlgn="base" hangingPunct="0">
        <a:lnSpc>
          <a:spcPct val="90000"/>
        </a:lnSpc>
        <a:spcBef>
          <a:spcPct val="40000"/>
        </a:spcBef>
        <a:spcAft>
          <a:spcPct val="0"/>
        </a:spcAft>
        <a:buClr>
          <a:srgbClr val="0B1F65"/>
        </a:buClr>
        <a:buChar char="•"/>
        <a:defRPr sz="1600">
          <a:solidFill>
            <a:schemeClr val="tx1"/>
          </a:solidFill>
          <a:latin typeface="+mn-lt"/>
        </a:defRPr>
      </a:lvl3pPr>
      <a:lvl4pPr marL="1262063" indent="-188913" algn="l" rtl="0" eaLnBrk="0" fontAlgn="base" hangingPunct="0">
        <a:lnSpc>
          <a:spcPct val="90000"/>
        </a:lnSpc>
        <a:spcBef>
          <a:spcPct val="40000"/>
        </a:spcBef>
        <a:spcAft>
          <a:spcPct val="0"/>
        </a:spcAft>
        <a:buClr>
          <a:srgbClr val="0B1F65"/>
        </a:buClr>
        <a:buChar char="-"/>
        <a:defRPr sz="1600">
          <a:solidFill>
            <a:schemeClr val="tx1"/>
          </a:solidFill>
          <a:latin typeface="+mn-lt"/>
        </a:defRPr>
      </a:lvl4pPr>
      <a:lvl5pPr marL="2608263" indent="-7794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30654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5226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9798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4370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ext uri="{D42A27DB-BD31-4B8C-83A1-F6EECF244321}">
                <p14:modId xmlns:p14="http://schemas.microsoft.com/office/powerpoint/2010/main" val="3991136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543" name="think-cell Slide" r:id="rId13" imgW="360" imgH="360" progId="">
                  <p:embed/>
                </p:oleObj>
              </mc:Choice>
              <mc:Fallback>
                <p:oleObj name="think-cell Slide" r:id="rId13" imgW="360" imgH="36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6"/>
          <p:cNvSpPr>
            <a:spLocks noGrp="1" noChangeArrowheads="1"/>
          </p:cNvSpPr>
          <p:nvPr>
            <p:ph type="title"/>
            <p:custDataLst>
              <p:tags r:id="rId10"/>
            </p:custDataLst>
          </p:nvPr>
        </p:nvSpPr>
        <p:spPr bwMode="auto">
          <a:xfrm>
            <a:off x="277813" y="428625"/>
            <a:ext cx="9331325"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l-GR" smtClean="0"/>
              <a:t>Click to edit Master title style</a:t>
            </a:r>
          </a:p>
        </p:txBody>
      </p:sp>
      <p:sp>
        <p:nvSpPr>
          <p:cNvPr id="1027" name="Rectangle 140"/>
          <p:cNvSpPr>
            <a:spLocks noGrp="1" noChangeArrowheads="1"/>
          </p:cNvSpPr>
          <p:nvPr>
            <p:ph type="body" idx="1"/>
            <p:custDataLst>
              <p:tags r:id="rId11"/>
            </p:custDataLst>
          </p:nvPr>
        </p:nvSpPr>
        <p:spPr bwMode="auto">
          <a:xfrm>
            <a:off x="287338" y="1568450"/>
            <a:ext cx="9009062"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GB" altLang="el-GR" dirty="0" smtClean="0"/>
          </a:p>
          <a:p>
            <a:pPr lvl="2"/>
            <a:endParaRPr lang="en-GB" altLang="el-GR" dirty="0" smtClean="0"/>
          </a:p>
          <a:p>
            <a:pPr lvl="3"/>
            <a:endParaRPr lang="en-GB" altLang="el-GR" dirty="0" smtClean="0"/>
          </a:p>
          <a:p>
            <a:pPr lvl="3"/>
            <a:endParaRPr lang="en-GB" altLang="el-GR" dirty="0" smtClean="0"/>
          </a:p>
        </p:txBody>
      </p:sp>
      <p:sp>
        <p:nvSpPr>
          <p:cNvPr id="1030" name="Rectangle 193"/>
          <p:cNvSpPr>
            <a:spLocks noChangeArrowheads="1"/>
          </p:cNvSpPr>
          <p:nvPr userDrawn="1">
            <p:custDataLst>
              <p:tags r:id="rId12"/>
            </p:custDataLst>
          </p:nvPr>
        </p:nvSpPr>
        <p:spPr bwMode="auto">
          <a:xfrm flipV="1">
            <a:off x="277813" y="6494463"/>
            <a:ext cx="9331325" cy="42862"/>
          </a:xfrm>
          <a:prstGeom prst="rect">
            <a:avLst/>
          </a:prstGeom>
          <a:solidFill>
            <a:srgbClr val="333399"/>
          </a:solidFill>
          <a:ln>
            <a:noFill/>
          </a:ln>
          <a:extLst/>
        </p:spPr>
        <p:txBody>
          <a:bodyP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lnSpc>
                <a:spcPct val="80000"/>
              </a:lnSpc>
              <a:spcBef>
                <a:spcPct val="0"/>
              </a:spcBef>
              <a:spcAft>
                <a:spcPct val="0"/>
              </a:spcAft>
              <a:defRPr sz="1000" b="1">
                <a:solidFill>
                  <a:schemeClr val="tx1"/>
                </a:solidFill>
                <a:latin typeface="Arial" charset="0"/>
              </a:defRPr>
            </a:lvl6pPr>
            <a:lvl7pPr marL="2971800" indent="-228600" algn="ctr" eaLnBrk="0" fontAlgn="base" hangingPunct="0">
              <a:lnSpc>
                <a:spcPct val="80000"/>
              </a:lnSpc>
              <a:spcBef>
                <a:spcPct val="0"/>
              </a:spcBef>
              <a:spcAft>
                <a:spcPct val="0"/>
              </a:spcAft>
              <a:defRPr sz="1000" b="1">
                <a:solidFill>
                  <a:schemeClr val="tx1"/>
                </a:solidFill>
                <a:latin typeface="Arial" charset="0"/>
              </a:defRPr>
            </a:lvl7pPr>
            <a:lvl8pPr marL="3429000" indent="-228600" algn="ctr" eaLnBrk="0" fontAlgn="base" hangingPunct="0">
              <a:lnSpc>
                <a:spcPct val="80000"/>
              </a:lnSpc>
              <a:spcBef>
                <a:spcPct val="0"/>
              </a:spcBef>
              <a:spcAft>
                <a:spcPct val="0"/>
              </a:spcAft>
              <a:defRPr sz="1000" b="1">
                <a:solidFill>
                  <a:schemeClr val="tx1"/>
                </a:solidFill>
                <a:latin typeface="Arial" charset="0"/>
              </a:defRPr>
            </a:lvl8pPr>
            <a:lvl9pPr marL="3886200" indent="-228600" algn="ctr" eaLnBrk="0" fontAlgn="base" hangingPunct="0">
              <a:lnSpc>
                <a:spcPct val="80000"/>
              </a:lnSpc>
              <a:spcBef>
                <a:spcPct val="0"/>
              </a:spcBef>
              <a:spcAft>
                <a:spcPct val="0"/>
              </a:spcAft>
              <a:defRPr sz="1000" b="1">
                <a:solidFill>
                  <a:schemeClr val="tx1"/>
                </a:solidFill>
                <a:latin typeface="Arial" charset="0"/>
              </a:defRPr>
            </a:lvl9pPr>
          </a:lstStyle>
          <a:p>
            <a:pPr>
              <a:defRPr/>
            </a:pPr>
            <a:endParaRPr lang="el-GR" altLang="el-GR" smtClean="0">
              <a:solidFill>
                <a:srgbClr val="000000"/>
              </a:solidFill>
            </a:endParaRPr>
          </a:p>
        </p:txBody>
      </p:sp>
      <p:sp>
        <p:nvSpPr>
          <p:cNvPr id="1031" name="Line 195"/>
          <p:cNvSpPr>
            <a:spLocks noChangeShapeType="1"/>
          </p:cNvSpPr>
          <p:nvPr userDrawn="1"/>
        </p:nvSpPr>
        <p:spPr bwMode="auto">
          <a:xfrm>
            <a:off x="277813" y="274906"/>
            <a:ext cx="9332912" cy="0"/>
          </a:xfrm>
          <a:prstGeom prst="line">
            <a:avLst/>
          </a:prstGeom>
          <a:noFill/>
          <a:ln w="12700">
            <a:solidFill>
              <a:schemeClr val="folHlink"/>
            </a:solidFill>
            <a:round/>
            <a:headEnd/>
            <a:tailEnd/>
          </a:ln>
        </p:spPr>
        <p:txBody>
          <a:bodyPr wrap="none" lIns="90000" tIns="46800" rIns="90000" bIns="46800" anchor="ctr"/>
          <a:lstStyle/>
          <a:p>
            <a:endParaRPr lang="el-GR">
              <a:solidFill>
                <a:srgbClr val="000000"/>
              </a:solidFill>
            </a:endParaRPr>
          </a:p>
        </p:txBody>
      </p:sp>
      <p:pic>
        <p:nvPicPr>
          <p:cNvPr id="8" name="Εικόνα 1"/>
          <p:cNvPicPr/>
          <p:nvPr userDrawn="1"/>
        </p:nvPicPr>
        <p:blipFill>
          <a:blip r:embed="rId15" cstate="print"/>
          <a:srcRect/>
          <a:stretch>
            <a:fillRect/>
          </a:stretch>
        </p:blipFill>
        <p:spPr bwMode="auto">
          <a:xfrm>
            <a:off x="8168247" y="6372225"/>
            <a:ext cx="1612493" cy="485775"/>
          </a:xfrm>
          <a:prstGeom prst="rect">
            <a:avLst/>
          </a:prstGeom>
          <a:noFill/>
          <a:ln w="9525">
            <a:noFill/>
            <a:miter lim="800000"/>
            <a:headEnd/>
            <a:tailEnd/>
          </a:ln>
        </p:spPr>
      </p:pic>
    </p:spTree>
    <p:extLst>
      <p:ext uri="{BB962C8B-B14F-4D97-AF65-F5344CB8AC3E}">
        <p14:creationId xmlns:p14="http://schemas.microsoft.com/office/powerpoint/2010/main" val="1657069894"/>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Lst>
  <p:hf hdr="0" ftr="0" dt="0"/>
  <p:txStyles>
    <p:titleStyle>
      <a:lvl1pPr algn="l" rtl="0" eaLnBrk="0" fontAlgn="base" hangingPunct="0">
        <a:spcBef>
          <a:spcPct val="0"/>
        </a:spcBef>
        <a:spcAft>
          <a:spcPct val="0"/>
        </a:spcAft>
        <a:defRPr sz="2200" b="1">
          <a:solidFill>
            <a:srgbClr val="2A2A7E"/>
          </a:solidFill>
          <a:latin typeface="+mj-lt"/>
          <a:ea typeface="+mj-ea"/>
          <a:cs typeface="+mj-cs"/>
        </a:defRPr>
      </a:lvl1pPr>
      <a:lvl2pPr algn="l" rtl="0" eaLnBrk="0" fontAlgn="base" hangingPunct="0">
        <a:spcBef>
          <a:spcPct val="0"/>
        </a:spcBef>
        <a:spcAft>
          <a:spcPct val="0"/>
        </a:spcAft>
        <a:defRPr sz="2200" b="1">
          <a:solidFill>
            <a:srgbClr val="2A2A7E"/>
          </a:solidFill>
          <a:latin typeface="Tahoma" pitchFamily="34" charset="0"/>
        </a:defRPr>
      </a:lvl2pPr>
      <a:lvl3pPr algn="l" rtl="0" eaLnBrk="0" fontAlgn="base" hangingPunct="0">
        <a:spcBef>
          <a:spcPct val="0"/>
        </a:spcBef>
        <a:spcAft>
          <a:spcPct val="0"/>
        </a:spcAft>
        <a:defRPr sz="2200" b="1">
          <a:solidFill>
            <a:srgbClr val="2A2A7E"/>
          </a:solidFill>
          <a:latin typeface="Tahoma" pitchFamily="34" charset="0"/>
        </a:defRPr>
      </a:lvl3pPr>
      <a:lvl4pPr algn="l" rtl="0" eaLnBrk="0" fontAlgn="base" hangingPunct="0">
        <a:spcBef>
          <a:spcPct val="0"/>
        </a:spcBef>
        <a:spcAft>
          <a:spcPct val="0"/>
        </a:spcAft>
        <a:defRPr sz="2200" b="1">
          <a:solidFill>
            <a:srgbClr val="2A2A7E"/>
          </a:solidFill>
          <a:latin typeface="Tahoma" pitchFamily="34" charset="0"/>
        </a:defRPr>
      </a:lvl4pPr>
      <a:lvl5pPr algn="l" rtl="0" eaLnBrk="0" fontAlgn="base" hangingPunct="0">
        <a:spcBef>
          <a:spcPct val="0"/>
        </a:spcBef>
        <a:spcAft>
          <a:spcPct val="0"/>
        </a:spcAft>
        <a:defRPr sz="2200" b="1">
          <a:solidFill>
            <a:srgbClr val="2A2A7E"/>
          </a:solidFill>
          <a:latin typeface="Tahoma" pitchFamily="34" charset="0"/>
        </a:defRPr>
      </a:lvl5pPr>
      <a:lvl6pPr marL="457200" algn="l" rtl="0" eaLnBrk="0" fontAlgn="base" hangingPunct="0">
        <a:spcBef>
          <a:spcPct val="0"/>
        </a:spcBef>
        <a:spcAft>
          <a:spcPct val="0"/>
        </a:spcAft>
        <a:defRPr sz="2200" b="1">
          <a:solidFill>
            <a:srgbClr val="2A2A7E"/>
          </a:solidFill>
          <a:latin typeface="Tahoma" pitchFamily="34" charset="0"/>
        </a:defRPr>
      </a:lvl6pPr>
      <a:lvl7pPr marL="914400" algn="l" rtl="0" eaLnBrk="0" fontAlgn="base" hangingPunct="0">
        <a:spcBef>
          <a:spcPct val="0"/>
        </a:spcBef>
        <a:spcAft>
          <a:spcPct val="0"/>
        </a:spcAft>
        <a:defRPr sz="2200" b="1">
          <a:solidFill>
            <a:srgbClr val="2A2A7E"/>
          </a:solidFill>
          <a:latin typeface="Tahoma" pitchFamily="34" charset="0"/>
        </a:defRPr>
      </a:lvl7pPr>
      <a:lvl8pPr marL="1371600" algn="l" rtl="0" eaLnBrk="0" fontAlgn="base" hangingPunct="0">
        <a:spcBef>
          <a:spcPct val="0"/>
        </a:spcBef>
        <a:spcAft>
          <a:spcPct val="0"/>
        </a:spcAft>
        <a:defRPr sz="2200" b="1">
          <a:solidFill>
            <a:srgbClr val="2A2A7E"/>
          </a:solidFill>
          <a:latin typeface="Tahoma" pitchFamily="34" charset="0"/>
        </a:defRPr>
      </a:lvl8pPr>
      <a:lvl9pPr marL="1828800" algn="l" rtl="0" eaLnBrk="0" fontAlgn="base" hangingPunct="0">
        <a:spcBef>
          <a:spcPct val="0"/>
        </a:spcBef>
        <a:spcAft>
          <a:spcPct val="0"/>
        </a:spcAft>
        <a:defRPr sz="2200" b="1">
          <a:solidFill>
            <a:srgbClr val="2A2A7E"/>
          </a:solidFill>
          <a:latin typeface="Tahoma" pitchFamily="34" charset="0"/>
        </a:defRPr>
      </a:lvl9pPr>
    </p:titleStyle>
    <p:bodyStyle>
      <a:lvl1pPr marL="182563" indent="-182563" algn="l" rtl="0" eaLnBrk="0" fontAlgn="base" hangingPunct="0">
        <a:spcBef>
          <a:spcPct val="100000"/>
        </a:spcBef>
        <a:spcAft>
          <a:spcPct val="0"/>
        </a:spcAft>
        <a:buClr>
          <a:schemeClr val="tx1"/>
        </a:buClr>
        <a:buSzPct val="110000"/>
        <a:buChar char="•"/>
        <a:defRPr sz="1600">
          <a:solidFill>
            <a:schemeClr val="tx1"/>
          </a:solidFill>
          <a:latin typeface="+mn-lt"/>
          <a:ea typeface="+mn-ea"/>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808038" indent="-271463" algn="l" rtl="0" eaLnBrk="0" fontAlgn="base" hangingPunct="0">
        <a:lnSpc>
          <a:spcPct val="90000"/>
        </a:lnSpc>
        <a:spcBef>
          <a:spcPct val="40000"/>
        </a:spcBef>
        <a:spcAft>
          <a:spcPct val="0"/>
        </a:spcAft>
        <a:buClr>
          <a:srgbClr val="0B1F65"/>
        </a:buClr>
        <a:buChar char="•"/>
        <a:defRPr sz="1600">
          <a:solidFill>
            <a:schemeClr val="tx1"/>
          </a:solidFill>
          <a:latin typeface="+mn-lt"/>
        </a:defRPr>
      </a:lvl3pPr>
      <a:lvl4pPr marL="1262063" indent="-188913" algn="l" rtl="0" eaLnBrk="0" fontAlgn="base" hangingPunct="0">
        <a:lnSpc>
          <a:spcPct val="90000"/>
        </a:lnSpc>
        <a:spcBef>
          <a:spcPct val="40000"/>
        </a:spcBef>
        <a:spcAft>
          <a:spcPct val="0"/>
        </a:spcAft>
        <a:buClr>
          <a:srgbClr val="0B1F65"/>
        </a:buClr>
        <a:buChar char="-"/>
        <a:defRPr sz="1600">
          <a:solidFill>
            <a:schemeClr val="tx1"/>
          </a:solidFill>
          <a:latin typeface="+mn-lt"/>
        </a:defRPr>
      </a:lvl4pPr>
      <a:lvl5pPr marL="2608263" indent="-7794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30654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5226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9798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4370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ext uri="{D42A27DB-BD31-4B8C-83A1-F6EECF244321}">
                <p14:modId xmlns:p14="http://schemas.microsoft.com/office/powerpoint/2010/main" val="9234783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1567" name="think-cell Slide" r:id="rId13" imgW="360" imgH="360" progId="">
                  <p:embed/>
                </p:oleObj>
              </mc:Choice>
              <mc:Fallback>
                <p:oleObj name="think-cell Slide" r:id="rId13" imgW="360" imgH="36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6"/>
          <p:cNvSpPr>
            <a:spLocks noGrp="1" noChangeArrowheads="1"/>
          </p:cNvSpPr>
          <p:nvPr>
            <p:ph type="title"/>
            <p:custDataLst>
              <p:tags r:id="rId10"/>
            </p:custDataLst>
          </p:nvPr>
        </p:nvSpPr>
        <p:spPr bwMode="auto">
          <a:xfrm>
            <a:off x="277813" y="428625"/>
            <a:ext cx="9331325"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l-GR" smtClean="0"/>
              <a:t>Click to edit Master title style</a:t>
            </a:r>
          </a:p>
        </p:txBody>
      </p:sp>
      <p:sp>
        <p:nvSpPr>
          <p:cNvPr id="1027" name="Rectangle 140"/>
          <p:cNvSpPr>
            <a:spLocks noGrp="1" noChangeArrowheads="1"/>
          </p:cNvSpPr>
          <p:nvPr>
            <p:ph type="body" idx="1"/>
            <p:custDataLst>
              <p:tags r:id="rId11"/>
            </p:custDataLst>
          </p:nvPr>
        </p:nvSpPr>
        <p:spPr bwMode="auto">
          <a:xfrm>
            <a:off x="287338" y="1568450"/>
            <a:ext cx="9009062"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GB" altLang="el-GR" dirty="0" smtClean="0"/>
          </a:p>
          <a:p>
            <a:pPr lvl="2"/>
            <a:endParaRPr lang="en-GB" altLang="el-GR" dirty="0" smtClean="0"/>
          </a:p>
          <a:p>
            <a:pPr lvl="3"/>
            <a:endParaRPr lang="en-GB" altLang="el-GR" dirty="0" smtClean="0"/>
          </a:p>
          <a:p>
            <a:pPr lvl="3"/>
            <a:endParaRPr lang="en-GB" altLang="el-GR" dirty="0" smtClean="0"/>
          </a:p>
        </p:txBody>
      </p:sp>
      <p:sp>
        <p:nvSpPr>
          <p:cNvPr id="1030" name="Rectangle 193"/>
          <p:cNvSpPr>
            <a:spLocks noChangeArrowheads="1"/>
          </p:cNvSpPr>
          <p:nvPr userDrawn="1">
            <p:custDataLst>
              <p:tags r:id="rId12"/>
            </p:custDataLst>
          </p:nvPr>
        </p:nvSpPr>
        <p:spPr bwMode="auto">
          <a:xfrm flipV="1">
            <a:off x="277813" y="6494463"/>
            <a:ext cx="9331325" cy="42862"/>
          </a:xfrm>
          <a:prstGeom prst="rect">
            <a:avLst/>
          </a:prstGeom>
          <a:solidFill>
            <a:srgbClr val="333399"/>
          </a:solidFill>
          <a:ln>
            <a:noFill/>
          </a:ln>
          <a:extLst/>
        </p:spPr>
        <p:txBody>
          <a:bodyP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algn="ctr" eaLnBrk="0" fontAlgn="base" hangingPunct="0">
              <a:lnSpc>
                <a:spcPct val="80000"/>
              </a:lnSpc>
              <a:spcBef>
                <a:spcPct val="0"/>
              </a:spcBef>
              <a:spcAft>
                <a:spcPct val="0"/>
              </a:spcAft>
              <a:defRPr sz="1000" b="1">
                <a:solidFill>
                  <a:schemeClr val="tx1"/>
                </a:solidFill>
                <a:latin typeface="Arial" charset="0"/>
              </a:defRPr>
            </a:lvl6pPr>
            <a:lvl7pPr marL="2971800" indent="-228600" algn="ctr" eaLnBrk="0" fontAlgn="base" hangingPunct="0">
              <a:lnSpc>
                <a:spcPct val="80000"/>
              </a:lnSpc>
              <a:spcBef>
                <a:spcPct val="0"/>
              </a:spcBef>
              <a:spcAft>
                <a:spcPct val="0"/>
              </a:spcAft>
              <a:defRPr sz="1000" b="1">
                <a:solidFill>
                  <a:schemeClr val="tx1"/>
                </a:solidFill>
                <a:latin typeface="Arial" charset="0"/>
              </a:defRPr>
            </a:lvl7pPr>
            <a:lvl8pPr marL="3429000" indent="-228600" algn="ctr" eaLnBrk="0" fontAlgn="base" hangingPunct="0">
              <a:lnSpc>
                <a:spcPct val="80000"/>
              </a:lnSpc>
              <a:spcBef>
                <a:spcPct val="0"/>
              </a:spcBef>
              <a:spcAft>
                <a:spcPct val="0"/>
              </a:spcAft>
              <a:defRPr sz="1000" b="1">
                <a:solidFill>
                  <a:schemeClr val="tx1"/>
                </a:solidFill>
                <a:latin typeface="Arial" charset="0"/>
              </a:defRPr>
            </a:lvl8pPr>
            <a:lvl9pPr marL="3886200" indent="-228600" algn="ctr" eaLnBrk="0" fontAlgn="base" hangingPunct="0">
              <a:lnSpc>
                <a:spcPct val="80000"/>
              </a:lnSpc>
              <a:spcBef>
                <a:spcPct val="0"/>
              </a:spcBef>
              <a:spcAft>
                <a:spcPct val="0"/>
              </a:spcAft>
              <a:defRPr sz="1000" b="1">
                <a:solidFill>
                  <a:schemeClr val="tx1"/>
                </a:solidFill>
                <a:latin typeface="Arial" charset="0"/>
              </a:defRPr>
            </a:lvl9pPr>
          </a:lstStyle>
          <a:p>
            <a:pPr>
              <a:defRPr/>
            </a:pPr>
            <a:endParaRPr lang="el-GR" altLang="el-GR" smtClean="0">
              <a:solidFill>
                <a:srgbClr val="000000"/>
              </a:solidFill>
            </a:endParaRPr>
          </a:p>
        </p:txBody>
      </p:sp>
      <p:sp>
        <p:nvSpPr>
          <p:cNvPr id="1031" name="Line 195"/>
          <p:cNvSpPr>
            <a:spLocks noChangeShapeType="1"/>
          </p:cNvSpPr>
          <p:nvPr userDrawn="1"/>
        </p:nvSpPr>
        <p:spPr bwMode="auto">
          <a:xfrm>
            <a:off x="277813" y="274906"/>
            <a:ext cx="9332912" cy="0"/>
          </a:xfrm>
          <a:prstGeom prst="line">
            <a:avLst/>
          </a:prstGeom>
          <a:noFill/>
          <a:ln w="12700">
            <a:solidFill>
              <a:schemeClr val="folHlink"/>
            </a:solidFill>
            <a:round/>
            <a:headEnd/>
            <a:tailEnd/>
          </a:ln>
        </p:spPr>
        <p:txBody>
          <a:bodyPr wrap="none" lIns="90000" tIns="46800" rIns="90000" bIns="46800" anchor="ctr"/>
          <a:lstStyle/>
          <a:p>
            <a:endParaRPr lang="el-GR">
              <a:solidFill>
                <a:srgbClr val="000000"/>
              </a:solidFill>
            </a:endParaRPr>
          </a:p>
        </p:txBody>
      </p:sp>
      <p:pic>
        <p:nvPicPr>
          <p:cNvPr id="8" name="Εικόνα 1"/>
          <p:cNvPicPr/>
          <p:nvPr userDrawn="1"/>
        </p:nvPicPr>
        <p:blipFill>
          <a:blip r:embed="rId15" cstate="print"/>
          <a:srcRect/>
          <a:stretch>
            <a:fillRect/>
          </a:stretch>
        </p:blipFill>
        <p:spPr bwMode="auto">
          <a:xfrm>
            <a:off x="8168247" y="6372225"/>
            <a:ext cx="1612493" cy="485775"/>
          </a:xfrm>
          <a:prstGeom prst="rect">
            <a:avLst/>
          </a:prstGeom>
          <a:noFill/>
          <a:ln w="9525">
            <a:noFill/>
            <a:miter lim="800000"/>
            <a:headEnd/>
            <a:tailEnd/>
          </a:ln>
        </p:spPr>
      </p:pic>
    </p:spTree>
    <p:extLst>
      <p:ext uri="{BB962C8B-B14F-4D97-AF65-F5344CB8AC3E}">
        <p14:creationId xmlns:p14="http://schemas.microsoft.com/office/powerpoint/2010/main" val="1150678946"/>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Lst>
  <p:hf hdr="0" ftr="0" dt="0"/>
  <p:txStyles>
    <p:titleStyle>
      <a:lvl1pPr algn="l" rtl="0" eaLnBrk="0" fontAlgn="base" hangingPunct="0">
        <a:spcBef>
          <a:spcPct val="0"/>
        </a:spcBef>
        <a:spcAft>
          <a:spcPct val="0"/>
        </a:spcAft>
        <a:defRPr sz="2200" b="1">
          <a:solidFill>
            <a:srgbClr val="2A2A7E"/>
          </a:solidFill>
          <a:latin typeface="+mj-lt"/>
          <a:ea typeface="+mj-ea"/>
          <a:cs typeface="+mj-cs"/>
        </a:defRPr>
      </a:lvl1pPr>
      <a:lvl2pPr algn="l" rtl="0" eaLnBrk="0" fontAlgn="base" hangingPunct="0">
        <a:spcBef>
          <a:spcPct val="0"/>
        </a:spcBef>
        <a:spcAft>
          <a:spcPct val="0"/>
        </a:spcAft>
        <a:defRPr sz="2200" b="1">
          <a:solidFill>
            <a:srgbClr val="2A2A7E"/>
          </a:solidFill>
          <a:latin typeface="Tahoma" pitchFamily="34" charset="0"/>
        </a:defRPr>
      </a:lvl2pPr>
      <a:lvl3pPr algn="l" rtl="0" eaLnBrk="0" fontAlgn="base" hangingPunct="0">
        <a:spcBef>
          <a:spcPct val="0"/>
        </a:spcBef>
        <a:spcAft>
          <a:spcPct val="0"/>
        </a:spcAft>
        <a:defRPr sz="2200" b="1">
          <a:solidFill>
            <a:srgbClr val="2A2A7E"/>
          </a:solidFill>
          <a:latin typeface="Tahoma" pitchFamily="34" charset="0"/>
        </a:defRPr>
      </a:lvl3pPr>
      <a:lvl4pPr algn="l" rtl="0" eaLnBrk="0" fontAlgn="base" hangingPunct="0">
        <a:spcBef>
          <a:spcPct val="0"/>
        </a:spcBef>
        <a:spcAft>
          <a:spcPct val="0"/>
        </a:spcAft>
        <a:defRPr sz="2200" b="1">
          <a:solidFill>
            <a:srgbClr val="2A2A7E"/>
          </a:solidFill>
          <a:latin typeface="Tahoma" pitchFamily="34" charset="0"/>
        </a:defRPr>
      </a:lvl4pPr>
      <a:lvl5pPr algn="l" rtl="0" eaLnBrk="0" fontAlgn="base" hangingPunct="0">
        <a:spcBef>
          <a:spcPct val="0"/>
        </a:spcBef>
        <a:spcAft>
          <a:spcPct val="0"/>
        </a:spcAft>
        <a:defRPr sz="2200" b="1">
          <a:solidFill>
            <a:srgbClr val="2A2A7E"/>
          </a:solidFill>
          <a:latin typeface="Tahoma" pitchFamily="34" charset="0"/>
        </a:defRPr>
      </a:lvl5pPr>
      <a:lvl6pPr marL="457200" algn="l" rtl="0" eaLnBrk="0" fontAlgn="base" hangingPunct="0">
        <a:spcBef>
          <a:spcPct val="0"/>
        </a:spcBef>
        <a:spcAft>
          <a:spcPct val="0"/>
        </a:spcAft>
        <a:defRPr sz="2200" b="1">
          <a:solidFill>
            <a:srgbClr val="2A2A7E"/>
          </a:solidFill>
          <a:latin typeface="Tahoma" pitchFamily="34" charset="0"/>
        </a:defRPr>
      </a:lvl6pPr>
      <a:lvl7pPr marL="914400" algn="l" rtl="0" eaLnBrk="0" fontAlgn="base" hangingPunct="0">
        <a:spcBef>
          <a:spcPct val="0"/>
        </a:spcBef>
        <a:spcAft>
          <a:spcPct val="0"/>
        </a:spcAft>
        <a:defRPr sz="2200" b="1">
          <a:solidFill>
            <a:srgbClr val="2A2A7E"/>
          </a:solidFill>
          <a:latin typeface="Tahoma" pitchFamily="34" charset="0"/>
        </a:defRPr>
      </a:lvl7pPr>
      <a:lvl8pPr marL="1371600" algn="l" rtl="0" eaLnBrk="0" fontAlgn="base" hangingPunct="0">
        <a:spcBef>
          <a:spcPct val="0"/>
        </a:spcBef>
        <a:spcAft>
          <a:spcPct val="0"/>
        </a:spcAft>
        <a:defRPr sz="2200" b="1">
          <a:solidFill>
            <a:srgbClr val="2A2A7E"/>
          </a:solidFill>
          <a:latin typeface="Tahoma" pitchFamily="34" charset="0"/>
        </a:defRPr>
      </a:lvl8pPr>
      <a:lvl9pPr marL="1828800" algn="l" rtl="0" eaLnBrk="0" fontAlgn="base" hangingPunct="0">
        <a:spcBef>
          <a:spcPct val="0"/>
        </a:spcBef>
        <a:spcAft>
          <a:spcPct val="0"/>
        </a:spcAft>
        <a:defRPr sz="2200" b="1">
          <a:solidFill>
            <a:srgbClr val="2A2A7E"/>
          </a:solidFill>
          <a:latin typeface="Tahoma" pitchFamily="34" charset="0"/>
        </a:defRPr>
      </a:lvl9pPr>
    </p:titleStyle>
    <p:bodyStyle>
      <a:lvl1pPr marL="182563" indent="-182563" algn="l" rtl="0" eaLnBrk="0" fontAlgn="base" hangingPunct="0">
        <a:spcBef>
          <a:spcPct val="100000"/>
        </a:spcBef>
        <a:spcAft>
          <a:spcPct val="0"/>
        </a:spcAft>
        <a:buClr>
          <a:schemeClr val="tx1"/>
        </a:buClr>
        <a:buSzPct val="110000"/>
        <a:buChar char="•"/>
        <a:defRPr sz="1600">
          <a:solidFill>
            <a:schemeClr val="tx1"/>
          </a:solidFill>
          <a:latin typeface="+mn-lt"/>
          <a:ea typeface="+mn-ea"/>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808038" indent="-271463" algn="l" rtl="0" eaLnBrk="0" fontAlgn="base" hangingPunct="0">
        <a:lnSpc>
          <a:spcPct val="90000"/>
        </a:lnSpc>
        <a:spcBef>
          <a:spcPct val="40000"/>
        </a:spcBef>
        <a:spcAft>
          <a:spcPct val="0"/>
        </a:spcAft>
        <a:buClr>
          <a:srgbClr val="0B1F65"/>
        </a:buClr>
        <a:buChar char="•"/>
        <a:defRPr sz="1600">
          <a:solidFill>
            <a:schemeClr val="tx1"/>
          </a:solidFill>
          <a:latin typeface="+mn-lt"/>
        </a:defRPr>
      </a:lvl3pPr>
      <a:lvl4pPr marL="1262063" indent="-188913" algn="l" rtl="0" eaLnBrk="0" fontAlgn="base" hangingPunct="0">
        <a:lnSpc>
          <a:spcPct val="90000"/>
        </a:lnSpc>
        <a:spcBef>
          <a:spcPct val="40000"/>
        </a:spcBef>
        <a:spcAft>
          <a:spcPct val="0"/>
        </a:spcAft>
        <a:buClr>
          <a:srgbClr val="0B1F65"/>
        </a:buClr>
        <a:buChar char="-"/>
        <a:defRPr sz="1600">
          <a:solidFill>
            <a:schemeClr val="tx1"/>
          </a:solidFill>
          <a:latin typeface="+mn-lt"/>
        </a:defRPr>
      </a:lvl4pPr>
      <a:lvl5pPr marL="2608263" indent="-7794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30654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5226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9798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437063"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tags" Target="../tags/tag22.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8" Type="http://schemas.openxmlformats.org/officeDocument/2006/relationships/hyperlink" Target="mailto:ssis@mnec.gr" TargetMode="External"/><Relationship Id="rId3" Type="http://schemas.openxmlformats.org/officeDocument/2006/relationships/image" Target="../media/image8.jpeg"/><Relationship Id="rId7" Type="http://schemas.openxmlformats.org/officeDocument/2006/relationships/hyperlink" Target="http://portal.espa.gr/Pages/default.aspx"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ec.europa.eu/regional_policy/el/information/legislation/regulations/" TargetMode="External"/><Relationship Id="rId5" Type="http://schemas.openxmlformats.org/officeDocument/2006/relationships/hyperlink" Target="http://www.espa.gr/el/pages/staticNewProgrammingPeriod.aspx"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slide" Target="slide17.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87338" y="2475601"/>
            <a:ext cx="9331325" cy="2845394"/>
          </a:xfrm>
          <a:prstGeom prst="rect">
            <a:avLst/>
          </a:prstGeom>
          <a:noFill/>
          <a:ln w="9525">
            <a:noFill/>
            <a:miter lim="800000"/>
            <a:headEnd/>
            <a:tailEnd/>
          </a:ln>
        </p:spPr>
        <p:txBody>
          <a:bodyPr lIns="0" tIns="0" rIns="0" bIns="0">
            <a:spAutoFit/>
          </a:bodyPr>
          <a:lstStyle/>
          <a:p>
            <a:pPr algn="l">
              <a:lnSpc>
                <a:spcPct val="100000"/>
              </a:lnSpc>
            </a:pPr>
            <a:r>
              <a:rPr lang="el-GR" altLang="el-GR" sz="2400" dirty="0" smtClean="0">
                <a:solidFill>
                  <a:srgbClr val="2A2A7E"/>
                </a:solidFill>
                <a:latin typeface="+mj-lt"/>
                <a:cs typeface="Arial" pitchFamily="34" charset="0"/>
              </a:rPr>
              <a:t>Βασικά στοιχεία του Συστήματος Διαχείρισης &amp; Ελέγχου     για την προγραμματική περίοδο 2014-2020</a:t>
            </a:r>
            <a:endParaRPr lang="en-US" altLang="el-GR" sz="2400" dirty="0">
              <a:solidFill>
                <a:srgbClr val="2A2A7E"/>
              </a:solidFill>
              <a:latin typeface="+mj-lt"/>
              <a:cs typeface="Arial" pitchFamily="34" charset="0"/>
            </a:endParaRPr>
          </a:p>
          <a:p>
            <a:pPr algn="l">
              <a:lnSpc>
                <a:spcPct val="100000"/>
              </a:lnSpc>
            </a:pPr>
            <a:endParaRPr lang="en-US" altLang="el-GR" sz="2000" b="0" dirty="0">
              <a:solidFill>
                <a:srgbClr val="000000"/>
              </a:solidFill>
              <a:latin typeface="+mj-lt"/>
              <a:cs typeface="Arial" pitchFamily="34" charset="0"/>
            </a:endParaRPr>
          </a:p>
          <a:p>
            <a:pPr algn="l">
              <a:lnSpc>
                <a:spcPct val="100000"/>
              </a:lnSpc>
            </a:pPr>
            <a:endParaRPr lang="el-GR" altLang="el-GR" sz="2000" dirty="0" smtClean="0">
              <a:solidFill>
                <a:srgbClr val="000000"/>
              </a:solidFill>
              <a:latin typeface="+mj-lt"/>
              <a:cs typeface="Arial" pitchFamily="34" charset="0"/>
            </a:endParaRPr>
          </a:p>
          <a:p>
            <a:pPr algn="l">
              <a:lnSpc>
                <a:spcPct val="100000"/>
              </a:lnSpc>
            </a:pPr>
            <a:endParaRPr lang="el-GR" altLang="el-GR" sz="2000" dirty="0" smtClean="0">
              <a:solidFill>
                <a:srgbClr val="000000"/>
              </a:solidFill>
              <a:latin typeface="+mj-lt"/>
              <a:cs typeface="Arial" pitchFamily="34" charset="0"/>
            </a:endParaRPr>
          </a:p>
          <a:p>
            <a:pPr algn="l">
              <a:lnSpc>
                <a:spcPct val="100000"/>
              </a:lnSpc>
            </a:pPr>
            <a:r>
              <a:rPr lang="el-GR" altLang="el-GR" sz="1800" dirty="0" smtClean="0">
                <a:solidFill>
                  <a:srgbClr val="660033"/>
                </a:solidFill>
                <a:latin typeface="+mj-lt"/>
                <a:cs typeface="Arial" pitchFamily="34" charset="0"/>
              </a:rPr>
              <a:t>Ειδική Υπηρεσία Θεσμικής Υποστήριξης </a:t>
            </a:r>
          </a:p>
          <a:p>
            <a:pPr algn="l">
              <a:lnSpc>
                <a:spcPct val="100000"/>
              </a:lnSpc>
              <a:spcBef>
                <a:spcPct val="55000"/>
              </a:spcBef>
            </a:pPr>
            <a:endParaRPr lang="en-GB" altLang="el-GR" sz="2000" dirty="0">
              <a:solidFill>
                <a:srgbClr val="000000"/>
              </a:solidFill>
              <a:latin typeface="+mj-lt"/>
              <a:cs typeface="Arial" pitchFamily="34" charset="0"/>
            </a:endParaRPr>
          </a:p>
          <a:p>
            <a:pPr algn="l">
              <a:lnSpc>
                <a:spcPct val="100000"/>
              </a:lnSpc>
              <a:spcBef>
                <a:spcPct val="55000"/>
              </a:spcBef>
            </a:pPr>
            <a:endParaRPr lang="en-GB" altLang="el-GR" sz="1800" b="0" dirty="0">
              <a:solidFill>
                <a:srgbClr val="000000"/>
              </a:solidFill>
              <a:latin typeface="+mj-lt"/>
              <a:cs typeface="Arial" pitchFamily="34" charset="0"/>
            </a:endParaRPr>
          </a:p>
        </p:txBody>
      </p:sp>
      <p:sp>
        <p:nvSpPr>
          <p:cNvPr id="3076" name="Line 34"/>
          <p:cNvSpPr>
            <a:spLocks noChangeShapeType="1"/>
          </p:cNvSpPr>
          <p:nvPr/>
        </p:nvSpPr>
        <p:spPr bwMode="auto">
          <a:xfrm>
            <a:off x="285750" y="2200275"/>
            <a:ext cx="9332913" cy="0"/>
          </a:xfrm>
          <a:prstGeom prst="line">
            <a:avLst/>
          </a:prstGeom>
          <a:noFill/>
          <a:ln w="12700">
            <a:solidFill>
              <a:schemeClr val="folHlink"/>
            </a:solidFill>
            <a:round/>
            <a:headEnd/>
            <a:tailEnd/>
          </a:ln>
        </p:spPr>
        <p:txBody>
          <a:bodyPr wrap="none" lIns="90000" tIns="46800" rIns="90000" bIns="46800" anchor="ctr"/>
          <a:lstStyle/>
          <a:p>
            <a:endParaRPr lang="el-GR">
              <a:latin typeface="+mj-lt"/>
            </a:endParaRPr>
          </a:p>
        </p:txBody>
      </p:sp>
      <p:graphicFrame>
        <p:nvGraphicFramePr>
          <p:cNvPr id="3077" name="Rectangle 18"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7631" name="think-cell Slide" r:id="rId5" imgW="0" imgH="0" progId="">
                  <p:embed/>
                </p:oleObj>
              </mc:Choice>
              <mc:Fallback>
                <p:oleObj name="think-cell Slide" r:id="rId5" imgW="0" imgH="0" progId="">
                  <p:embed/>
                  <p:pic>
                    <p:nvPicPr>
                      <p:cNvPr id="0" name="AutoShape 36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37"/>
          <p:cNvSpPr>
            <a:spLocks noChangeArrowheads="1"/>
          </p:cNvSpPr>
          <p:nvPr/>
        </p:nvSpPr>
        <p:spPr bwMode="auto">
          <a:xfrm>
            <a:off x="815011" y="5177873"/>
            <a:ext cx="8474282" cy="263149"/>
          </a:xfrm>
          <a:prstGeom prst="rect">
            <a:avLst/>
          </a:prstGeom>
          <a:noFill/>
          <a:ln w="9525">
            <a:noFill/>
            <a:miter lim="800000"/>
            <a:headEnd/>
            <a:tailEnd/>
          </a:ln>
        </p:spPr>
        <p:txBody>
          <a:bodyPr wrap="square" lIns="0" tIns="0" rIns="0" bIns="0">
            <a:spAutoFit/>
          </a:bodyPr>
          <a:lstStyle/>
          <a:p>
            <a:pPr algn="r">
              <a:lnSpc>
                <a:spcPct val="95000"/>
              </a:lnSpc>
              <a:spcBef>
                <a:spcPct val="55000"/>
              </a:spcBef>
            </a:pPr>
            <a:r>
              <a:rPr lang="el-GR" altLang="el-GR" sz="1800" b="0" i="1" dirty="0" smtClean="0">
                <a:solidFill>
                  <a:srgbClr val="660033"/>
                </a:solidFill>
                <a:latin typeface="+mj-lt"/>
              </a:rPr>
              <a:t>Ιούλιος </a:t>
            </a:r>
            <a:r>
              <a:rPr lang="el-GR" altLang="el-GR" sz="1800" b="0" i="1" dirty="0" smtClean="0">
                <a:solidFill>
                  <a:srgbClr val="660033"/>
                </a:solidFill>
                <a:latin typeface="+mj-lt"/>
              </a:rPr>
              <a:t>2015</a:t>
            </a:r>
            <a:endParaRPr lang="en-GB" altLang="el-GR" sz="1800" b="0" i="1" dirty="0">
              <a:solidFill>
                <a:srgbClr val="660033"/>
              </a:solidFill>
              <a:latin typeface="+mj-lt"/>
            </a:endParaRPr>
          </a:p>
        </p:txBody>
      </p:sp>
      <p:pic>
        <p:nvPicPr>
          <p:cNvPr id="177522" name="Picture 370"/>
          <p:cNvPicPr>
            <a:picLocks noChangeAspect="1" noChangeArrowheads="1"/>
          </p:cNvPicPr>
          <p:nvPr/>
        </p:nvPicPr>
        <p:blipFill>
          <a:blip r:embed="rId6" cstate="print"/>
          <a:srcRect/>
          <a:stretch>
            <a:fillRect/>
          </a:stretch>
        </p:blipFill>
        <p:spPr bwMode="auto">
          <a:xfrm>
            <a:off x="218660" y="418802"/>
            <a:ext cx="2822713" cy="1691938"/>
          </a:xfrm>
          <a:prstGeom prst="rect">
            <a:avLst/>
          </a:prstGeom>
          <a:noFill/>
          <a:ln w="9525">
            <a:noFill/>
            <a:miter lim="800000"/>
            <a:headEnd/>
            <a:tailEnd/>
          </a:ln>
          <a:effectLst/>
        </p:spPr>
      </p:pic>
      <p:pic>
        <p:nvPicPr>
          <p:cNvPr id="13" name="Picture 12"/>
          <p:cNvPicPr/>
          <p:nvPr/>
        </p:nvPicPr>
        <p:blipFill>
          <a:blip r:embed="rId7"/>
          <a:srcRect l="10792" t="27393" r="8255" b="32336"/>
          <a:stretch>
            <a:fillRect/>
          </a:stretch>
        </p:blipFill>
        <p:spPr bwMode="auto">
          <a:xfrm>
            <a:off x="5148469" y="357809"/>
            <a:ext cx="4449417" cy="1699590"/>
          </a:xfrm>
          <a:prstGeom prst="rect">
            <a:avLst/>
          </a:prstGeom>
          <a:noFill/>
          <a:ln w="9525">
            <a:noFill/>
            <a:miter lim="800000"/>
            <a:headEnd/>
            <a:tailEnd/>
          </a:ln>
        </p:spPr>
      </p:pic>
    </p:spTree>
    <p:extLst>
      <p:ext uri="{BB962C8B-B14F-4D97-AF65-F5344CB8AC3E}">
        <p14:creationId xmlns:p14="http://schemas.microsoft.com/office/powerpoint/2010/main" val="1933906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925889" y="383596"/>
            <a:ext cx="7951786" cy="4046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2A2A7E"/>
                </a:solidFill>
                <a:latin typeface="+mj-lt"/>
                <a:ea typeface="+mj-ea"/>
                <a:cs typeface="+mj-cs"/>
              </a:defRPr>
            </a:lvl1pPr>
            <a:lvl2pPr algn="l" rtl="0" eaLnBrk="0" fontAlgn="base" hangingPunct="0">
              <a:spcBef>
                <a:spcPct val="0"/>
              </a:spcBef>
              <a:spcAft>
                <a:spcPct val="0"/>
              </a:spcAft>
              <a:defRPr sz="2200" b="1">
                <a:solidFill>
                  <a:srgbClr val="2A2A7E"/>
                </a:solidFill>
                <a:latin typeface="Tahoma" pitchFamily="34" charset="0"/>
              </a:defRPr>
            </a:lvl2pPr>
            <a:lvl3pPr algn="l" rtl="0" eaLnBrk="0" fontAlgn="base" hangingPunct="0">
              <a:spcBef>
                <a:spcPct val="0"/>
              </a:spcBef>
              <a:spcAft>
                <a:spcPct val="0"/>
              </a:spcAft>
              <a:defRPr sz="2200" b="1">
                <a:solidFill>
                  <a:srgbClr val="2A2A7E"/>
                </a:solidFill>
                <a:latin typeface="Tahoma" pitchFamily="34" charset="0"/>
              </a:defRPr>
            </a:lvl3pPr>
            <a:lvl4pPr algn="l" rtl="0" eaLnBrk="0" fontAlgn="base" hangingPunct="0">
              <a:spcBef>
                <a:spcPct val="0"/>
              </a:spcBef>
              <a:spcAft>
                <a:spcPct val="0"/>
              </a:spcAft>
              <a:defRPr sz="2200" b="1">
                <a:solidFill>
                  <a:srgbClr val="2A2A7E"/>
                </a:solidFill>
                <a:latin typeface="Tahoma" pitchFamily="34" charset="0"/>
              </a:defRPr>
            </a:lvl4pPr>
            <a:lvl5pPr algn="l" rtl="0" eaLnBrk="0" fontAlgn="base" hangingPunct="0">
              <a:spcBef>
                <a:spcPct val="0"/>
              </a:spcBef>
              <a:spcAft>
                <a:spcPct val="0"/>
              </a:spcAft>
              <a:defRPr sz="2200" b="1">
                <a:solidFill>
                  <a:srgbClr val="2A2A7E"/>
                </a:solidFill>
                <a:latin typeface="Tahoma" pitchFamily="34" charset="0"/>
              </a:defRPr>
            </a:lvl5pPr>
            <a:lvl6pPr marL="457200" algn="l" rtl="0" eaLnBrk="0" fontAlgn="base" hangingPunct="0">
              <a:spcBef>
                <a:spcPct val="0"/>
              </a:spcBef>
              <a:spcAft>
                <a:spcPct val="0"/>
              </a:spcAft>
              <a:defRPr sz="2200" b="1">
                <a:solidFill>
                  <a:srgbClr val="2A2A7E"/>
                </a:solidFill>
                <a:latin typeface="Tahoma" pitchFamily="34" charset="0"/>
              </a:defRPr>
            </a:lvl6pPr>
            <a:lvl7pPr marL="914400" algn="l" rtl="0" eaLnBrk="0" fontAlgn="base" hangingPunct="0">
              <a:spcBef>
                <a:spcPct val="0"/>
              </a:spcBef>
              <a:spcAft>
                <a:spcPct val="0"/>
              </a:spcAft>
              <a:defRPr sz="2200" b="1">
                <a:solidFill>
                  <a:srgbClr val="2A2A7E"/>
                </a:solidFill>
                <a:latin typeface="Tahoma" pitchFamily="34" charset="0"/>
              </a:defRPr>
            </a:lvl7pPr>
            <a:lvl8pPr marL="1371600" algn="l" rtl="0" eaLnBrk="0" fontAlgn="base" hangingPunct="0">
              <a:spcBef>
                <a:spcPct val="0"/>
              </a:spcBef>
              <a:spcAft>
                <a:spcPct val="0"/>
              </a:spcAft>
              <a:defRPr sz="2200" b="1">
                <a:solidFill>
                  <a:srgbClr val="2A2A7E"/>
                </a:solidFill>
                <a:latin typeface="Tahoma" pitchFamily="34" charset="0"/>
              </a:defRPr>
            </a:lvl8pPr>
            <a:lvl9pPr marL="1828800" algn="l" rtl="0" eaLnBrk="0" fontAlgn="base" hangingPunct="0">
              <a:spcBef>
                <a:spcPct val="0"/>
              </a:spcBef>
              <a:spcAft>
                <a:spcPct val="0"/>
              </a:spcAft>
              <a:defRPr sz="2200" b="1">
                <a:solidFill>
                  <a:srgbClr val="2A2A7E"/>
                </a:solidFill>
                <a:latin typeface="Tahoma" pitchFamily="34" charset="0"/>
              </a:defRPr>
            </a:lvl9pPr>
          </a:lstStyle>
          <a:p>
            <a:pPr>
              <a:lnSpc>
                <a:spcPct val="100000"/>
              </a:lnSpc>
            </a:pPr>
            <a:endParaRPr lang="el-GR" altLang="el-GR" sz="2000" kern="0" dirty="0" smtClean="0"/>
          </a:p>
        </p:txBody>
      </p:sp>
      <p:sp>
        <p:nvSpPr>
          <p:cNvPr id="6" name="Στρογγυλεμένο ορθογώνιο 5"/>
          <p:cNvSpPr/>
          <p:nvPr/>
        </p:nvSpPr>
        <p:spPr bwMode="auto">
          <a:xfrm>
            <a:off x="304799" y="357603"/>
            <a:ext cx="9281161" cy="495838"/>
          </a:xfrm>
          <a:prstGeom prst="roundRect">
            <a:avLst/>
          </a:prstGeom>
          <a:solidFill>
            <a:srgbClr val="00B050"/>
          </a:solidFill>
          <a:ln w="9525" cap="flat" cmpd="sng" algn="ctr">
            <a:solidFill>
              <a:schemeClr val="bg1">
                <a:lumMod val="8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l">
              <a:lnSpc>
                <a:spcPct val="100000"/>
              </a:lnSpc>
              <a:defRPr/>
            </a:pPr>
            <a:r>
              <a:rPr lang="el-GR" altLang="el-GR" sz="2400" kern="0" dirty="0">
                <a:solidFill>
                  <a:schemeClr val="bg1"/>
                </a:solidFill>
                <a:latin typeface="+mj-lt"/>
                <a:ea typeface="+mj-ea"/>
                <a:cs typeface="+mj-cs"/>
              </a:rPr>
              <a:t>Δήλωση Διαχείρισης </a:t>
            </a:r>
            <a:r>
              <a:rPr lang="el-GR" altLang="el-GR" sz="2400" kern="0" dirty="0" smtClean="0">
                <a:solidFill>
                  <a:schemeClr val="bg1"/>
                </a:solidFill>
                <a:latin typeface="+mj-lt"/>
                <a:ea typeface="+mj-ea"/>
                <a:cs typeface="+mj-cs"/>
              </a:rPr>
              <a:t>και </a:t>
            </a:r>
            <a:r>
              <a:rPr lang="el-GR" altLang="el-GR" sz="2400" kern="0" dirty="0">
                <a:solidFill>
                  <a:schemeClr val="bg1"/>
                </a:solidFill>
                <a:latin typeface="+mj-lt"/>
                <a:ea typeface="+mj-ea"/>
                <a:cs typeface="+mj-cs"/>
              </a:rPr>
              <a:t>Ετήσια Σύνοψη</a:t>
            </a:r>
          </a:p>
        </p:txBody>
      </p:sp>
      <p:sp>
        <p:nvSpPr>
          <p:cNvPr id="7" name="Ορθογώνιο 6"/>
          <p:cNvSpPr/>
          <p:nvPr/>
        </p:nvSpPr>
        <p:spPr>
          <a:xfrm>
            <a:off x="333375" y="844630"/>
            <a:ext cx="2768707" cy="400110"/>
          </a:xfrm>
          <a:prstGeom prst="rect">
            <a:avLst/>
          </a:prstGeom>
        </p:spPr>
        <p:txBody>
          <a:bodyPr wrap="none">
            <a:spAutoFit/>
          </a:bodyPr>
          <a:lstStyle/>
          <a:p>
            <a:pPr algn="l">
              <a:lnSpc>
                <a:spcPct val="100000"/>
              </a:lnSpc>
              <a:defRPr/>
            </a:pPr>
            <a:r>
              <a:rPr lang="el-GR" sz="2000" kern="0" dirty="0" smtClean="0">
                <a:solidFill>
                  <a:srgbClr val="2A2A7E"/>
                </a:solidFill>
                <a:latin typeface="+mj-lt"/>
              </a:rPr>
              <a:t>Δήλωση Διαχείρισης</a:t>
            </a:r>
            <a:endParaRPr lang="el-GR" sz="2000" kern="0" dirty="0">
              <a:solidFill>
                <a:srgbClr val="2A2A7E"/>
              </a:solidFill>
              <a:latin typeface="+mj-lt"/>
            </a:endParaRPr>
          </a:p>
        </p:txBody>
      </p:sp>
      <p:sp>
        <p:nvSpPr>
          <p:cNvPr id="8" name="Rectangle 16"/>
          <p:cNvSpPr>
            <a:spLocks noChangeArrowheads="1"/>
          </p:cNvSpPr>
          <p:nvPr/>
        </p:nvSpPr>
        <p:spPr bwMode="auto">
          <a:xfrm>
            <a:off x="284664" y="1208327"/>
            <a:ext cx="9621336" cy="1815882"/>
          </a:xfrm>
          <a:prstGeom prst="rect">
            <a:avLst/>
          </a:prstGeom>
          <a:noFill/>
          <a:ln w="9525">
            <a:noFill/>
            <a:miter lim="800000"/>
            <a:headEnd/>
            <a:tailEnd/>
          </a:ln>
        </p:spPr>
        <p:txBody>
          <a:bodyPr wrap="square">
            <a:spAutoFit/>
          </a:bodyPr>
          <a:lstStyle/>
          <a:p>
            <a:pPr marL="285750" indent="-285750" algn="l">
              <a:lnSpc>
                <a:spcPct val="100000"/>
              </a:lnSpc>
              <a:spcBef>
                <a:spcPts val="600"/>
              </a:spcBef>
              <a:spcAft>
                <a:spcPts val="0"/>
              </a:spcAft>
              <a:buFont typeface="Wingdings" pitchFamily="2" charset="2"/>
              <a:buChar char="ü"/>
              <a:tabLst>
                <a:tab pos="266700" algn="l"/>
                <a:tab pos="2636838" algn="ctr"/>
                <a:tab pos="5273675" algn="r"/>
              </a:tabLst>
              <a:defRPr/>
            </a:pPr>
            <a:r>
              <a:rPr lang="el-GR" altLang="el-GR" sz="1700" b="0" dirty="0" smtClean="0">
                <a:latin typeface="Tahoma" pitchFamily="34" charset="0"/>
              </a:rPr>
              <a:t>συνοδεύει τους ετήσιους λογαριασμούς</a:t>
            </a:r>
          </a:p>
          <a:p>
            <a:pPr marL="285750" indent="-285750" algn="l">
              <a:lnSpc>
                <a:spcPct val="100000"/>
              </a:lnSpc>
              <a:spcBef>
                <a:spcPts val="600"/>
              </a:spcBef>
              <a:spcAft>
                <a:spcPts val="0"/>
              </a:spcAft>
              <a:buFont typeface="Wingdings" pitchFamily="2" charset="2"/>
              <a:buChar char="ü"/>
              <a:tabLst>
                <a:tab pos="266700" algn="l"/>
                <a:tab pos="2636838" algn="ctr"/>
                <a:tab pos="5273675" algn="r"/>
              </a:tabLst>
              <a:defRPr/>
            </a:pPr>
            <a:r>
              <a:rPr lang="el-GR" altLang="el-GR" sz="1700" b="0" dirty="0" smtClean="0">
                <a:latin typeface="Tahoma" pitchFamily="34" charset="0"/>
              </a:rPr>
              <a:t>επιβεβαιώνει το σύνολο της διαχείρισης (ότι τα στοιχεία είναι πλήρη και ακριβή, τα εφαρμοζόμενα ΣΔΕ περιέχουν τις αναγκαίες εγγυήσεις νομιμότητας και κανονικότητας, παρατυπίες, μέτρα για την απάτη κλπ.)</a:t>
            </a:r>
          </a:p>
          <a:p>
            <a:pPr marL="285750" indent="-285750" algn="l">
              <a:lnSpc>
                <a:spcPct val="100000"/>
              </a:lnSpc>
              <a:spcBef>
                <a:spcPts val="600"/>
              </a:spcBef>
              <a:spcAft>
                <a:spcPts val="0"/>
              </a:spcAft>
              <a:buFont typeface="Wingdings" pitchFamily="2" charset="2"/>
              <a:buChar char="ü"/>
              <a:tabLst>
                <a:tab pos="266700" algn="l"/>
                <a:tab pos="2636838" algn="ctr"/>
                <a:tab pos="5273675" algn="r"/>
              </a:tabLst>
              <a:defRPr/>
            </a:pPr>
            <a:r>
              <a:rPr lang="el-GR" altLang="el-GR" sz="1700" b="0" dirty="0" smtClean="0">
                <a:latin typeface="Tahoma" pitchFamily="34" charset="0"/>
              </a:rPr>
              <a:t>το κείμενο διαμορφώνεται με βάση το Παράρτημα VΙ του </a:t>
            </a:r>
            <a:r>
              <a:rPr lang="el-GR" altLang="el-GR" sz="1700" b="0" i="1" dirty="0" smtClean="0">
                <a:latin typeface="Tahoma" pitchFamily="34" charset="0"/>
              </a:rPr>
              <a:t>Εκτελεστικού Καν: 207/2015), </a:t>
            </a:r>
            <a:r>
              <a:rPr lang="el-GR" altLang="el-GR" sz="1700" b="0" dirty="0" smtClean="0">
                <a:latin typeface="Tahoma" pitchFamily="34" charset="0"/>
              </a:rPr>
              <a:t>υπογράφεται από τον Προϊστάμενο της ΔΑ και αποστέλλεται στην ΕΔΕΛ</a:t>
            </a:r>
          </a:p>
        </p:txBody>
      </p:sp>
      <p:sp>
        <p:nvSpPr>
          <p:cNvPr id="9" name="Ορθογώνιο 8"/>
          <p:cNvSpPr/>
          <p:nvPr/>
        </p:nvSpPr>
        <p:spPr>
          <a:xfrm>
            <a:off x="333375" y="3132535"/>
            <a:ext cx="2132315" cy="400110"/>
          </a:xfrm>
          <a:prstGeom prst="rect">
            <a:avLst/>
          </a:prstGeom>
        </p:spPr>
        <p:txBody>
          <a:bodyPr wrap="none">
            <a:spAutoFit/>
          </a:bodyPr>
          <a:lstStyle/>
          <a:p>
            <a:pPr algn="l">
              <a:lnSpc>
                <a:spcPct val="100000"/>
              </a:lnSpc>
              <a:defRPr/>
            </a:pPr>
            <a:r>
              <a:rPr lang="el-GR" sz="2000" kern="0" dirty="0" smtClean="0">
                <a:solidFill>
                  <a:srgbClr val="2A2A7E"/>
                </a:solidFill>
                <a:latin typeface="+mj-lt"/>
              </a:rPr>
              <a:t>Ετήσια Σύνοψη</a:t>
            </a:r>
            <a:endParaRPr lang="el-GR" sz="2000" kern="0" dirty="0">
              <a:solidFill>
                <a:srgbClr val="2A2A7E"/>
              </a:solidFill>
              <a:latin typeface="+mj-lt"/>
            </a:endParaRPr>
          </a:p>
        </p:txBody>
      </p:sp>
      <p:sp>
        <p:nvSpPr>
          <p:cNvPr id="14" name="Rectangle 16"/>
          <p:cNvSpPr>
            <a:spLocks noChangeArrowheads="1"/>
          </p:cNvSpPr>
          <p:nvPr/>
        </p:nvSpPr>
        <p:spPr bwMode="auto">
          <a:xfrm>
            <a:off x="277008" y="3467777"/>
            <a:ext cx="9324192" cy="2900794"/>
          </a:xfrm>
          <a:prstGeom prst="rect">
            <a:avLst/>
          </a:prstGeom>
          <a:noFill/>
          <a:ln w="9525">
            <a:noFill/>
            <a:miter lim="800000"/>
            <a:headEnd/>
            <a:tailEnd/>
          </a:ln>
        </p:spPr>
        <p:txBody>
          <a:bodyPr wrap="square">
            <a:spAutoFit/>
          </a:bodyPr>
          <a:lstStyle/>
          <a:p>
            <a:pPr marL="285750" indent="-285750" algn="l">
              <a:lnSpc>
                <a:spcPct val="100000"/>
              </a:lnSpc>
              <a:spcBef>
                <a:spcPts val="300"/>
              </a:spcBef>
              <a:spcAft>
                <a:spcPts val="0"/>
              </a:spcAft>
              <a:buFont typeface="Wingdings" pitchFamily="2" charset="2"/>
              <a:buChar char="ü"/>
              <a:tabLst>
                <a:tab pos="266700" algn="l"/>
                <a:tab pos="2636838" algn="ctr"/>
                <a:tab pos="5273675" algn="r"/>
              </a:tabLst>
              <a:defRPr/>
            </a:pPr>
            <a:r>
              <a:rPr lang="el-GR" altLang="el-GR" sz="1700" b="0" dirty="0">
                <a:latin typeface="Tahoma" pitchFamily="34" charset="0"/>
              </a:rPr>
              <a:t>συνοδεύει τους ετήσιους λογαριασμούς μαζί με τη Δήλωση Διαχείρισης</a:t>
            </a:r>
          </a:p>
          <a:p>
            <a:pPr marL="285750" indent="-285750" algn="l">
              <a:lnSpc>
                <a:spcPct val="100000"/>
              </a:lnSpc>
              <a:spcBef>
                <a:spcPts val="300"/>
              </a:spcBef>
              <a:spcAft>
                <a:spcPts val="0"/>
              </a:spcAft>
              <a:buFont typeface="Wingdings" pitchFamily="2" charset="2"/>
              <a:buChar char="ü"/>
              <a:tabLst>
                <a:tab pos="266700" algn="l"/>
                <a:tab pos="2636838" algn="ctr"/>
                <a:tab pos="5273675" algn="r"/>
              </a:tabLst>
              <a:defRPr/>
            </a:pPr>
            <a:r>
              <a:rPr lang="el-GR" altLang="el-GR" sz="1700" b="0" dirty="0">
                <a:latin typeface="Tahoma" pitchFamily="34" charset="0"/>
              </a:rPr>
              <a:t>περιλαμβάνει:</a:t>
            </a:r>
          </a:p>
          <a:p>
            <a:pPr marL="742950" lvl="1" indent="-285750" algn="just">
              <a:lnSpc>
                <a:spcPct val="100000"/>
              </a:lnSpc>
              <a:spcBef>
                <a:spcPts val="300"/>
              </a:spcBef>
              <a:spcAft>
                <a:spcPts val="0"/>
              </a:spcAft>
              <a:buFont typeface="Wingdings" pitchFamily="2" charset="2"/>
              <a:buChar char="§"/>
              <a:tabLst>
                <a:tab pos="266700" algn="l"/>
                <a:tab pos="2636838" algn="ctr"/>
                <a:tab pos="5273675" algn="r"/>
              </a:tabLst>
              <a:defRPr/>
            </a:pPr>
            <a:r>
              <a:rPr lang="el-GR" altLang="el-GR" sz="1700" b="0" dirty="0" smtClean="0">
                <a:latin typeface="Tahoma" pitchFamily="34" charset="0"/>
              </a:rPr>
              <a:t>τα οριστικά αποτελέσματα ελέγχων και επαληθεύσεων που έχουν πραγματοποιηθεί (από ΔΑ, ΕΦ, ΕΔΕΛ, Ευρωπαϊκό Ελεγκτικό Συνέδριο, ΕΕ κλπ.)</a:t>
            </a:r>
          </a:p>
          <a:p>
            <a:pPr marL="742950" lvl="1" indent="-285750" algn="just">
              <a:lnSpc>
                <a:spcPct val="100000"/>
              </a:lnSpc>
              <a:spcBef>
                <a:spcPts val="300"/>
              </a:spcBef>
              <a:spcAft>
                <a:spcPts val="0"/>
              </a:spcAft>
              <a:buFont typeface="Wingdings" pitchFamily="2" charset="2"/>
              <a:buChar char="§"/>
              <a:tabLst>
                <a:tab pos="266700" algn="l"/>
                <a:tab pos="2636838" algn="ctr"/>
                <a:tab pos="5273675" algn="r"/>
              </a:tabLst>
              <a:defRPr/>
            </a:pPr>
            <a:r>
              <a:rPr lang="el-GR" altLang="el-GR" sz="1700" b="0" dirty="0" smtClean="0">
                <a:latin typeface="Tahoma" pitchFamily="34" charset="0"/>
              </a:rPr>
              <a:t>τα στοιχεία προόδου της εφαρμογής των διορθωτικών μέτρων και ενεργειών που έχουν προγραμματιστεί για την ανταπόκριση στις συστάσεις των εθνικών και κοινοτικών ελεγκτικών οργάνων και της ΔΑ/ΕΦ   </a:t>
            </a:r>
          </a:p>
          <a:p>
            <a:pPr marL="285750" lvl="1" indent="-285750" algn="l">
              <a:lnSpc>
                <a:spcPct val="100000"/>
              </a:lnSpc>
              <a:spcBef>
                <a:spcPts val="300"/>
              </a:spcBef>
              <a:spcAft>
                <a:spcPts val="0"/>
              </a:spcAft>
              <a:buFont typeface="Wingdings" pitchFamily="2" charset="2"/>
              <a:buChar char="ü"/>
              <a:tabLst>
                <a:tab pos="266700" algn="l"/>
                <a:tab pos="2636838" algn="ctr"/>
                <a:tab pos="5273675" algn="r"/>
              </a:tabLst>
              <a:defRPr/>
            </a:pPr>
            <a:r>
              <a:rPr lang="el-GR" altLang="el-GR" sz="1700" b="0" dirty="0">
                <a:latin typeface="Tahoma" pitchFamily="34" charset="0"/>
              </a:rPr>
              <a:t>συμπληρώνεται σύμφωνα με </a:t>
            </a:r>
            <a:r>
              <a:rPr lang="el-GR" altLang="el-GR" sz="1700" b="0" dirty="0" smtClean="0">
                <a:latin typeface="Tahoma" pitchFamily="34" charset="0"/>
              </a:rPr>
              <a:t>σχετικό Υπόδειγμα</a:t>
            </a:r>
            <a:endParaRPr lang="el-GR" altLang="el-GR" sz="1700" b="0" i="1" dirty="0">
              <a:latin typeface="Tahoma" pitchFamily="34" charset="0"/>
            </a:endParaRPr>
          </a:p>
          <a:p>
            <a:pPr marL="285750" lvl="1" indent="-285750" algn="l">
              <a:lnSpc>
                <a:spcPct val="100000"/>
              </a:lnSpc>
              <a:spcBef>
                <a:spcPts val="300"/>
              </a:spcBef>
              <a:spcAft>
                <a:spcPts val="0"/>
              </a:spcAft>
              <a:buFont typeface="Wingdings" pitchFamily="2" charset="2"/>
              <a:buChar char="ü"/>
              <a:tabLst>
                <a:tab pos="266700" algn="l"/>
                <a:tab pos="2636838" algn="ctr"/>
                <a:tab pos="5273675" algn="r"/>
              </a:tabLst>
              <a:defRPr/>
            </a:pPr>
            <a:r>
              <a:rPr lang="el-GR" altLang="el-GR" sz="1700" b="0" dirty="0">
                <a:latin typeface="Tahoma" pitchFamily="34" charset="0"/>
              </a:rPr>
              <a:t>αποστέλλεται στην ΕΔΕΛ μαζί με τη δήλωση διαχείρισης προκειμένου να τα εξετάσει </a:t>
            </a:r>
            <a:r>
              <a:rPr lang="el-GR" altLang="el-GR" sz="1700" b="0" dirty="0" smtClean="0">
                <a:latin typeface="Tahoma" pitchFamily="34" charset="0"/>
              </a:rPr>
              <a:t>μαζί </a:t>
            </a:r>
            <a:r>
              <a:rPr lang="el-GR" altLang="el-GR" sz="1700" b="0" dirty="0">
                <a:latin typeface="Tahoma" pitchFamily="34" charset="0"/>
              </a:rPr>
              <a:t>με τους </a:t>
            </a:r>
            <a:r>
              <a:rPr lang="el-GR" altLang="el-GR" sz="1700" b="0" dirty="0" smtClean="0">
                <a:latin typeface="Tahoma" pitchFamily="34" charset="0"/>
              </a:rPr>
              <a:t>λογαριασμούς και να </a:t>
            </a:r>
            <a:r>
              <a:rPr lang="el-GR" altLang="el-GR" sz="1700" b="0" dirty="0">
                <a:latin typeface="Tahoma" pitchFamily="34" charset="0"/>
              </a:rPr>
              <a:t>συντάξει τη γνωμοδότηση </a:t>
            </a:r>
            <a:r>
              <a:rPr lang="el-GR" altLang="el-GR" sz="1700" b="0" dirty="0" smtClean="0">
                <a:latin typeface="Tahoma" pitchFamily="34" charset="0"/>
              </a:rPr>
              <a:t>ελέγχου</a:t>
            </a:r>
            <a:endParaRPr lang="el-GR" altLang="el-GR" sz="1700" b="0" dirty="0">
              <a:latin typeface="Tahoma" pitchFamily="34" charset="0"/>
            </a:endParaRPr>
          </a:p>
        </p:txBody>
      </p:sp>
      <p:sp>
        <p:nvSpPr>
          <p:cNvPr id="10" name="Action Button: Return 9">
            <a:hlinkClick r:id="rId3" action="ppaction://hlinksldjump" highlightClick="1"/>
          </p:cNvPr>
          <p:cNvSpPr/>
          <p:nvPr/>
        </p:nvSpPr>
        <p:spPr bwMode="auto">
          <a:xfrm>
            <a:off x="9439420" y="6372664"/>
            <a:ext cx="396240" cy="253218"/>
          </a:xfrm>
          <a:prstGeom prst="actionButtonRetur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l-GR" sz="10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91119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4829" y="1036320"/>
            <a:ext cx="4598651" cy="425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l">
              <a:lnSpc>
                <a:spcPct val="100000"/>
              </a:lnSpc>
              <a:defRPr/>
            </a:pPr>
            <a:r>
              <a:rPr lang="el-GR" sz="2000" i="1" u="sng" kern="0" dirty="0" smtClean="0">
                <a:solidFill>
                  <a:srgbClr val="2A2A7E"/>
                </a:solidFill>
                <a:latin typeface="+mj-lt"/>
                <a:ea typeface="+mj-ea"/>
                <a:cs typeface="+mj-cs"/>
              </a:rPr>
              <a:t>Κανονισμός </a:t>
            </a:r>
            <a:r>
              <a:rPr lang="el-GR" sz="2000" i="1" u="sng" kern="0" dirty="0">
                <a:solidFill>
                  <a:srgbClr val="2A2A7E"/>
                </a:solidFill>
                <a:latin typeface="+mj-lt"/>
                <a:ea typeface="+mj-ea"/>
                <a:cs typeface="+mj-cs"/>
              </a:rPr>
              <a:t>(</a:t>
            </a:r>
            <a:r>
              <a:rPr lang="en-US" sz="2000" i="1" u="sng" kern="0" dirty="0">
                <a:solidFill>
                  <a:srgbClr val="2A2A7E"/>
                </a:solidFill>
                <a:latin typeface="+mj-lt"/>
                <a:ea typeface="+mj-ea"/>
                <a:cs typeface="+mj-cs"/>
              </a:rPr>
              <a:t>EU) </a:t>
            </a:r>
            <a:r>
              <a:rPr lang="el-GR" sz="2000" i="1" u="sng" kern="0" dirty="0">
                <a:solidFill>
                  <a:srgbClr val="2A2A7E"/>
                </a:solidFill>
                <a:latin typeface="+mj-lt"/>
                <a:ea typeface="+mj-ea"/>
                <a:cs typeface="+mj-cs"/>
              </a:rPr>
              <a:t>1303/2013</a:t>
            </a:r>
          </a:p>
          <a:p>
            <a:pPr marL="0" marR="0" lvl="0" indent="0" algn="l" defTabSz="914400" rtl="0" eaLnBrk="0" fontAlgn="base" latinLnBrk="0" hangingPunct="0">
              <a:lnSpc>
                <a:spcPct val="100000"/>
              </a:lnSpc>
              <a:spcBef>
                <a:spcPct val="0"/>
              </a:spcBef>
              <a:spcAft>
                <a:spcPct val="0"/>
              </a:spcAft>
              <a:buClrTx/>
              <a:buSzTx/>
              <a:buFontTx/>
              <a:buNone/>
              <a:tabLst/>
              <a:defRPr/>
            </a:pPr>
            <a:r>
              <a:rPr lang="el-GR" altLang="el-GR" sz="2000" i="1" u="sng" kern="0" dirty="0" smtClean="0">
                <a:solidFill>
                  <a:srgbClr val="2A2A7E"/>
                </a:solidFill>
                <a:latin typeface="+mj-lt"/>
                <a:ea typeface="+mj-ea"/>
                <a:cs typeface="+mj-cs"/>
              </a:rPr>
              <a:t> </a:t>
            </a:r>
            <a:endParaRPr kumimoji="0" lang="el-GR" altLang="el-GR" sz="2000" b="1" i="1" u="sng" strike="noStrike" kern="0" cap="none" spc="0" normalizeH="0" baseline="0" noProof="0" dirty="0" smtClean="0">
              <a:ln>
                <a:noFill/>
              </a:ln>
              <a:solidFill>
                <a:srgbClr val="2A2A7E"/>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000" b="1" i="1" u="sng" strike="noStrike" kern="0" cap="none" spc="0" normalizeH="0" baseline="0" noProof="0" dirty="0" smtClean="0">
              <a:ln>
                <a:noFill/>
              </a:ln>
              <a:solidFill>
                <a:srgbClr val="2A2A7E"/>
              </a:solidFill>
              <a:effectLst/>
              <a:uLnTx/>
              <a:uFillTx/>
              <a:latin typeface="+mj-lt"/>
              <a:ea typeface="+mj-ea"/>
              <a:cs typeface="+mj-cs"/>
            </a:endParaRPr>
          </a:p>
        </p:txBody>
      </p:sp>
      <p:sp>
        <p:nvSpPr>
          <p:cNvPr id="8" name="Title 1"/>
          <p:cNvSpPr txBox="1">
            <a:spLocks/>
          </p:cNvSpPr>
          <p:nvPr/>
        </p:nvSpPr>
        <p:spPr bwMode="auto">
          <a:xfrm>
            <a:off x="429938" y="2727960"/>
            <a:ext cx="6656662" cy="4895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l">
              <a:lnSpc>
                <a:spcPct val="100000"/>
              </a:lnSpc>
              <a:defRPr/>
            </a:pPr>
            <a:r>
              <a:rPr lang="el-GR" sz="2000" i="1" u="sng" kern="0" dirty="0">
                <a:solidFill>
                  <a:srgbClr val="2A2A7E"/>
                </a:solidFill>
                <a:latin typeface="+mj-lt"/>
                <a:ea typeface="+mj-ea"/>
                <a:cs typeface="+mj-cs"/>
              </a:rPr>
              <a:t>Εθνικό Πλαίσιο </a:t>
            </a:r>
            <a:r>
              <a:rPr lang="el-GR" sz="2000" i="1" u="sng" kern="0" dirty="0" smtClean="0">
                <a:solidFill>
                  <a:srgbClr val="2A2A7E"/>
                </a:solidFill>
                <a:latin typeface="+mj-lt"/>
                <a:ea typeface="+mj-ea"/>
                <a:cs typeface="+mj-cs"/>
              </a:rPr>
              <a:t>- </a:t>
            </a:r>
            <a:r>
              <a:rPr lang="el-GR" sz="2000" i="1" u="sng" kern="0" dirty="0">
                <a:solidFill>
                  <a:srgbClr val="2A2A7E"/>
                </a:solidFill>
                <a:latin typeface="+mj-lt"/>
                <a:ea typeface="+mj-ea"/>
                <a:cs typeface="+mj-cs"/>
              </a:rPr>
              <a:t>Νόμος </a:t>
            </a:r>
            <a:r>
              <a:rPr lang="el-GR" sz="2000" i="1" u="sng" kern="0" dirty="0" smtClean="0">
                <a:solidFill>
                  <a:srgbClr val="2A2A7E"/>
                </a:solidFill>
                <a:latin typeface="+mj-lt"/>
                <a:ea typeface="+mj-ea"/>
                <a:cs typeface="+mj-cs"/>
              </a:rPr>
              <a:t>4314/2014</a:t>
            </a:r>
            <a:endParaRPr lang="en-GB" altLang="en-US" sz="2000" i="1" u="sng" kern="0" dirty="0">
              <a:solidFill>
                <a:srgbClr val="2A2A7E"/>
              </a:solidFill>
              <a:latin typeface="+mj-lt"/>
              <a:ea typeface="+mj-ea"/>
              <a:cs typeface="+mj-cs"/>
            </a:endParaRPr>
          </a:p>
        </p:txBody>
      </p:sp>
      <p:sp>
        <p:nvSpPr>
          <p:cNvPr id="9" name="Ορθογώνιο 8"/>
          <p:cNvSpPr/>
          <p:nvPr/>
        </p:nvSpPr>
        <p:spPr>
          <a:xfrm>
            <a:off x="363266" y="1324232"/>
            <a:ext cx="9542734" cy="1031051"/>
          </a:xfrm>
          <a:prstGeom prst="rect">
            <a:avLst/>
          </a:prstGeom>
        </p:spPr>
        <p:txBody>
          <a:bodyPr wrap="square">
            <a:spAutoFit/>
          </a:bodyPr>
          <a:lstStyle/>
          <a:p>
            <a:pPr marL="365125" indent="-365125" algn="l">
              <a:lnSpc>
                <a:spcPct val="100000"/>
              </a:lnSpc>
              <a:spcBef>
                <a:spcPts val="600"/>
              </a:spcBef>
              <a:buClr>
                <a:srgbClr val="990000"/>
              </a:buClr>
              <a:buFont typeface="Wingdings" pitchFamily="2" charset="2"/>
              <a:buChar char="n"/>
            </a:pPr>
            <a:r>
              <a:rPr lang="el-GR" sz="1700" b="0" dirty="0" smtClean="0">
                <a:latin typeface="+mj-lt"/>
              </a:rPr>
              <a:t>Πρόληψη, ανίχνευση και διόρθωση παρατυπιών, </a:t>
            </a:r>
            <a:r>
              <a:rPr lang="el-GR" sz="1700" b="0" dirty="0" err="1" smtClean="0">
                <a:latin typeface="+mj-lt"/>
              </a:rPr>
              <a:t>συμπεριλ</a:t>
            </a:r>
            <a:r>
              <a:rPr lang="el-GR" sz="1700" b="0" dirty="0" smtClean="0">
                <a:latin typeface="+mj-lt"/>
              </a:rPr>
              <a:t>. της απάτης </a:t>
            </a:r>
            <a:r>
              <a:rPr lang="el-GR" sz="1700" b="0" i="1" dirty="0" smtClean="0">
                <a:latin typeface="+mj-lt"/>
              </a:rPr>
              <a:t>(άρθρο 72)</a:t>
            </a:r>
          </a:p>
          <a:p>
            <a:pPr marL="365125" indent="-365125" algn="l">
              <a:lnSpc>
                <a:spcPct val="100000"/>
              </a:lnSpc>
              <a:spcBef>
                <a:spcPts val="600"/>
              </a:spcBef>
              <a:buClr>
                <a:srgbClr val="990000"/>
              </a:buClr>
              <a:buFont typeface="Wingdings" pitchFamily="2" charset="2"/>
              <a:buChar char="n"/>
            </a:pPr>
            <a:r>
              <a:rPr lang="el-GR" sz="1700" b="0" dirty="0" smtClean="0">
                <a:latin typeface="+mj-lt"/>
              </a:rPr>
              <a:t>Αποτελεσματικά </a:t>
            </a:r>
            <a:r>
              <a:rPr lang="el-GR" sz="1700" b="0" dirty="0">
                <a:latin typeface="+mj-lt"/>
              </a:rPr>
              <a:t>και αναλογικά μέτρα κατά της απάτης </a:t>
            </a:r>
            <a:r>
              <a:rPr lang="el-GR" sz="1700" b="0" i="1" dirty="0">
                <a:latin typeface="+mj-lt"/>
              </a:rPr>
              <a:t>(άρθρο </a:t>
            </a:r>
            <a:r>
              <a:rPr lang="el-GR" sz="1700" b="0" i="1" dirty="0" smtClean="0">
                <a:latin typeface="+mj-lt"/>
              </a:rPr>
              <a:t>125)</a:t>
            </a:r>
          </a:p>
          <a:p>
            <a:pPr marL="365125" indent="-365125" algn="l">
              <a:lnSpc>
                <a:spcPct val="100000"/>
              </a:lnSpc>
              <a:spcBef>
                <a:spcPts val="600"/>
              </a:spcBef>
              <a:buClr>
                <a:srgbClr val="990000"/>
              </a:buClr>
              <a:buFont typeface="Wingdings" pitchFamily="2" charset="2"/>
              <a:buChar char="n"/>
            </a:pPr>
            <a:r>
              <a:rPr lang="el-GR" sz="1700" b="0" dirty="0" smtClean="0">
                <a:latin typeface="+mj-lt"/>
              </a:rPr>
              <a:t>Αποτελεσματικοί μηχανισμοί για την εξέταση των καταγγελιών σχετικά με τα ΕΔΕΤ </a:t>
            </a:r>
            <a:r>
              <a:rPr lang="el-GR" sz="1700" b="0" i="1" dirty="0" smtClean="0">
                <a:latin typeface="+mj-lt"/>
              </a:rPr>
              <a:t>(άρθρο 74)</a:t>
            </a:r>
            <a:endParaRPr lang="el-GR" sz="1700" b="0" dirty="0">
              <a:latin typeface="+mj-lt"/>
            </a:endParaRPr>
          </a:p>
        </p:txBody>
      </p:sp>
      <p:sp>
        <p:nvSpPr>
          <p:cNvPr id="11" name="Ορθογώνιο 10"/>
          <p:cNvSpPr/>
          <p:nvPr/>
        </p:nvSpPr>
        <p:spPr>
          <a:xfrm>
            <a:off x="424223" y="3051845"/>
            <a:ext cx="9331328" cy="3247043"/>
          </a:xfrm>
          <a:prstGeom prst="rect">
            <a:avLst/>
          </a:prstGeom>
        </p:spPr>
        <p:txBody>
          <a:bodyPr wrap="square">
            <a:spAutoFit/>
          </a:bodyPr>
          <a:lstStyle/>
          <a:p>
            <a:pPr algn="l">
              <a:lnSpc>
                <a:spcPct val="100000"/>
              </a:lnSpc>
              <a:spcBef>
                <a:spcPts val="600"/>
              </a:spcBef>
            </a:pPr>
            <a:r>
              <a:rPr lang="el-GR" sz="1800" b="0" i="1" kern="0" dirty="0">
                <a:solidFill>
                  <a:srgbClr val="2A2A7E"/>
                </a:solidFill>
                <a:latin typeface="+mj-lt"/>
              </a:rPr>
              <a:t>ά</a:t>
            </a:r>
            <a:r>
              <a:rPr lang="el-GR" sz="1800" b="0" i="1" kern="0" dirty="0" smtClean="0">
                <a:solidFill>
                  <a:srgbClr val="2A2A7E"/>
                </a:solidFill>
                <a:latin typeface="+mj-lt"/>
              </a:rPr>
              <a:t>ρθρο </a:t>
            </a:r>
            <a:r>
              <a:rPr lang="el-GR" sz="1800" b="0" i="1" kern="0" dirty="0">
                <a:solidFill>
                  <a:srgbClr val="2A2A7E"/>
                </a:solidFill>
                <a:latin typeface="+mj-lt"/>
              </a:rPr>
              <a:t>52</a:t>
            </a:r>
            <a:endParaRPr lang="el-GR" altLang="el-GR" sz="1800" b="0" i="1" dirty="0" smtClean="0">
              <a:latin typeface="+mj-lt"/>
            </a:endParaRPr>
          </a:p>
          <a:p>
            <a:pPr marL="365125" indent="-365125" algn="l">
              <a:lnSpc>
                <a:spcPct val="100000"/>
              </a:lnSpc>
              <a:spcBef>
                <a:spcPts val="600"/>
              </a:spcBef>
              <a:buClr>
                <a:srgbClr val="990000"/>
              </a:buClr>
              <a:buFont typeface="Wingdings" pitchFamily="2" charset="2"/>
              <a:buChar char="n"/>
            </a:pPr>
            <a:r>
              <a:rPr lang="el-GR" altLang="el-GR" sz="1700" b="0" dirty="0" smtClean="0">
                <a:latin typeface="+mj-lt"/>
              </a:rPr>
              <a:t>Εθνική Στρατηγική κατά της Απάτης στις Διαρθρωτικές Δράσεις - Σχέδιο Δράσης</a:t>
            </a:r>
          </a:p>
          <a:p>
            <a:pPr marL="365125" indent="-365125" algn="l">
              <a:lnSpc>
                <a:spcPct val="100000"/>
              </a:lnSpc>
              <a:spcBef>
                <a:spcPts val="600"/>
              </a:spcBef>
              <a:buClr>
                <a:srgbClr val="990000"/>
              </a:buClr>
              <a:buFont typeface="Wingdings" pitchFamily="2" charset="2"/>
              <a:buChar char="n"/>
            </a:pPr>
            <a:r>
              <a:rPr lang="el-GR" altLang="el-GR" sz="1700" b="0" dirty="0" smtClean="0">
                <a:latin typeface="+mj-lt"/>
              </a:rPr>
              <a:t>Εσωτερικό Δίκτυο συνεργασίας μεταξύ των ΔΑ υπό το συντονισμό της ΕΥΘΥ</a:t>
            </a:r>
          </a:p>
          <a:p>
            <a:pPr marL="365125" indent="-365125" algn="l">
              <a:lnSpc>
                <a:spcPct val="100000"/>
              </a:lnSpc>
              <a:spcBef>
                <a:spcPts val="600"/>
              </a:spcBef>
              <a:buClr>
                <a:srgbClr val="990000"/>
              </a:buClr>
              <a:buFont typeface="Wingdings" pitchFamily="2" charset="2"/>
              <a:buChar char="n"/>
            </a:pPr>
            <a:r>
              <a:rPr lang="el-GR" altLang="el-GR" sz="1700" b="0" dirty="0" smtClean="0">
                <a:latin typeface="+mj-lt"/>
              </a:rPr>
              <a:t>Ομάδα αξιολόγησης κινδύνων απάτης σε κάθε ΔΑ - χρήση του Εργαλείου αξιολόγησης κινδύνων απάτης</a:t>
            </a:r>
            <a:endParaRPr lang="el-GR" altLang="el-GR" sz="1700" b="0" dirty="0">
              <a:latin typeface="+mj-lt"/>
            </a:endParaRPr>
          </a:p>
          <a:p>
            <a:pPr marL="365125" indent="-365125" algn="l">
              <a:lnSpc>
                <a:spcPct val="100000"/>
              </a:lnSpc>
              <a:spcBef>
                <a:spcPts val="600"/>
              </a:spcBef>
              <a:buClr>
                <a:srgbClr val="990000"/>
              </a:buClr>
              <a:buFont typeface="Wingdings" pitchFamily="2" charset="2"/>
              <a:buChar char="n"/>
            </a:pPr>
            <a:r>
              <a:rPr lang="el-GR" altLang="el-GR" sz="1700" b="0" dirty="0" smtClean="0">
                <a:latin typeface="+mj-lt"/>
              </a:rPr>
              <a:t>Μηχανισμός υποδοχής και εξέτασης καταγγελιών που αφορούν σε συγχρηματοδοτούμενα έργα της ΠΠ 2014-2020</a:t>
            </a:r>
          </a:p>
          <a:p>
            <a:pPr algn="l">
              <a:lnSpc>
                <a:spcPct val="100000"/>
              </a:lnSpc>
              <a:spcBef>
                <a:spcPts val="600"/>
              </a:spcBef>
            </a:pPr>
            <a:r>
              <a:rPr lang="el-GR" sz="1800" b="0" i="1" kern="0" dirty="0" smtClean="0">
                <a:solidFill>
                  <a:srgbClr val="2A2A7E"/>
                </a:solidFill>
                <a:latin typeface="+mj-lt"/>
              </a:rPr>
              <a:t>άρθρο 38</a:t>
            </a:r>
            <a:endParaRPr lang="el-GR" altLang="el-GR" sz="1800" b="0" i="1" dirty="0">
              <a:latin typeface="+mj-lt"/>
            </a:endParaRPr>
          </a:p>
          <a:p>
            <a:pPr marL="365125" indent="-365125" algn="l">
              <a:lnSpc>
                <a:spcPct val="100000"/>
              </a:lnSpc>
              <a:spcBef>
                <a:spcPts val="600"/>
              </a:spcBef>
              <a:buClr>
                <a:srgbClr val="993300"/>
              </a:buClr>
              <a:buFont typeface="Wingdings" pitchFamily="2" charset="2"/>
              <a:buChar char="n"/>
            </a:pPr>
            <a:r>
              <a:rPr lang="el-GR" altLang="el-GR" sz="1700" b="0" dirty="0" smtClean="0">
                <a:latin typeface="+mj-lt"/>
              </a:rPr>
              <a:t>Δήλωση </a:t>
            </a:r>
            <a:r>
              <a:rPr lang="el-GR" altLang="el-GR" sz="1700" b="0" dirty="0">
                <a:latin typeface="+mj-lt"/>
              </a:rPr>
              <a:t>Περιουσιακής Κατάστασης </a:t>
            </a:r>
            <a:endParaRPr lang="el-GR" altLang="el-GR" sz="1700" b="0" dirty="0" smtClean="0">
              <a:latin typeface="+mj-lt"/>
            </a:endParaRPr>
          </a:p>
          <a:p>
            <a:pPr marL="365125" indent="-365125" algn="l">
              <a:lnSpc>
                <a:spcPct val="100000"/>
              </a:lnSpc>
              <a:spcBef>
                <a:spcPts val="600"/>
              </a:spcBef>
              <a:buClr>
                <a:srgbClr val="993300"/>
              </a:buClr>
              <a:buFont typeface="Wingdings" pitchFamily="2" charset="2"/>
              <a:buChar char="n"/>
            </a:pPr>
            <a:r>
              <a:rPr lang="el-GR" altLang="el-GR" sz="1700" b="0" dirty="0" smtClean="0">
                <a:latin typeface="+mj-lt"/>
              </a:rPr>
              <a:t>Δήλωση μη </a:t>
            </a:r>
            <a:r>
              <a:rPr lang="el-GR" altLang="el-GR" sz="1700" b="0" dirty="0">
                <a:latin typeface="+mj-lt"/>
              </a:rPr>
              <a:t>Σύγκρουσης </a:t>
            </a:r>
            <a:r>
              <a:rPr lang="el-GR" altLang="el-GR" sz="1700" b="0" dirty="0" smtClean="0">
                <a:latin typeface="+mj-lt"/>
              </a:rPr>
              <a:t>Συμφερόντων                      </a:t>
            </a:r>
          </a:p>
        </p:txBody>
      </p:sp>
      <p:sp>
        <p:nvSpPr>
          <p:cNvPr id="12" name="Στρογγυλεμένο ορθογώνιο 11"/>
          <p:cNvSpPr/>
          <p:nvPr/>
        </p:nvSpPr>
        <p:spPr bwMode="auto">
          <a:xfrm>
            <a:off x="281348" y="381000"/>
            <a:ext cx="8999812" cy="529975"/>
          </a:xfrm>
          <a:prstGeom prst="roundRect">
            <a:avLst/>
          </a:prstGeom>
          <a:solidFill>
            <a:srgbClr val="A50021"/>
          </a:solidFill>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algn="l" eaLnBrk="1" hangingPunct="1">
              <a:lnSpc>
                <a:spcPct val="100000"/>
              </a:lnSpc>
            </a:pPr>
            <a:r>
              <a:rPr lang="el-GR" altLang="el-GR" sz="2600" dirty="0">
                <a:solidFill>
                  <a:schemeClr val="bg1"/>
                </a:solidFill>
                <a:latin typeface="Tahoma" pitchFamily="34" charset="0"/>
                <a:cs typeface="Tahoma" pitchFamily="34" charset="0"/>
              </a:rPr>
              <a:t>Καταπολέμηση της απάτης</a:t>
            </a:r>
            <a:endParaRPr lang="el-GR" sz="2600" dirty="0">
              <a:solidFill>
                <a:schemeClr val="bg1"/>
              </a:solidFill>
              <a:latin typeface="Tahoma" pitchFamily="34" charset="0"/>
              <a:cs typeface="Tahoma" pitchFamily="34" charset="0"/>
            </a:endParaRPr>
          </a:p>
        </p:txBody>
      </p:sp>
      <p:sp>
        <p:nvSpPr>
          <p:cNvPr id="3" name="Δεξιό βέλος 2"/>
          <p:cNvSpPr/>
          <p:nvPr/>
        </p:nvSpPr>
        <p:spPr bwMode="auto">
          <a:xfrm>
            <a:off x="4632960" y="5743104"/>
            <a:ext cx="461011" cy="267645"/>
          </a:xfrm>
          <a:prstGeom prst="rightArrow">
            <a:avLst/>
          </a:prstGeom>
          <a:solidFill>
            <a:srgbClr val="8181D5"/>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l-GR" sz="1000" b="1" i="0" u="none" strike="noStrike" cap="none" normalizeH="0" baseline="0" smtClean="0">
              <a:ln>
                <a:noFill/>
              </a:ln>
              <a:solidFill>
                <a:schemeClr val="tx1"/>
              </a:solidFill>
              <a:effectLst/>
              <a:latin typeface="Arial" charset="0"/>
            </a:endParaRPr>
          </a:p>
        </p:txBody>
      </p:sp>
      <p:sp>
        <p:nvSpPr>
          <p:cNvPr id="6" name="Ορθογώνιο 5"/>
          <p:cNvSpPr/>
          <p:nvPr/>
        </p:nvSpPr>
        <p:spPr>
          <a:xfrm>
            <a:off x="5434964" y="5523724"/>
            <a:ext cx="3373755" cy="938719"/>
          </a:xfrm>
          <a:prstGeom prst="rect">
            <a:avLst/>
          </a:prstGeom>
        </p:spPr>
        <p:txBody>
          <a:bodyPr wrap="square">
            <a:spAutoFit/>
          </a:bodyPr>
          <a:lstStyle/>
          <a:p>
            <a:pPr marL="285750" indent="-285750" algn="l">
              <a:lnSpc>
                <a:spcPts val="2000"/>
              </a:lnSpc>
              <a:spcBef>
                <a:spcPts val="300"/>
              </a:spcBef>
              <a:buFont typeface="Wingdings" panose="05000000000000000000" pitchFamily="2" charset="2"/>
              <a:buChar char="ü"/>
            </a:pPr>
            <a:r>
              <a:rPr lang="el-GR" altLang="el-GR" sz="1700" b="0" dirty="0">
                <a:solidFill>
                  <a:srgbClr val="000000"/>
                </a:solidFill>
                <a:latin typeface="Tahoma"/>
              </a:rPr>
              <a:t>αξιολόγηση </a:t>
            </a:r>
            <a:r>
              <a:rPr lang="el-GR" altLang="el-GR" sz="1700" b="0" dirty="0" smtClean="0">
                <a:solidFill>
                  <a:srgbClr val="000000"/>
                </a:solidFill>
                <a:latin typeface="Tahoma"/>
              </a:rPr>
              <a:t>πράξεων</a:t>
            </a:r>
          </a:p>
          <a:p>
            <a:pPr marL="285750" indent="-285750" algn="l">
              <a:lnSpc>
                <a:spcPts val="2000"/>
              </a:lnSpc>
              <a:spcBef>
                <a:spcPts val="300"/>
              </a:spcBef>
              <a:buFont typeface="Wingdings" panose="05000000000000000000" pitchFamily="2" charset="2"/>
              <a:buChar char="ü"/>
            </a:pPr>
            <a:r>
              <a:rPr lang="el-GR" altLang="el-GR" sz="1700" b="0" dirty="0" smtClean="0">
                <a:solidFill>
                  <a:srgbClr val="000000"/>
                </a:solidFill>
                <a:latin typeface="Tahoma"/>
              </a:rPr>
              <a:t>επαληθεύσεις </a:t>
            </a:r>
          </a:p>
          <a:p>
            <a:pPr marL="285750" indent="-285750" algn="l">
              <a:lnSpc>
                <a:spcPts val="2000"/>
              </a:lnSpc>
              <a:spcBef>
                <a:spcPts val="300"/>
              </a:spcBef>
              <a:buFont typeface="Wingdings" panose="05000000000000000000" pitchFamily="2" charset="2"/>
              <a:buChar char="ü"/>
            </a:pPr>
            <a:r>
              <a:rPr lang="el-GR" altLang="el-GR" sz="1700" b="0" dirty="0" smtClean="0">
                <a:solidFill>
                  <a:srgbClr val="000000"/>
                </a:solidFill>
                <a:latin typeface="Tahoma"/>
              </a:rPr>
              <a:t>πληρωμές</a:t>
            </a:r>
            <a:endParaRPr lang="el-GR" sz="1700" dirty="0"/>
          </a:p>
        </p:txBody>
      </p:sp>
    </p:spTree>
    <p:extLst>
      <p:ext uri="{BB962C8B-B14F-4D97-AF65-F5344CB8AC3E}">
        <p14:creationId xmlns:p14="http://schemas.microsoft.com/office/powerpoint/2010/main" val="296565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06749" y="1113300"/>
            <a:ext cx="3489941" cy="3900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l">
              <a:lnSpc>
                <a:spcPct val="100000"/>
              </a:lnSpc>
              <a:defRPr/>
            </a:pPr>
            <a:r>
              <a:rPr lang="el-GR" sz="2000" i="1" u="sng" kern="0" dirty="0" smtClean="0">
                <a:solidFill>
                  <a:srgbClr val="2A2A7E"/>
                </a:solidFill>
                <a:latin typeface="+mj-lt"/>
                <a:ea typeface="+mj-ea"/>
                <a:cs typeface="+mj-cs"/>
              </a:rPr>
              <a:t>Διαδικασίες ΣΔΕ</a:t>
            </a:r>
          </a:p>
        </p:txBody>
      </p:sp>
      <p:sp>
        <p:nvSpPr>
          <p:cNvPr id="8" name="Title 1"/>
          <p:cNvSpPr txBox="1">
            <a:spLocks/>
          </p:cNvSpPr>
          <p:nvPr/>
        </p:nvSpPr>
        <p:spPr bwMode="auto">
          <a:xfrm>
            <a:off x="450905" y="3014490"/>
            <a:ext cx="3489941" cy="3900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l">
              <a:lnSpc>
                <a:spcPct val="100000"/>
              </a:lnSpc>
              <a:defRPr/>
            </a:pPr>
            <a:r>
              <a:rPr lang="el-GR" sz="2000" i="1" u="sng" kern="0" dirty="0" smtClean="0">
                <a:solidFill>
                  <a:srgbClr val="2A2A7E"/>
                </a:solidFill>
                <a:latin typeface="+mj-lt"/>
                <a:ea typeface="+mj-ea"/>
                <a:cs typeface="+mj-cs"/>
              </a:rPr>
              <a:t>Άλλες δράσεις</a:t>
            </a:r>
            <a:endParaRPr lang="el-GR" altLang="el-GR" sz="2000" i="1" u="sng" kern="0" dirty="0" smtClean="0">
              <a:solidFill>
                <a:srgbClr val="2A2A7E"/>
              </a:solidFill>
              <a:latin typeface="+mj-lt"/>
              <a:ea typeface="+mj-ea"/>
              <a:cs typeface="+mj-cs"/>
            </a:endParaRPr>
          </a:p>
        </p:txBody>
      </p:sp>
      <p:sp>
        <p:nvSpPr>
          <p:cNvPr id="9" name="Ορθογώνιο 8"/>
          <p:cNvSpPr/>
          <p:nvPr/>
        </p:nvSpPr>
        <p:spPr>
          <a:xfrm>
            <a:off x="491509" y="1605092"/>
            <a:ext cx="7326611" cy="1231106"/>
          </a:xfrm>
          <a:prstGeom prst="rect">
            <a:avLst/>
          </a:prstGeom>
        </p:spPr>
        <p:txBody>
          <a:bodyPr wrap="square">
            <a:spAutoFit/>
          </a:bodyPr>
          <a:lstStyle/>
          <a:p>
            <a:pPr marL="365125" lvl="0" indent="-365125" algn="l">
              <a:lnSpc>
                <a:spcPct val="100000"/>
              </a:lnSpc>
              <a:spcBef>
                <a:spcPts val="1200"/>
              </a:spcBef>
              <a:buClr>
                <a:srgbClr val="990000"/>
              </a:buClr>
              <a:buFont typeface="Wingdings" pitchFamily="2" charset="2"/>
              <a:buChar char="n"/>
            </a:pPr>
            <a:r>
              <a:rPr lang="el-GR" sz="1800" b="0" dirty="0">
                <a:latin typeface="+mj-lt"/>
              </a:rPr>
              <a:t>Αξιολόγηση κινδύνων </a:t>
            </a:r>
            <a:r>
              <a:rPr lang="el-GR" sz="1800" b="0" dirty="0" smtClean="0">
                <a:latin typeface="+mj-lt"/>
              </a:rPr>
              <a:t>απάτης</a:t>
            </a:r>
          </a:p>
          <a:p>
            <a:pPr marL="365125" indent="-365125" algn="l">
              <a:lnSpc>
                <a:spcPct val="100000"/>
              </a:lnSpc>
              <a:spcBef>
                <a:spcPts val="1200"/>
              </a:spcBef>
              <a:buClr>
                <a:srgbClr val="990000"/>
              </a:buClr>
              <a:buFont typeface="Wingdings" pitchFamily="2" charset="2"/>
              <a:buChar char="n"/>
            </a:pPr>
            <a:r>
              <a:rPr lang="el-GR" sz="1800" b="0" dirty="0">
                <a:latin typeface="+mj-lt"/>
              </a:rPr>
              <a:t>Εξέταση ενδείξεων απάτης και αναφορά υπονοιών </a:t>
            </a:r>
            <a:r>
              <a:rPr lang="el-GR" sz="1800" b="0" dirty="0" smtClean="0">
                <a:latin typeface="+mj-lt"/>
              </a:rPr>
              <a:t>απάτης</a:t>
            </a:r>
          </a:p>
          <a:p>
            <a:pPr marL="365125" indent="-365125" algn="l">
              <a:lnSpc>
                <a:spcPct val="100000"/>
              </a:lnSpc>
              <a:spcBef>
                <a:spcPts val="1200"/>
              </a:spcBef>
              <a:buClr>
                <a:srgbClr val="990000"/>
              </a:buClr>
              <a:buFont typeface="Wingdings" pitchFamily="2" charset="2"/>
              <a:buChar char="n"/>
            </a:pPr>
            <a:r>
              <a:rPr lang="el-GR" sz="1800" b="0" dirty="0">
                <a:latin typeface="+mj-lt"/>
              </a:rPr>
              <a:t>Υποδοχή και εξέταση καταγγελιών </a:t>
            </a:r>
          </a:p>
        </p:txBody>
      </p:sp>
      <p:sp>
        <p:nvSpPr>
          <p:cNvPr id="10" name="Ορθογώνιο 9"/>
          <p:cNvSpPr/>
          <p:nvPr/>
        </p:nvSpPr>
        <p:spPr>
          <a:xfrm>
            <a:off x="489704" y="3442592"/>
            <a:ext cx="8959096" cy="2339102"/>
          </a:xfrm>
          <a:prstGeom prst="rect">
            <a:avLst/>
          </a:prstGeom>
        </p:spPr>
        <p:txBody>
          <a:bodyPr wrap="square">
            <a:spAutoFit/>
          </a:bodyPr>
          <a:lstStyle/>
          <a:p>
            <a:pPr marL="365125" indent="-365125" algn="l">
              <a:lnSpc>
                <a:spcPct val="100000"/>
              </a:lnSpc>
              <a:spcBef>
                <a:spcPts val="1200"/>
              </a:spcBef>
              <a:buClr>
                <a:srgbClr val="990000"/>
              </a:buClr>
              <a:buFont typeface="Wingdings" pitchFamily="2" charset="2"/>
              <a:buChar char="n"/>
            </a:pPr>
            <a:r>
              <a:rPr lang="el-GR" altLang="el-GR" sz="1800" b="0" dirty="0" smtClean="0">
                <a:latin typeface="+mj-lt"/>
              </a:rPr>
              <a:t>Δήλωση πολιτικής κατά της απάτης στις </a:t>
            </a:r>
            <a:r>
              <a:rPr lang="el-GR" altLang="el-GR" sz="1800" b="0" dirty="0">
                <a:latin typeface="+mj-lt"/>
              </a:rPr>
              <a:t>δ</a:t>
            </a:r>
            <a:r>
              <a:rPr lang="el-GR" altLang="el-GR" sz="1800" b="0" dirty="0" smtClean="0">
                <a:latin typeface="+mj-lt"/>
              </a:rPr>
              <a:t>ιαρθρωτικές δράσεις του ΓΓΔΕ – ΕΣΠΑ του Υπουργείου Οικονομίας, </a:t>
            </a:r>
            <a:r>
              <a:rPr lang="el-GR" sz="1800" b="0" dirty="0" smtClean="0">
                <a:latin typeface="+mj-lt"/>
              </a:rPr>
              <a:t>Υποδομών</a:t>
            </a:r>
            <a:r>
              <a:rPr lang="el-GR" sz="1800" b="0" dirty="0">
                <a:latin typeface="+mj-lt"/>
              </a:rPr>
              <a:t>, Ναυτιλίας &amp; </a:t>
            </a:r>
            <a:r>
              <a:rPr lang="el-GR" sz="1800" b="0" dirty="0" smtClean="0">
                <a:latin typeface="+mj-lt"/>
              </a:rPr>
              <a:t>Τουρισμού</a:t>
            </a:r>
          </a:p>
          <a:p>
            <a:pPr marL="365125" lvl="0" indent="-365125" algn="l">
              <a:lnSpc>
                <a:spcPct val="100000"/>
              </a:lnSpc>
              <a:spcBef>
                <a:spcPts val="1200"/>
              </a:spcBef>
              <a:buClr>
                <a:srgbClr val="990000"/>
              </a:buClr>
              <a:buFont typeface="Wingdings" pitchFamily="2" charset="2"/>
              <a:buChar char="n"/>
            </a:pPr>
            <a:r>
              <a:rPr lang="el-GR" sz="1800" b="0" dirty="0" smtClean="0">
                <a:latin typeface="+mj-lt"/>
              </a:rPr>
              <a:t>Ανάπτυξη </a:t>
            </a:r>
            <a:r>
              <a:rPr lang="el-GR" sz="1800" b="0" dirty="0">
                <a:latin typeface="+mj-lt"/>
              </a:rPr>
              <a:t>ηλεκτρονικού φυλλαδίου ενημέρωσης και ευαισθητοποίησης σε θέματα πρόληψης της απάτης και η δημοσιοποίησή του στις ιστοσελίδες του ΕΣΠΑ και των ΕΠ</a:t>
            </a:r>
          </a:p>
          <a:p>
            <a:pPr marL="365125" indent="-365125" algn="l">
              <a:lnSpc>
                <a:spcPct val="100000"/>
              </a:lnSpc>
              <a:spcBef>
                <a:spcPts val="1200"/>
              </a:spcBef>
              <a:buClr>
                <a:srgbClr val="990000"/>
              </a:buClr>
              <a:buFont typeface="Wingdings" pitchFamily="2" charset="2"/>
              <a:buChar char="n"/>
            </a:pPr>
            <a:r>
              <a:rPr lang="el-GR" altLang="el-GR" sz="1800" b="0" dirty="0" smtClean="0">
                <a:latin typeface="+mj-lt"/>
              </a:rPr>
              <a:t>Σεμινάρια </a:t>
            </a:r>
            <a:r>
              <a:rPr lang="el-GR" altLang="el-GR" sz="1800" b="0" dirty="0">
                <a:latin typeface="+mj-lt"/>
              </a:rPr>
              <a:t>ευαισθητοποίησης κατά της απάτης στις Διαρθρωτικές </a:t>
            </a:r>
            <a:r>
              <a:rPr lang="el-GR" altLang="el-GR" sz="1800" b="0" dirty="0" smtClean="0">
                <a:latin typeface="+mj-lt"/>
              </a:rPr>
              <a:t>Δράσεις </a:t>
            </a:r>
            <a:r>
              <a:rPr lang="el-GR" sz="1800" b="0" dirty="0">
                <a:latin typeface="+mj-lt"/>
              </a:rPr>
              <a:t>με τη μορφή εικονικής τάξης σε όλες τις ΔΑ των ΠΕΠ και </a:t>
            </a:r>
            <a:r>
              <a:rPr lang="el-GR" sz="1800" b="0" dirty="0" smtClean="0">
                <a:latin typeface="+mj-lt"/>
              </a:rPr>
              <a:t>ΤΕΠ</a:t>
            </a:r>
            <a:endParaRPr lang="el-GR" altLang="el-GR" sz="1800" b="0" dirty="0">
              <a:latin typeface="+mj-lt"/>
            </a:endParaRPr>
          </a:p>
        </p:txBody>
      </p:sp>
      <p:sp>
        <p:nvSpPr>
          <p:cNvPr id="11" name="Στρογγυλεμένο ορθογώνιο 11"/>
          <p:cNvSpPr/>
          <p:nvPr/>
        </p:nvSpPr>
        <p:spPr bwMode="auto">
          <a:xfrm>
            <a:off x="281348" y="381000"/>
            <a:ext cx="8999812" cy="529975"/>
          </a:xfrm>
          <a:prstGeom prst="roundRect">
            <a:avLst/>
          </a:prstGeom>
          <a:solidFill>
            <a:srgbClr val="990000"/>
          </a:solidFill>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algn="l" eaLnBrk="1" hangingPunct="1">
              <a:lnSpc>
                <a:spcPct val="100000"/>
              </a:lnSpc>
            </a:pPr>
            <a:r>
              <a:rPr lang="el-GR" altLang="el-GR" sz="2600" dirty="0">
                <a:solidFill>
                  <a:schemeClr val="bg1"/>
                </a:solidFill>
                <a:latin typeface="Tahoma" pitchFamily="34" charset="0"/>
                <a:cs typeface="Tahoma" pitchFamily="34" charset="0"/>
              </a:rPr>
              <a:t>Καταπολέμηση</a:t>
            </a:r>
            <a:r>
              <a:rPr lang="el-GR" altLang="el-GR" sz="2600" dirty="0">
                <a:solidFill>
                  <a:schemeClr val="accent6">
                    <a:lumMod val="75000"/>
                  </a:schemeClr>
                </a:solidFill>
                <a:latin typeface="Tahoma" pitchFamily="34" charset="0"/>
                <a:cs typeface="Tahoma" pitchFamily="34" charset="0"/>
              </a:rPr>
              <a:t> </a:t>
            </a:r>
            <a:r>
              <a:rPr lang="el-GR" altLang="el-GR" sz="2600" dirty="0">
                <a:solidFill>
                  <a:schemeClr val="bg1"/>
                </a:solidFill>
                <a:latin typeface="Tahoma" pitchFamily="34" charset="0"/>
                <a:cs typeface="Tahoma" pitchFamily="34" charset="0"/>
              </a:rPr>
              <a:t>της απάτης</a:t>
            </a:r>
            <a:endParaRPr lang="el-GR" sz="2600" dirty="0">
              <a:solidFill>
                <a:schemeClr val="bg1"/>
              </a:solidFill>
              <a:latin typeface="Tahoma" pitchFamily="34" charset="0"/>
              <a:cs typeface="Tahoma" pitchFamily="34" charset="0"/>
            </a:endParaRPr>
          </a:p>
        </p:txBody>
      </p:sp>
      <p:sp>
        <p:nvSpPr>
          <p:cNvPr id="12" name="Action Button: Return 11">
            <a:hlinkClick r:id="rId3" action="ppaction://hlinksldjump" highlightClick="1"/>
          </p:cNvPr>
          <p:cNvSpPr/>
          <p:nvPr/>
        </p:nvSpPr>
        <p:spPr bwMode="auto">
          <a:xfrm>
            <a:off x="9242474" y="6217920"/>
            <a:ext cx="464233" cy="323557"/>
          </a:xfrm>
          <a:prstGeom prst="actionButtonRetur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l-GR" sz="10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96296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94048" y="1338943"/>
            <a:ext cx="8887112" cy="816428"/>
          </a:xfrm>
          <a:prstGeom prst="rect">
            <a:avLst/>
          </a:prstGeom>
          <a:solidFill>
            <a:schemeClr val="accent1">
              <a:lumMod val="40000"/>
              <a:lumOff val="60000"/>
            </a:schemeClr>
          </a:solidFill>
          <a:ln w="9525">
            <a:noFill/>
            <a:miter lim="800000"/>
            <a:headEnd/>
            <a:tailEnd/>
          </a:ln>
        </p:spPr>
        <p:txBody>
          <a:bodyPr vert="horz" wrap="square" lIns="0" tIns="0" rIns="0" bIns="0" numCol="1" anchor="t" anchorCtr="0" compatLnSpc="1">
            <a:prstTxWarp prst="textNoShape">
              <a:avLst/>
            </a:prstTxWarp>
          </a:bodyPr>
          <a:lstStyle/>
          <a:p>
            <a:pPr marR="38100" algn="just">
              <a:lnSpc>
                <a:spcPct val="100000"/>
              </a:lnSpc>
              <a:spcBef>
                <a:spcPts val="600"/>
              </a:spcBef>
              <a:spcAft>
                <a:spcPts val="600"/>
              </a:spcAft>
            </a:pPr>
            <a:r>
              <a:rPr lang="el-GR" sz="1800" b="0" dirty="0" smtClean="0">
                <a:solidFill>
                  <a:srgbClr val="C00000"/>
                </a:solidFill>
                <a:latin typeface="Tahoma"/>
                <a:ea typeface="Times New Roman"/>
                <a:cs typeface="Times New Roman"/>
              </a:rPr>
              <a:t>Η υποχρέωση για τη διαχείριση κινδύνων προκύπτει από τα κριτήρια ορισμού των Διαχειριστικών Αρχών (ΠΑΡΑΡΤΗΜΑ ΧΙΙΙ, Καν. 1303/2013)</a:t>
            </a:r>
          </a:p>
          <a:p>
            <a:pPr marR="38100" algn="just">
              <a:lnSpc>
                <a:spcPct val="100000"/>
              </a:lnSpc>
              <a:spcBef>
                <a:spcPts val="600"/>
              </a:spcBef>
              <a:spcAft>
                <a:spcPts val="600"/>
              </a:spcAft>
            </a:pPr>
            <a:endParaRPr lang="el-GR" sz="1800" b="0" dirty="0" smtClean="0">
              <a:solidFill>
                <a:srgbClr val="000000"/>
              </a:solidFill>
              <a:latin typeface="Tahoma"/>
              <a:ea typeface="Times New Roman"/>
              <a:cs typeface="Times New Roman"/>
            </a:endParaRPr>
          </a:p>
          <a:p>
            <a:pPr marR="38100" algn="just">
              <a:lnSpc>
                <a:spcPct val="100000"/>
              </a:lnSpc>
              <a:spcBef>
                <a:spcPts val="600"/>
              </a:spcBef>
              <a:spcAft>
                <a:spcPts val="600"/>
              </a:spcAft>
            </a:pPr>
            <a:r>
              <a:rPr lang="el-GR" sz="1800" b="0" dirty="0" smtClean="0">
                <a:solidFill>
                  <a:srgbClr val="000000"/>
                </a:solidFill>
                <a:latin typeface="Tahoma"/>
                <a:ea typeface="Times New Roman"/>
                <a:cs typeface="Times New Roman"/>
              </a:rPr>
              <a:t>Στις διαδικασίες του ΣΔΕ συμπεριλαμβάνεται διαδικασία διαχείρισης κινδύνων σκοπός της οποίας </a:t>
            </a:r>
            <a:r>
              <a:rPr lang="el-GR" sz="1800" b="0" dirty="0">
                <a:solidFill>
                  <a:srgbClr val="000000"/>
                </a:solidFill>
                <a:latin typeface="Tahoma"/>
                <a:ea typeface="Times New Roman"/>
                <a:cs typeface="Times New Roman"/>
              </a:rPr>
              <a:t>είναι ο εντοπισμός, η αξιολόγηση και η διαχείριση κάθε είδους κινδύνων που ενδέχεται να επηρεάσουν την ομαλή υλοποίηση του ΕΠ.</a:t>
            </a:r>
            <a:endParaRPr lang="el-GR" sz="1800" b="0" dirty="0">
              <a:effectLst/>
              <a:latin typeface="Arial Narrow"/>
              <a:ea typeface="Times New Roman"/>
              <a:cs typeface="Times New Roman"/>
            </a:endParaRPr>
          </a:p>
        </p:txBody>
      </p:sp>
      <p:sp>
        <p:nvSpPr>
          <p:cNvPr id="10" name="Ορθογώνιο 9"/>
          <p:cNvSpPr/>
          <p:nvPr/>
        </p:nvSpPr>
        <p:spPr>
          <a:xfrm>
            <a:off x="489704" y="3442592"/>
            <a:ext cx="8959096" cy="3077766"/>
          </a:xfrm>
          <a:prstGeom prst="rect">
            <a:avLst/>
          </a:prstGeom>
          <a:solidFill>
            <a:schemeClr val="accent1"/>
          </a:solidFill>
        </p:spPr>
        <p:txBody>
          <a:bodyPr wrap="square">
            <a:spAutoFit/>
          </a:bodyPr>
          <a:lstStyle/>
          <a:p>
            <a:pPr marL="365125" indent="-365125" algn="l">
              <a:lnSpc>
                <a:spcPct val="100000"/>
              </a:lnSpc>
              <a:spcBef>
                <a:spcPts val="1200"/>
              </a:spcBef>
              <a:buClr>
                <a:srgbClr val="990000"/>
              </a:buClr>
              <a:buFont typeface="Wingdings" pitchFamily="2" charset="2"/>
              <a:buChar char="n"/>
            </a:pPr>
            <a:r>
              <a:rPr lang="el-GR" altLang="el-GR" sz="1800" b="0" dirty="0" smtClean="0">
                <a:solidFill>
                  <a:srgbClr val="000000"/>
                </a:solidFill>
                <a:latin typeface="Tahoma"/>
              </a:rPr>
              <a:t>Στη ΔΑ συγκροτείται Ομάδα Διαχείρισης Κινδύνων </a:t>
            </a:r>
            <a:endParaRPr lang="el-GR" sz="1800" b="0" dirty="0" smtClean="0">
              <a:solidFill>
                <a:srgbClr val="000000"/>
              </a:solidFill>
              <a:latin typeface="Tahoma"/>
            </a:endParaRPr>
          </a:p>
          <a:p>
            <a:pPr marL="365125" indent="-365125" algn="l">
              <a:lnSpc>
                <a:spcPct val="100000"/>
              </a:lnSpc>
              <a:spcBef>
                <a:spcPts val="1200"/>
              </a:spcBef>
              <a:buClr>
                <a:srgbClr val="990000"/>
              </a:buClr>
              <a:buFont typeface="Wingdings" pitchFamily="2" charset="2"/>
              <a:buChar char="n"/>
            </a:pPr>
            <a:r>
              <a:rPr lang="el-GR" sz="1800" b="0" dirty="0" smtClean="0">
                <a:solidFill>
                  <a:srgbClr val="000000"/>
                </a:solidFill>
                <a:latin typeface="Tahoma"/>
              </a:rPr>
              <a:t>Στην </a:t>
            </a:r>
            <a:r>
              <a:rPr lang="el-GR" sz="1800" b="0" dirty="0">
                <a:solidFill>
                  <a:srgbClr val="000000"/>
                </a:solidFill>
                <a:latin typeface="Tahoma"/>
              </a:rPr>
              <a:t>Ομάδα Διαχείρισης Κινδύνων συνιστάται να συμμετέχουν στελέχη από όλες τις Μονάδες της </a:t>
            </a:r>
            <a:r>
              <a:rPr lang="el-GR" sz="1800" b="0" dirty="0" smtClean="0">
                <a:solidFill>
                  <a:srgbClr val="000000"/>
                </a:solidFill>
                <a:latin typeface="Tahoma"/>
              </a:rPr>
              <a:t>ΔΑ</a:t>
            </a:r>
          </a:p>
          <a:p>
            <a:pPr marL="365125" indent="-365125" algn="l">
              <a:lnSpc>
                <a:spcPct val="100000"/>
              </a:lnSpc>
              <a:spcBef>
                <a:spcPts val="1200"/>
              </a:spcBef>
              <a:buClr>
                <a:srgbClr val="990000"/>
              </a:buClr>
              <a:buFont typeface="Wingdings" pitchFamily="2" charset="2"/>
              <a:buChar char="n"/>
            </a:pPr>
            <a:r>
              <a:rPr lang="el-GR" sz="1800" b="0" dirty="0">
                <a:solidFill>
                  <a:srgbClr val="000000"/>
                </a:solidFill>
                <a:latin typeface="Tahoma"/>
              </a:rPr>
              <a:t>Η εφαρμογή ολόκληρης της διαδικασίας παρακολουθείται από τον Συντονιστή Διαχείρισης </a:t>
            </a:r>
            <a:r>
              <a:rPr lang="el-GR" sz="1800" b="0" dirty="0" smtClean="0">
                <a:solidFill>
                  <a:srgbClr val="000000"/>
                </a:solidFill>
                <a:latin typeface="Tahoma"/>
              </a:rPr>
              <a:t>Κινδύνων</a:t>
            </a:r>
          </a:p>
          <a:p>
            <a:pPr marL="365125" indent="-365125" algn="l">
              <a:lnSpc>
                <a:spcPct val="100000"/>
              </a:lnSpc>
              <a:spcBef>
                <a:spcPts val="1200"/>
              </a:spcBef>
              <a:buClr>
                <a:srgbClr val="990000"/>
              </a:buClr>
              <a:buFont typeface="Wingdings" pitchFamily="2" charset="2"/>
              <a:buChar char="n"/>
            </a:pPr>
            <a:r>
              <a:rPr lang="el-GR" altLang="el-GR" sz="1800" b="0" dirty="0">
                <a:solidFill>
                  <a:srgbClr val="000000"/>
                </a:solidFill>
                <a:latin typeface="Tahoma"/>
              </a:rPr>
              <a:t>Σε περίπτωση σημαντικών τροποποιήσεων στο Σύστημα Διαχείρισης και Ελέγχου</a:t>
            </a:r>
          </a:p>
          <a:p>
            <a:pPr algn="l">
              <a:lnSpc>
                <a:spcPct val="100000"/>
              </a:lnSpc>
              <a:spcBef>
                <a:spcPts val="1200"/>
              </a:spcBef>
              <a:buClr>
                <a:srgbClr val="990000"/>
              </a:buClr>
            </a:pPr>
            <a:r>
              <a:rPr lang="el-GR" altLang="el-GR" sz="1800" b="0" dirty="0">
                <a:solidFill>
                  <a:srgbClr val="000000"/>
                </a:solidFill>
                <a:latin typeface="Tahoma"/>
              </a:rPr>
              <a:t>     </a:t>
            </a:r>
            <a:r>
              <a:rPr lang="el-GR" altLang="el-GR" sz="1800" i="1" dirty="0" smtClean="0">
                <a:solidFill>
                  <a:srgbClr val="C00000"/>
                </a:solidFill>
                <a:latin typeface="Tahoma"/>
              </a:rPr>
              <a:t>ενεργοποιείται άμεσα η διαδικασία</a:t>
            </a:r>
            <a:endParaRPr lang="el-GR" altLang="el-GR" sz="1800" i="1" dirty="0">
              <a:solidFill>
                <a:srgbClr val="C00000"/>
              </a:solidFill>
              <a:latin typeface="Tahoma"/>
            </a:endParaRPr>
          </a:p>
          <a:p>
            <a:pPr algn="l">
              <a:lnSpc>
                <a:spcPct val="100000"/>
              </a:lnSpc>
              <a:spcBef>
                <a:spcPts val="1200"/>
              </a:spcBef>
              <a:buClr>
                <a:srgbClr val="990000"/>
              </a:buClr>
            </a:pPr>
            <a:endParaRPr lang="el-GR" altLang="el-GR" sz="1800" b="0" dirty="0">
              <a:solidFill>
                <a:srgbClr val="000000"/>
              </a:solidFill>
              <a:latin typeface="Tahoma"/>
            </a:endParaRPr>
          </a:p>
        </p:txBody>
      </p:sp>
      <p:sp>
        <p:nvSpPr>
          <p:cNvPr id="11" name="Στρογγυλεμένο ορθογώνιο 11"/>
          <p:cNvSpPr/>
          <p:nvPr/>
        </p:nvSpPr>
        <p:spPr bwMode="auto">
          <a:xfrm>
            <a:off x="281348" y="381000"/>
            <a:ext cx="8999812" cy="529975"/>
          </a:xfrm>
          <a:prstGeom prst="roundRect">
            <a:avLst/>
          </a:prstGeom>
          <a:solidFill>
            <a:srgbClr val="0070C0"/>
          </a:solidFill>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algn="l" eaLnBrk="1" hangingPunct="1">
              <a:lnSpc>
                <a:spcPct val="100000"/>
              </a:lnSpc>
            </a:pPr>
            <a:r>
              <a:rPr lang="el-GR" altLang="el-GR" sz="2600" dirty="0" smtClean="0">
                <a:solidFill>
                  <a:schemeClr val="bg1"/>
                </a:solidFill>
                <a:latin typeface="Tahoma" pitchFamily="34" charset="0"/>
                <a:cs typeface="Tahoma" pitchFamily="34" charset="0"/>
              </a:rPr>
              <a:t>Διαχείριση κινδύνων</a:t>
            </a:r>
            <a:endParaRPr lang="el-GR" sz="2600" dirty="0">
              <a:solidFill>
                <a:schemeClr val="bg1"/>
              </a:solidFill>
              <a:latin typeface="Tahoma" pitchFamily="34" charset="0"/>
              <a:cs typeface="Tahoma" pitchFamily="34" charset="0"/>
            </a:endParaRPr>
          </a:p>
        </p:txBody>
      </p:sp>
      <p:sp>
        <p:nvSpPr>
          <p:cNvPr id="12" name="Action Button: Return 11">
            <a:hlinkClick r:id="rId3" action="ppaction://hlinksldjump" highlightClick="1"/>
          </p:cNvPr>
          <p:cNvSpPr/>
          <p:nvPr/>
        </p:nvSpPr>
        <p:spPr bwMode="auto">
          <a:xfrm>
            <a:off x="9242474" y="6217920"/>
            <a:ext cx="464233" cy="323557"/>
          </a:xfrm>
          <a:prstGeom prst="actionButtonRetur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endParaRPr lang="el-GR" smtClean="0">
              <a:solidFill>
                <a:srgbClr val="000000"/>
              </a:solidFill>
            </a:endParaRPr>
          </a:p>
        </p:txBody>
      </p:sp>
    </p:spTree>
    <p:extLst>
      <p:ext uri="{BB962C8B-B14F-4D97-AF65-F5344CB8AC3E}">
        <p14:creationId xmlns:p14="http://schemas.microsoft.com/office/powerpoint/2010/main" val="3364346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38936" y="283963"/>
            <a:ext cx="9411503" cy="8836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1" hangingPunct="1">
              <a:lnSpc>
                <a:spcPct val="100000"/>
              </a:lnSpc>
            </a:pPr>
            <a:r>
              <a:rPr lang="el-GR" sz="2600" dirty="0" smtClean="0">
                <a:solidFill>
                  <a:schemeClr val="accent6">
                    <a:lumMod val="50000"/>
                  </a:schemeClr>
                </a:solidFill>
                <a:latin typeface="Tahoma" pitchFamily="34" charset="0"/>
                <a:cs typeface="Tahoma" pitchFamily="34" charset="0"/>
              </a:rPr>
              <a:t>Στοιχεία απλοποίησης που εισάγονται στο ΣΔΕ της περιόδου 2014-2020</a:t>
            </a:r>
            <a:endParaRPr lang="el-GR" sz="2600" dirty="0" smtClean="0">
              <a:solidFill>
                <a:schemeClr val="accent6">
                  <a:lumMod val="50000"/>
                </a:schemeClr>
              </a:solidFill>
            </a:endParaRPr>
          </a:p>
          <a:p>
            <a:pPr eaLnBrk="1" hangingPunct="1">
              <a:lnSpc>
                <a:spcPct val="100000"/>
              </a:lnSpc>
            </a:pPr>
            <a:r>
              <a:rPr kumimoji="0" lang="el-GR" altLang="en-US" sz="2600" b="1" i="0" u="none" strike="noStrike" kern="0" cap="none" spc="0" normalizeH="0" baseline="0" noProof="0" dirty="0" smtClean="0">
                <a:ln>
                  <a:noFill/>
                </a:ln>
                <a:solidFill>
                  <a:schemeClr val="accent6">
                    <a:lumMod val="50000"/>
                  </a:schemeClr>
                </a:solidFill>
                <a:effectLst/>
                <a:uLnTx/>
                <a:uFillTx/>
                <a:latin typeface="+mj-lt"/>
                <a:ea typeface="+mj-ea"/>
                <a:cs typeface="+mj-cs"/>
              </a:rPr>
              <a:t/>
            </a:r>
            <a:br>
              <a:rPr kumimoji="0" lang="el-GR" altLang="en-US" sz="2600" b="1" i="0" u="none" strike="noStrike" kern="0" cap="none" spc="0" normalizeH="0" baseline="0" noProof="0" dirty="0" smtClean="0">
                <a:ln>
                  <a:noFill/>
                </a:ln>
                <a:solidFill>
                  <a:schemeClr val="accent6">
                    <a:lumMod val="50000"/>
                  </a:schemeClr>
                </a:solidFill>
                <a:effectLst/>
                <a:uLnTx/>
                <a:uFillTx/>
                <a:latin typeface="+mj-lt"/>
                <a:ea typeface="+mj-ea"/>
                <a:cs typeface="+mj-cs"/>
              </a:rPr>
            </a:br>
            <a:endParaRPr kumimoji="0" lang="en-GB" altLang="en-US" sz="2600" b="1" i="0" u="none" strike="noStrike" kern="0" cap="none" spc="0" normalizeH="0" baseline="0" noProof="0" dirty="0" smtClean="0">
              <a:ln>
                <a:noFill/>
              </a:ln>
              <a:solidFill>
                <a:schemeClr val="accent6">
                  <a:lumMod val="50000"/>
                </a:schemeClr>
              </a:solidFill>
              <a:effectLst/>
              <a:uLnTx/>
              <a:uFillTx/>
              <a:latin typeface="+mj-lt"/>
              <a:ea typeface="+mj-ea"/>
              <a:cs typeface="+mj-cs"/>
            </a:endParaRPr>
          </a:p>
        </p:txBody>
      </p:sp>
      <p:sp>
        <p:nvSpPr>
          <p:cNvPr id="8" name="Rectangle 7">
            <a:hlinkClick r:id="rId3" action="ppaction://hlinksldjump"/>
          </p:cNvPr>
          <p:cNvSpPr/>
          <p:nvPr/>
        </p:nvSpPr>
        <p:spPr>
          <a:xfrm>
            <a:off x="5378139" y="1885911"/>
            <a:ext cx="3756074" cy="1583316"/>
          </a:xfrm>
          <a:prstGeom prst="rect">
            <a:avLst/>
          </a:prstGeom>
          <a:solidFill>
            <a:schemeClr val="accent4">
              <a:lumMod val="65000"/>
              <a:lumOff val="35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defTabSz="1244600">
              <a:lnSpc>
                <a:spcPct val="90000"/>
              </a:lnSpc>
              <a:spcAft>
                <a:spcPct val="35000"/>
              </a:spcAft>
            </a:pPr>
            <a:r>
              <a:rPr lang="el-GR" sz="2800" dirty="0" smtClean="0">
                <a:ln w="12700">
                  <a:solidFill>
                    <a:schemeClr val="tx2">
                      <a:satMod val="155000"/>
                    </a:schemeClr>
                  </a:solidFill>
                  <a:prstDash val="solid"/>
                </a:ln>
                <a:solidFill>
                  <a:schemeClr val="bg1"/>
                </a:solidFill>
                <a:latin typeface="+mj-lt"/>
              </a:rPr>
              <a:t>Υπολογισμός καθαρών εσόδων</a:t>
            </a:r>
          </a:p>
        </p:txBody>
      </p:sp>
      <p:sp>
        <p:nvSpPr>
          <p:cNvPr id="9" name="Rectangle 8">
            <a:hlinkClick r:id="rId4" action="ppaction://hlinksldjump"/>
          </p:cNvPr>
          <p:cNvSpPr/>
          <p:nvPr/>
        </p:nvSpPr>
        <p:spPr>
          <a:xfrm>
            <a:off x="749599" y="1885911"/>
            <a:ext cx="3756074" cy="1583316"/>
          </a:xfrm>
          <a:prstGeom prst="rect">
            <a:avLst/>
          </a:prstGeom>
          <a:solidFill>
            <a:srgbClr val="80800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l-GR" sz="2800" dirty="0" smtClean="0">
                <a:ln w="12700">
                  <a:solidFill>
                    <a:schemeClr val="tx2">
                      <a:satMod val="155000"/>
                    </a:schemeClr>
                  </a:solidFill>
                  <a:prstDash val="solid"/>
                </a:ln>
                <a:solidFill>
                  <a:schemeClr val="bg1"/>
                </a:solidFill>
                <a:latin typeface="+mj-lt"/>
              </a:rPr>
              <a:t>Απλοποιημένα κόστη</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467928256"/>
              </p:ext>
            </p:extLst>
          </p:nvPr>
        </p:nvGraphicFramePr>
        <p:xfrm>
          <a:off x="506506" y="873027"/>
          <a:ext cx="8904194" cy="505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a:xfrm>
            <a:off x="437765" y="272637"/>
            <a:ext cx="8915400" cy="578263"/>
          </a:xfrm>
          <a:prstGeom prst="rect">
            <a:avLst/>
          </a:prstGeom>
        </p:spPr>
        <p:txBody>
          <a:body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l-GR" altLang="en-US" sz="2600" b="1" i="0" u="none" strike="noStrike" kern="0" cap="none" spc="0" normalizeH="0" baseline="0" noProof="0" dirty="0" smtClean="0">
                <a:ln>
                  <a:noFill/>
                </a:ln>
                <a:solidFill>
                  <a:srgbClr val="336699"/>
                </a:solidFill>
                <a:effectLst/>
                <a:uLnTx/>
                <a:uFillTx/>
                <a:latin typeface="+mj-lt"/>
                <a:ea typeface="+mj-ea"/>
                <a:cs typeface="+mj-cs"/>
              </a:rPr>
              <a:t>Απλοποιημένα κόστη</a:t>
            </a:r>
            <a:r>
              <a:rPr kumimoji="0" lang="en-GB" altLang="en-US" sz="2600" b="1" i="0" u="none" strike="noStrike" kern="0" cap="none" spc="0" normalizeH="0" baseline="0" noProof="0" dirty="0" smtClean="0">
                <a:ln>
                  <a:noFill/>
                </a:ln>
                <a:solidFill>
                  <a:srgbClr val="336699"/>
                </a:solidFill>
                <a:effectLst/>
                <a:uLnTx/>
                <a:uFillTx/>
                <a:latin typeface="+mj-lt"/>
                <a:ea typeface="+mj-ea"/>
                <a:cs typeface="+mj-cs"/>
              </a:rPr>
              <a:t/>
            </a:r>
            <a:br>
              <a:rPr kumimoji="0" lang="en-GB" altLang="en-US" sz="2600" b="1" i="0" u="none" strike="noStrike" kern="0" cap="none" spc="0" normalizeH="0" baseline="0" noProof="0" dirty="0" smtClean="0">
                <a:ln>
                  <a:noFill/>
                </a:ln>
                <a:solidFill>
                  <a:srgbClr val="336699"/>
                </a:solidFill>
                <a:effectLst/>
                <a:uLnTx/>
                <a:uFillTx/>
                <a:latin typeface="+mj-lt"/>
                <a:ea typeface="+mj-ea"/>
                <a:cs typeface="+mj-cs"/>
              </a:rPr>
            </a:br>
            <a:endParaRPr kumimoji="0" lang="en-GB" altLang="en-US" sz="2600" b="1" i="0" u="none" strike="noStrike" kern="0" cap="none" spc="0" normalizeH="0" baseline="0" noProof="0" dirty="0" smtClean="0">
              <a:ln>
                <a:noFill/>
              </a:ln>
              <a:solidFill>
                <a:srgbClr val="336699"/>
              </a:solidFill>
              <a:effectLst/>
              <a:uLnTx/>
              <a:uFillTx/>
              <a:latin typeface="+mj-lt"/>
              <a:ea typeface="+mj-ea"/>
              <a:cs typeface="+mj-cs"/>
            </a:endParaRPr>
          </a:p>
        </p:txBody>
      </p:sp>
      <p:sp>
        <p:nvSpPr>
          <p:cNvPr id="6" name="Action Button: Return 5">
            <a:hlinkClick r:id="rId8" action="ppaction://hlinksldjump" highlightClick="1"/>
          </p:cNvPr>
          <p:cNvSpPr/>
          <p:nvPr/>
        </p:nvSpPr>
        <p:spPr bwMode="auto">
          <a:xfrm>
            <a:off x="9228406" y="6161650"/>
            <a:ext cx="464233" cy="323557"/>
          </a:xfrm>
          <a:prstGeom prst="actionButtonRetur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l-GR" sz="10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a:xfrm>
            <a:off x="507339" y="433130"/>
            <a:ext cx="8915400" cy="936625"/>
          </a:xfrm>
        </p:spPr>
        <p:txBody>
          <a:bodyPr/>
          <a:lstStyle/>
          <a:p>
            <a:pPr algn="ctr"/>
            <a:r>
              <a:rPr lang="el-GR" altLang="en-US" dirty="0" smtClean="0"/>
              <a:t>Επιλογές απλοποιημένων δαπανών </a:t>
            </a:r>
            <a:r>
              <a:rPr lang="en-US" altLang="en-US" dirty="0" smtClean="0"/>
              <a:t>                                               </a:t>
            </a:r>
            <a:r>
              <a:rPr lang="el-GR" altLang="en-US" dirty="0" smtClean="0"/>
              <a:t>χωρίς υποχρέωση εκ των προτέρων υπολογισμού</a:t>
            </a:r>
            <a:endParaRPr lang="en-GB" altLang="en-US" dirty="0"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898100129"/>
              </p:ext>
            </p:extLst>
          </p:nvPr>
        </p:nvGraphicFramePr>
        <p:xfrm>
          <a:off x="495300" y="1676400"/>
          <a:ext cx="89154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8600" y="272637"/>
            <a:ext cx="9479279" cy="578263"/>
          </a:xfrm>
        </p:spPr>
        <p:txBody>
          <a:bodyPr/>
          <a:lstStyle/>
          <a:p>
            <a:pPr marL="342900" indent="-342900" algn="ctr"/>
            <a:r>
              <a:rPr lang="el-GR" altLang="en-US" sz="2600" dirty="0" smtClean="0">
                <a:solidFill>
                  <a:srgbClr val="336699"/>
                </a:solidFill>
              </a:rPr>
              <a:t>Υπολογισμός καθαρών εσόδων</a:t>
            </a:r>
            <a:endParaRPr lang="en-GB" altLang="en-US" sz="2600" dirty="0" smtClean="0">
              <a:solidFill>
                <a:srgbClr val="336699"/>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2768430712"/>
              </p:ext>
            </p:extLst>
          </p:nvPr>
        </p:nvGraphicFramePr>
        <p:xfrm>
          <a:off x="532677" y="1154289"/>
          <a:ext cx="8970432" cy="3215640"/>
        </p:xfrm>
        <a:graphic>
          <a:graphicData uri="http://schemas.openxmlformats.org/drawingml/2006/table">
            <a:tbl>
              <a:tblPr firstRow="1" bandRow="1">
                <a:tableStyleId>{68D230F3-CF80-4859-8CE7-A43EE81993B5}</a:tableStyleId>
              </a:tblPr>
              <a:tblGrid>
                <a:gridCol w="2028099"/>
                <a:gridCol w="3042146"/>
                <a:gridCol w="3900187"/>
              </a:tblGrid>
              <a:tr h="370840">
                <a:tc>
                  <a:txBody>
                    <a:bodyPr/>
                    <a:lstStyle/>
                    <a:p>
                      <a:r>
                        <a:rPr lang="el-GR" sz="1400" b="1" dirty="0" smtClean="0">
                          <a:latin typeface="+mj-lt"/>
                        </a:rPr>
                        <a:t>Διαφορά </a:t>
                      </a:r>
                      <a:endParaRPr lang="fr-FR" sz="1400" b="1" dirty="0">
                        <a:latin typeface="+mj-lt"/>
                      </a:endParaRPr>
                    </a:p>
                  </a:txBody>
                  <a:tcPr marL="99054" marR="99054"/>
                </a:tc>
                <a:tc>
                  <a:txBody>
                    <a:bodyPr/>
                    <a:lstStyle/>
                    <a:p>
                      <a:r>
                        <a:rPr lang="en-GB" sz="1400" b="1" dirty="0" smtClean="0">
                          <a:latin typeface="+mj-lt"/>
                        </a:rPr>
                        <a:t>2007-2013</a:t>
                      </a:r>
                      <a:endParaRPr lang="fr-FR" sz="1400" b="1" dirty="0">
                        <a:latin typeface="+mj-lt"/>
                      </a:endParaRPr>
                    </a:p>
                  </a:txBody>
                  <a:tcPr marL="99054" marR="99054"/>
                </a:tc>
                <a:tc>
                  <a:txBody>
                    <a:bodyPr/>
                    <a:lstStyle/>
                    <a:p>
                      <a:r>
                        <a:rPr lang="en-GB" sz="1400" b="1" dirty="0" smtClean="0">
                          <a:latin typeface="+mj-lt"/>
                        </a:rPr>
                        <a:t>2014-2020</a:t>
                      </a:r>
                      <a:endParaRPr lang="fr-FR" sz="1400" b="1" dirty="0">
                        <a:latin typeface="+mj-lt"/>
                      </a:endParaRPr>
                    </a:p>
                  </a:txBody>
                  <a:tcPr marL="99054" marR="9905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smtClean="0">
                          <a:latin typeface="+mj-lt"/>
                        </a:rPr>
                        <a:t>Πεδίο εφαρμογής</a:t>
                      </a:r>
                      <a:endParaRPr lang="fr-FR" sz="1400" b="1" dirty="0">
                        <a:latin typeface="+mj-lt"/>
                      </a:endParaRPr>
                    </a:p>
                  </a:txBody>
                  <a:tcPr marL="99054" marR="9905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tx1"/>
                          </a:solidFill>
                          <a:latin typeface="+mj-lt"/>
                          <a:ea typeface="+mn-ea"/>
                          <a:cs typeface="+mn-cs"/>
                        </a:rPr>
                        <a:t>ΕΤΠΑ, ΤΣ</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tx1"/>
                          </a:solidFill>
                          <a:latin typeface="+mj-lt"/>
                          <a:ea typeface="+mn-ea"/>
                          <a:cs typeface="+mn-cs"/>
                        </a:rPr>
                        <a:t>το συνολικό κόστος &gt; 1 εκατ. €</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tx1"/>
                          </a:solidFill>
                          <a:latin typeface="+mj-lt"/>
                          <a:ea typeface="+mn-ea"/>
                          <a:cs typeface="+mn-cs"/>
                        </a:rPr>
                        <a:t>Όχι</a:t>
                      </a:r>
                      <a:r>
                        <a:rPr lang="el-GR" sz="1400" b="0" kern="1200" baseline="0" dirty="0" smtClean="0">
                          <a:solidFill>
                            <a:schemeClr val="tx1"/>
                          </a:solidFill>
                          <a:latin typeface="+mj-lt"/>
                          <a:ea typeface="+mn-ea"/>
                          <a:cs typeface="+mn-cs"/>
                        </a:rPr>
                        <a:t> κρατική ενίσχυση</a:t>
                      </a:r>
                      <a:endParaRPr lang="fr-FR" sz="1400" b="0" kern="1200" dirty="0" smtClean="0">
                        <a:solidFill>
                          <a:schemeClr val="tx1"/>
                        </a:solidFill>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b="1" dirty="0">
                        <a:latin typeface="+mj-lt"/>
                      </a:endParaRPr>
                    </a:p>
                  </a:txBody>
                  <a:tcPr marL="99054" marR="9905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tx1"/>
                          </a:solidFill>
                          <a:latin typeface="+mj-lt"/>
                          <a:ea typeface="+mn-ea"/>
                          <a:cs typeface="+mn-cs"/>
                        </a:rPr>
                        <a:t>ΕΔΕΤ</a:t>
                      </a:r>
                      <a:r>
                        <a:rPr lang="el-GR" sz="1400" kern="1200" baseline="0" dirty="0" smtClean="0">
                          <a:solidFill>
                            <a:schemeClr val="tx1"/>
                          </a:solidFill>
                          <a:latin typeface="+mj-lt"/>
                          <a:ea typeface="+mn-ea"/>
                          <a:cs typeface="+mn-cs"/>
                        </a:rPr>
                        <a:t> πλην ΕΚΤ</a:t>
                      </a:r>
                      <a:endParaRPr lang="el-GR" sz="1400" kern="1200" dirty="0" smtClean="0">
                        <a:solidFill>
                          <a:schemeClr val="tx1"/>
                        </a:solidFill>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tx1"/>
                          </a:solidFill>
                          <a:latin typeface="+mj-lt"/>
                          <a:ea typeface="+mn-ea"/>
                          <a:cs typeface="+mn-cs"/>
                        </a:rPr>
                        <a:t>το συνολικό επιλέξιμο κόστος πριν την αφαίρεση των καθαρών εσόδων &gt; 1 εκατ. €</a:t>
                      </a:r>
                      <a:endParaRPr lang="fr-FR" sz="1400" b="0" dirty="0">
                        <a:solidFill>
                          <a:schemeClr val="tx1"/>
                        </a:solidFill>
                        <a:latin typeface="+mj-lt"/>
                      </a:endParaRPr>
                    </a:p>
                  </a:txBody>
                  <a:tcPr marL="99054" marR="9905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b="1" kern="1200" dirty="0">
                        <a:solidFill>
                          <a:schemeClr val="tx1"/>
                        </a:solidFill>
                        <a:latin typeface="+mj-lt"/>
                        <a:ea typeface="+mn-ea"/>
                        <a:cs typeface="+mn-cs"/>
                      </a:endParaRPr>
                    </a:p>
                  </a:txBody>
                  <a:tcPr marL="99054" marR="99054"/>
                </a:tc>
                <a:tc>
                  <a:txBody>
                    <a:bodyPr/>
                    <a:lstStyle/>
                    <a:p>
                      <a:endParaRPr lang="fr-FR" sz="1400" b="0" dirty="0">
                        <a:latin typeface="+mj-lt"/>
                      </a:endParaRPr>
                    </a:p>
                  </a:txBody>
                  <a:tcPr marL="99054" marR="99054"/>
                </a:tc>
                <a:tc>
                  <a:txBody>
                    <a:bodyPr/>
                    <a:lstStyle/>
                    <a:p>
                      <a:endParaRPr lang="fr-FR" sz="1400" b="0" dirty="0">
                        <a:latin typeface="+mj-lt"/>
                      </a:endParaRPr>
                    </a:p>
                  </a:txBody>
                  <a:tcPr marL="99054" marR="99054"/>
                </a:tc>
              </a:tr>
              <a:tr h="370840">
                <a:tc>
                  <a:txBody>
                    <a:bodyPr/>
                    <a:lstStyle/>
                    <a:p>
                      <a:r>
                        <a:rPr lang="el-GR" sz="1400" b="1" dirty="0" smtClean="0">
                          <a:latin typeface="+mj-lt"/>
                        </a:rPr>
                        <a:t>Τρόπος υπολογισμού</a:t>
                      </a:r>
                      <a:endParaRPr lang="fr-FR" sz="1400" b="1" dirty="0">
                        <a:latin typeface="+mj-lt"/>
                      </a:endParaRPr>
                    </a:p>
                  </a:txBody>
                  <a:tcPr marL="99054" marR="99054"/>
                </a:tc>
                <a:tc>
                  <a:txBody>
                    <a:bodyPr/>
                    <a:lstStyle/>
                    <a:p>
                      <a:r>
                        <a:rPr lang="el-GR" sz="1400" b="1" baseline="0" dirty="0" smtClean="0">
                          <a:latin typeface="+mj-lt"/>
                        </a:rPr>
                        <a:t>Υπολογισμός συντελεστή ελλείμματος χρηματοδότησης</a:t>
                      </a:r>
                      <a:endParaRPr lang="en-GB" sz="1400" b="1" dirty="0" smtClean="0">
                        <a:latin typeface="+mj-lt"/>
                      </a:endParaRPr>
                    </a:p>
                    <a:p>
                      <a:endParaRPr lang="fr-FR" sz="1400" b="1" dirty="0">
                        <a:latin typeface="+mj-lt"/>
                      </a:endParaRPr>
                    </a:p>
                  </a:txBody>
                  <a:tcPr marL="99054" marR="99054"/>
                </a:tc>
                <a:tc>
                  <a:txBody>
                    <a:bodyPr/>
                    <a:lstStyle/>
                    <a:p>
                      <a:r>
                        <a:rPr lang="el-GR" sz="1400" b="1" dirty="0" smtClean="0">
                          <a:latin typeface="+mj-lt"/>
                        </a:rPr>
                        <a:t>Δύο δυνατότητες</a:t>
                      </a:r>
                      <a:r>
                        <a:rPr lang="en-GB" sz="1400" b="1" dirty="0" smtClean="0">
                          <a:latin typeface="+mj-lt"/>
                        </a:rPr>
                        <a:t>:</a:t>
                      </a:r>
                    </a:p>
                    <a:p>
                      <a:pPr marL="342900" indent="-342900">
                        <a:buAutoNum type="arabicPeriod"/>
                      </a:pPr>
                      <a:r>
                        <a:rPr lang="el-GR" sz="1400" b="1" dirty="0" smtClean="0">
                          <a:latin typeface="+mj-lt"/>
                        </a:rPr>
                        <a:t>Κατ’ αποκοπή ποσοστό καθαρών εσόδων,</a:t>
                      </a:r>
                      <a:r>
                        <a:rPr lang="el-GR" sz="1400" b="1" baseline="0" dirty="0" smtClean="0">
                          <a:latin typeface="+mj-lt"/>
                        </a:rPr>
                        <a:t> </a:t>
                      </a:r>
                    </a:p>
                    <a:p>
                      <a:pPr marL="342900" indent="-342900">
                        <a:buAutoNum type="arabicPeriod"/>
                      </a:pPr>
                      <a:r>
                        <a:rPr lang="el-GR" sz="1400" b="1" baseline="0" dirty="0" smtClean="0">
                          <a:latin typeface="+mj-lt"/>
                        </a:rPr>
                        <a:t>Υπολογισμός συντελεστή ελλείμματος χρηματοδότησης</a:t>
                      </a:r>
                      <a:endParaRPr lang="en-GB" sz="1400" b="1" dirty="0" smtClean="0">
                        <a:latin typeface="+mj-lt"/>
                      </a:endParaRPr>
                    </a:p>
                  </a:txBody>
                  <a:tcPr marL="99054" marR="9905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b="1" dirty="0">
                        <a:latin typeface="+mj-lt"/>
                      </a:endParaRPr>
                    </a:p>
                  </a:txBody>
                  <a:tcPr marL="99054" marR="99054"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b="0" dirty="0">
                        <a:latin typeface="+mj-lt"/>
                      </a:endParaRPr>
                    </a:p>
                  </a:txBody>
                  <a:tcPr marL="99054" marR="99054"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b="0" dirty="0">
                        <a:latin typeface="+mj-lt"/>
                      </a:endParaRPr>
                    </a:p>
                  </a:txBody>
                  <a:tcPr marL="99054" marR="99054" marT="45711" marB="45711"/>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29513" y="330149"/>
            <a:ext cx="8781781" cy="561975"/>
          </a:xfrm>
        </p:spPr>
        <p:txBody>
          <a:bodyPr/>
          <a:lstStyle/>
          <a:p>
            <a:pPr eaLnBrk="1" hangingPunct="1"/>
            <a:r>
              <a:rPr lang="el-GR" dirty="0" smtClean="0"/>
              <a:t>Υπολογισμός καθαρών εσόδων </a:t>
            </a:r>
            <a:r>
              <a:rPr lang="el-GR" dirty="0"/>
              <a:t>με </a:t>
            </a:r>
            <a:r>
              <a:rPr lang="el-GR" dirty="0" smtClean="0"/>
              <a:t>κατ</a:t>
            </a:r>
            <a:r>
              <a:rPr lang="el-GR" dirty="0"/>
              <a:t>' αποκοπή </a:t>
            </a:r>
            <a:r>
              <a:rPr lang="el-GR" dirty="0" smtClean="0"/>
              <a:t>ποσοστό</a:t>
            </a:r>
            <a:endParaRPr lang="en-GB" altLang="en-US" dirty="0" smtClean="0"/>
          </a:p>
        </p:txBody>
      </p:sp>
      <p:sp>
        <p:nvSpPr>
          <p:cNvPr id="79876" name="Slide Number Placeholder 3"/>
          <p:cNvSpPr>
            <a:spLocks noGrp="1"/>
          </p:cNvSpPr>
          <p:nvPr>
            <p:ph type="sldNum" sz="quarter" idx="4294967295"/>
          </p:nvPr>
        </p:nvSpPr>
        <p:spPr>
          <a:xfrm>
            <a:off x="7099300" y="6245225"/>
            <a:ext cx="2311400" cy="476250"/>
          </a:xfrm>
          <a:prstGeom prst="rect">
            <a:avLst/>
          </a:prstGeom>
          <a:noFill/>
          <a:ln>
            <a:miter lim="800000"/>
            <a:headEnd/>
            <a:tailEnd/>
          </a:ln>
        </p:spPr>
        <p:txBody>
          <a:bodyPr/>
          <a:lstStyle/>
          <a:p>
            <a:fld id="{2FFD1788-6A16-49A6-B619-3660B0E1991A}" type="slidenum">
              <a:rPr lang="en-GB" altLang="en-US" smtClean="0">
                <a:solidFill>
                  <a:srgbClr val="FFFF99"/>
                </a:solidFill>
              </a:rPr>
              <a:pPr/>
              <a:t>17</a:t>
            </a:fld>
            <a:endParaRPr lang="en-GB" altLang="en-US" smtClean="0">
              <a:solidFill>
                <a:srgbClr val="FFFF99"/>
              </a:solidFill>
            </a:endParaRPr>
          </a:p>
        </p:txBody>
      </p:sp>
      <p:graphicFrame>
        <p:nvGraphicFramePr>
          <p:cNvPr id="8" name="Table 7"/>
          <p:cNvGraphicFramePr>
            <a:graphicFrameLocks noGrp="1"/>
          </p:cNvGraphicFramePr>
          <p:nvPr/>
        </p:nvGraphicFramePr>
        <p:xfrm>
          <a:off x="633046" y="4473532"/>
          <a:ext cx="8468751" cy="981025"/>
        </p:xfrm>
        <a:graphic>
          <a:graphicData uri="http://schemas.openxmlformats.org/drawingml/2006/table">
            <a:tbl>
              <a:tblPr/>
              <a:tblGrid>
                <a:gridCol w="2639453"/>
                <a:gridCol w="333304"/>
                <a:gridCol w="3851296"/>
                <a:gridCol w="476097"/>
                <a:gridCol w="1168601"/>
              </a:tblGrid>
              <a:tr h="981025">
                <a:tc>
                  <a:txBody>
                    <a:bodyPr/>
                    <a:lstStyle/>
                    <a:p>
                      <a:pPr marR="14605" algn="ctr">
                        <a:lnSpc>
                          <a:spcPts val="1500"/>
                        </a:lnSpc>
                        <a:spcBef>
                          <a:spcPts val="600"/>
                        </a:spcBef>
                        <a:spcAft>
                          <a:spcPts val="0"/>
                        </a:spcAft>
                      </a:pPr>
                      <a:r>
                        <a:rPr lang="el-GR" sz="1600" b="1" dirty="0">
                          <a:latin typeface="Tahoma"/>
                          <a:ea typeface="Calibri"/>
                          <a:cs typeface="Times New Roman"/>
                        </a:rPr>
                        <a:t>επιλέξιμη </a:t>
                      </a:r>
                      <a:r>
                        <a:rPr lang="el-GR" sz="1600" b="1" dirty="0" smtClean="0">
                          <a:latin typeface="Tahoma"/>
                          <a:ea typeface="Calibri"/>
                          <a:cs typeface="Times New Roman"/>
                        </a:rPr>
                        <a:t>δαπάνη       της πράξης</a:t>
                      </a:r>
                      <a:endParaRPr lang="el-GR" sz="1600" dirty="0">
                        <a:latin typeface="Verdana"/>
                        <a:ea typeface="Times New Roman"/>
                        <a:cs typeface="Times New Roman"/>
                      </a:endParaRPr>
                    </a:p>
                    <a:p>
                      <a:pPr marR="14605" algn="ctr">
                        <a:lnSpc>
                          <a:spcPts val="1500"/>
                        </a:lnSpc>
                        <a:spcBef>
                          <a:spcPts val="600"/>
                        </a:spcBef>
                        <a:spcAft>
                          <a:spcPts val="600"/>
                        </a:spcAft>
                      </a:pPr>
                      <a:r>
                        <a:rPr lang="el-GR" sz="1600" b="1" dirty="0" smtClean="0">
                          <a:latin typeface="Tahoma"/>
                          <a:ea typeface="Calibri"/>
                          <a:cs typeface="Times New Roman"/>
                        </a:rPr>
                        <a:t>(</a:t>
                      </a:r>
                      <a:r>
                        <a:rPr lang="el-GR" sz="1600" b="1" dirty="0">
                          <a:latin typeface="Tahoma"/>
                          <a:ea typeface="Calibri"/>
                          <a:cs typeface="Times New Roman"/>
                        </a:rPr>
                        <a:t>€, μη προεξοφλημένη)</a:t>
                      </a:r>
                      <a:endParaRPr lang="el-GR" sz="16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14605" algn="ctr">
                        <a:lnSpc>
                          <a:spcPts val="1500"/>
                        </a:lnSpc>
                        <a:spcBef>
                          <a:spcPts val="600"/>
                        </a:spcBef>
                        <a:spcAft>
                          <a:spcPts val="0"/>
                        </a:spcAft>
                      </a:pPr>
                      <a:r>
                        <a:rPr lang="el-GR" sz="1600" b="1" dirty="0">
                          <a:latin typeface="Tahoma"/>
                          <a:ea typeface="Calibri"/>
                          <a:cs typeface="Times New Roman"/>
                        </a:rPr>
                        <a:t>=</a:t>
                      </a:r>
                      <a:endParaRPr lang="el-GR" sz="1600" dirty="0">
                        <a:latin typeface="Verdana"/>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14605" algn="ctr">
                        <a:lnSpc>
                          <a:spcPts val="1500"/>
                        </a:lnSpc>
                        <a:spcBef>
                          <a:spcPts val="600"/>
                        </a:spcBef>
                        <a:spcAft>
                          <a:spcPts val="0"/>
                        </a:spcAft>
                        <a:tabLst>
                          <a:tab pos="291465" algn="l"/>
                        </a:tabLst>
                      </a:pPr>
                      <a:r>
                        <a:rPr lang="el-GR" sz="1600" b="1" dirty="0">
                          <a:latin typeface="Tahoma"/>
                          <a:ea typeface="Calibri"/>
                          <a:cs typeface="Times New Roman"/>
                        </a:rPr>
                        <a:t>επιλέξιμο κόστος πριν να ληφθούν υπόψη οι απαιτήσεις του άρθρου </a:t>
                      </a:r>
                      <a:r>
                        <a:rPr lang="el-GR" sz="1600" b="1" dirty="0" smtClean="0">
                          <a:latin typeface="Tahoma"/>
                          <a:ea typeface="Calibri"/>
                          <a:cs typeface="Times New Roman"/>
                        </a:rPr>
                        <a:t>61</a:t>
                      </a:r>
                      <a:endParaRPr lang="el-GR" sz="1600" dirty="0">
                        <a:latin typeface="Verdana"/>
                        <a:ea typeface="Times New Roman"/>
                        <a:cs typeface="Times New Roman"/>
                      </a:endParaRPr>
                    </a:p>
                    <a:p>
                      <a:pPr marR="14605" algn="ctr">
                        <a:lnSpc>
                          <a:spcPts val="1500"/>
                        </a:lnSpc>
                        <a:spcBef>
                          <a:spcPts val="600"/>
                        </a:spcBef>
                        <a:spcAft>
                          <a:spcPts val="0"/>
                        </a:spcAft>
                      </a:pPr>
                      <a:r>
                        <a:rPr lang="el-GR" sz="1600" b="1" dirty="0">
                          <a:latin typeface="Tahoma"/>
                          <a:ea typeface="Calibri"/>
                          <a:cs typeface="Times New Roman"/>
                        </a:rPr>
                        <a:t>(€, μη προεξοφλημένο)</a:t>
                      </a:r>
                      <a:endParaRPr lang="el-GR" sz="1600" dirty="0">
                        <a:latin typeface="Verdana"/>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14605" algn="ctr">
                        <a:lnSpc>
                          <a:spcPts val="1500"/>
                        </a:lnSpc>
                        <a:spcBef>
                          <a:spcPts val="600"/>
                        </a:spcBef>
                        <a:spcAft>
                          <a:spcPts val="0"/>
                        </a:spcAft>
                      </a:pPr>
                      <a:r>
                        <a:rPr lang="el-GR" sz="1600" b="1" dirty="0">
                          <a:latin typeface="Tahoma"/>
                          <a:ea typeface="Calibri"/>
                          <a:cs typeface="Times New Roman"/>
                        </a:rPr>
                        <a:t>Χ</a:t>
                      </a:r>
                      <a:endParaRPr lang="el-GR" sz="1600" dirty="0">
                        <a:latin typeface="Verdana"/>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14605" algn="l">
                        <a:lnSpc>
                          <a:spcPts val="1500"/>
                        </a:lnSpc>
                        <a:spcBef>
                          <a:spcPts val="600"/>
                        </a:spcBef>
                        <a:spcAft>
                          <a:spcPts val="0"/>
                        </a:spcAft>
                      </a:pPr>
                      <a:r>
                        <a:rPr lang="el-GR" sz="2000" b="1" dirty="0">
                          <a:latin typeface="Tahoma"/>
                          <a:ea typeface="Calibri"/>
                          <a:cs typeface="Times New Roman"/>
                        </a:rPr>
                        <a:t>(1- </a:t>
                      </a:r>
                      <a:r>
                        <a:rPr lang="en-US" sz="2000" b="1" dirty="0">
                          <a:latin typeface="Tahoma"/>
                          <a:ea typeface="Calibri"/>
                          <a:cs typeface="Times New Roman"/>
                        </a:rPr>
                        <a:t>FR</a:t>
                      </a:r>
                      <a:r>
                        <a:rPr lang="el-GR" sz="2000" b="1" dirty="0">
                          <a:latin typeface="Tahoma"/>
                          <a:ea typeface="Calibri"/>
                          <a:cs typeface="Times New Roman"/>
                        </a:rPr>
                        <a:t>)</a:t>
                      </a:r>
                      <a:endParaRPr lang="el-GR" sz="2000" dirty="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87591628"/>
              </p:ext>
            </p:extLst>
          </p:nvPr>
        </p:nvGraphicFramePr>
        <p:xfrm>
          <a:off x="633045" y="801863"/>
          <a:ext cx="8370277" cy="3110044"/>
        </p:xfrm>
        <a:graphic>
          <a:graphicData uri="http://schemas.openxmlformats.org/drawingml/2006/table">
            <a:tbl>
              <a:tblPr/>
              <a:tblGrid>
                <a:gridCol w="384264"/>
                <a:gridCol w="4848918"/>
                <a:gridCol w="3137095"/>
              </a:tblGrid>
              <a:tr h="413740">
                <a:tc gridSpan="3">
                  <a:txBody>
                    <a:bodyPr/>
                    <a:lstStyle/>
                    <a:p>
                      <a:pPr marL="0" indent="0" algn="l">
                        <a:lnSpc>
                          <a:spcPct val="100000"/>
                        </a:lnSpc>
                        <a:spcBef>
                          <a:spcPts val="600"/>
                        </a:spcBef>
                        <a:spcAft>
                          <a:spcPts val="600"/>
                        </a:spcAft>
                      </a:pPr>
                      <a:r>
                        <a:rPr lang="el-GR" sz="1600" b="1" dirty="0" smtClean="0">
                          <a:solidFill>
                            <a:srgbClr val="000000"/>
                          </a:solidFill>
                          <a:latin typeface="Tahoma"/>
                          <a:ea typeface="Times New Roman"/>
                          <a:cs typeface="Times New Roman"/>
                        </a:rPr>
                        <a:t>Παράρτημα </a:t>
                      </a:r>
                      <a:r>
                        <a:rPr lang="en-US" sz="1600" b="1" dirty="0" smtClean="0">
                          <a:solidFill>
                            <a:srgbClr val="000000"/>
                          </a:solidFill>
                          <a:latin typeface="Tahoma"/>
                          <a:ea typeface="Times New Roman"/>
                          <a:cs typeface="Times New Roman"/>
                        </a:rPr>
                        <a:t>V </a:t>
                      </a:r>
                      <a:r>
                        <a:rPr lang="el-GR" sz="1600" b="1" dirty="0" smtClean="0">
                          <a:solidFill>
                            <a:srgbClr val="000000"/>
                          </a:solidFill>
                          <a:latin typeface="Tahoma"/>
                          <a:ea typeface="Times New Roman"/>
                          <a:cs typeface="Times New Roman"/>
                        </a:rPr>
                        <a:t>του Καν.1303/2013</a:t>
                      </a:r>
                    </a:p>
                  </a:txBody>
                  <a:tcPr marL="40433" marR="40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l-GR"/>
                    </a:p>
                  </a:txBody>
                  <a:tcPr/>
                </a:tc>
                <a:tc hMerge="1">
                  <a:txBody>
                    <a:bodyPr/>
                    <a:lstStyle/>
                    <a:p>
                      <a:pPr algn="just">
                        <a:lnSpc>
                          <a:spcPct val="100000"/>
                        </a:lnSpc>
                        <a:spcBef>
                          <a:spcPts val="600"/>
                        </a:spcBef>
                        <a:spcAft>
                          <a:spcPts val="600"/>
                        </a:spcAft>
                      </a:pPr>
                      <a:endParaRPr lang="el-GR" sz="1600" dirty="0">
                        <a:latin typeface="Verdana"/>
                        <a:ea typeface="Times New Roman"/>
                        <a:cs typeface="Times New Roman"/>
                      </a:endParaRPr>
                    </a:p>
                  </a:txBody>
                  <a:tcPr marL="40433" marR="4043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425561">
                <a:tc gridSpan="2">
                  <a:txBody>
                    <a:bodyPr/>
                    <a:lstStyle/>
                    <a:p>
                      <a:pPr marL="696595" algn="l">
                        <a:lnSpc>
                          <a:spcPct val="100000"/>
                        </a:lnSpc>
                        <a:spcBef>
                          <a:spcPts val="300"/>
                        </a:spcBef>
                        <a:spcAft>
                          <a:spcPts val="300"/>
                        </a:spcAft>
                      </a:pPr>
                      <a:r>
                        <a:rPr lang="el-GR" sz="1600" b="1" i="1" kern="1200" dirty="0">
                          <a:solidFill>
                            <a:srgbClr val="000000"/>
                          </a:solidFill>
                          <a:latin typeface="Tahoma"/>
                          <a:ea typeface="Times New Roman"/>
                          <a:cs typeface="Times New Roman"/>
                        </a:rPr>
                        <a:t>Τομέας</a:t>
                      </a: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a:lnSpc>
                          <a:spcPct val="100000"/>
                        </a:lnSpc>
                        <a:spcBef>
                          <a:spcPts val="300"/>
                        </a:spcBef>
                        <a:spcAft>
                          <a:spcPts val="300"/>
                        </a:spcAft>
                      </a:pPr>
                      <a:r>
                        <a:rPr lang="el-GR" sz="1600" b="1" i="1" dirty="0">
                          <a:solidFill>
                            <a:srgbClr val="000000"/>
                          </a:solidFill>
                          <a:latin typeface="Tahoma"/>
                          <a:ea typeface="Times New Roman"/>
                          <a:cs typeface="Times New Roman"/>
                        </a:rPr>
                        <a:t>Κατ' αποκοπή ποσοστά (FR)</a:t>
                      </a:r>
                      <a:endParaRPr lang="el-GR" sz="1600" dirty="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361">
                <a:tc>
                  <a:txBody>
                    <a:bodyPr/>
                    <a:lstStyle/>
                    <a:p>
                      <a:pPr algn="r">
                        <a:lnSpc>
                          <a:spcPts val="1400"/>
                        </a:lnSpc>
                        <a:spcBef>
                          <a:spcPts val="300"/>
                        </a:spcBef>
                        <a:spcAft>
                          <a:spcPts val="300"/>
                        </a:spcAft>
                      </a:pPr>
                      <a:r>
                        <a:rPr lang="el-GR" sz="1600">
                          <a:solidFill>
                            <a:srgbClr val="000000"/>
                          </a:solidFill>
                          <a:latin typeface="Tahoma"/>
                          <a:ea typeface="Times New Roman"/>
                          <a:cs typeface="Times New Roman"/>
                        </a:rPr>
                        <a:t>1</a:t>
                      </a:r>
                      <a:endParaRPr lang="el-GR" sz="160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Bef>
                          <a:spcPts val="300"/>
                        </a:spcBef>
                        <a:spcAft>
                          <a:spcPts val="300"/>
                        </a:spcAft>
                      </a:pPr>
                      <a:r>
                        <a:rPr lang="el-GR" sz="1600">
                          <a:solidFill>
                            <a:srgbClr val="000000"/>
                          </a:solidFill>
                          <a:latin typeface="Tahoma"/>
                          <a:ea typeface="Times New Roman"/>
                          <a:cs typeface="Times New Roman"/>
                        </a:rPr>
                        <a:t>ΔΡΟΜΟΙ</a:t>
                      </a:r>
                      <a:endParaRPr lang="el-GR" sz="160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300"/>
                        </a:spcBef>
                        <a:spcAft>
                          <a:spcPts val="300"/>
                        </a:spcAft>
                      </a:pPr>
                      <a:r>
                        <a:rPr lang="el-GR" sz="1600">
                          <a:solidFill>
                            <a:srgbClr val="000000"/>
                          </a:solidFill>
                          <a:latin typeface="Tahoma"/>
                          <a:ea typeface="Times New Roman"/>
                          <a:cs typeface="Times New Roman"/>
                        </a:rPr>
                        <a:t>30%</a:t>
                      </a:r>
                      <a:endParaRPr lang="el-GR" sz="160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96">
                <a:tc>
                  <a:txBody>
                    <a:bodyPr/>
                    <a:lstStyle/>
                    <a:p>
                      <a:pPr algn="r">
                        <a:lnSpc>
                          <a:spcPts val="1400"/>
                        </a:lnSpc>
                        <a:spcBef>
                          <a:spcPts val="300"/>
                        </a:spcBef>
                        <a:spcAft>
                          <a:spcPts val="300"/>
                        </a:spcAft>
                      </a:pPr>
                      <a:r>
                        <a:rPr lang="el-GR" sz="1600">
                          <a:solidFill>
                            <a:srgbClr val="000000"/>
                          </a:solidFill>
                          <a:latin typeface="Tahoma"/>
                          <a:ea typeface="Times New Roman"/>
                          <a:cs typeface="Times New Roman"/>
                        </a:rPr>
                        <a:t>2</a:t>
                      </a:r>
                      <a:endParaRPr lang="el-GR" sz="160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Bef>
                          <a:spcPts val="300"/>
                        </a:spcBef>
                        <a:spcAft>
                          <a:spcPts val="300"/>
                        </a:spcAft>
                      </a:pPr>
                      <a:r>
                        <a:rPr lang="el-GR" sz="1600">
                          <a:solidFill>
                            <a:srgbClr val="000000"/>
                          </a:solidFill>
                          <a:latin typeface="Tahoma"/>
                          <a:ea typeface="Times New Roman"/>
                          <a:cs typeface="Times New Roman"/>
                        </a:rPr>
                        <a:t>ΣΙΔΗΡΟΔΡΟΜΟΙ</a:t>
                      </a:r>
                      <a:endParaRPr lang="el-GR" sz="160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300"/>
                        </a:spcBef>
                        <a:spcAft>
                          <a:spcPts val="300"/>
                        </a:spcAft>
                      </a:pPr>
                      <a:r>
                        <a:rPr lang="el-GR" sz="1600" dirty="0">
                          <a:solidFill>
                            <a:srgbClr val="000000"/>
                          </a:solidFill>
                          <a:latin typeface="Tahoma"/>
                          <a:ea typeface="Times New Roman"/>
                          <a:cs typeface="Times New Roman"/>
                        </a:rPr>
                        <a:t>20%</a:t>
                      </a:r>
                      <a:endParaRPr lang="el-GR" sz="1600" dirty="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318">
                <a:tc>
                  <a:txBody>
                    <a:bodyPr/>
                    <a:lstStyle/>
                    <a:p>
                      <a:pPr algn="r">
                        <a:lnSpc>
                          <a:spcPts val="1400"/>
                        </a:lnSpc>
                        <a:spcBef>
                          <a:spcPts val="300"/>
                        </a:spcBef>
                        <a:spcAft>
                          <a:spcPts val="300"/>
                        </a:spcAft>
                      </a:pPr>
                      <a:r>
                        <a:rPr lang="el-GR" sz="1600">
                          <a:solidFill>
                            <a:srgbClr val="000000"/>
                          </a:solidFill>
                          <a:latin typeface="Tahoma"/>
                          <a:ea typeface="Times New Roman"/>
                          <a:cs typeface="Times New Roman"/>
                        </a:rPr>
                        <a:t>3</a:t>
                      </a:r>
                      <a:endParaRPr lang="el-GR" sz="160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Bef>
                          <a:spcPts val="300"/>
                        </a:spcBef>
                        <a:spcAft>
                          <a:spcPts val="300"/>
                        </a:spcAft>
                      </a:pPr>
                      <a:r>
                        <a:rPr lang="el-GR" sz="1600" dirty="0">
                          <a:solidFill>
                            <a:srgbClr val="000000"/>
                          </a:solidFill>
                          <a:latin typeface="Tahoma"/>
                          <a:ea typeface="Times New Roman"/>
                          <a:cs typeface="Times New Roman"/>
                        </a:rPr>
                        <a:t>ΑΣΤΙΚΕΣ ΣΥΓΚΟΙΝΩΝΙΕΣ</a:t>
                      </a:r>
                      <a:endParaRPr lang="el-GR" sz="1600" dirty="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300"/>
                        </a:spcBef>
                        <a:spcAft>
                          <a:spcPts val="300"/>
                        </a:spcAft>
                      </a:pPr>
                      <a:r>
                        <a:rPr lang="el-GR" sz="1600">
                          <a:solidFill>
                            <a:srgbClr val="000000"/>
                          </a:solidFill>
                          <a:latin typeface="Tahoma"/>
                          <a:ea typeface="Times New Roman"/>
                          <a:cs typeface="Times New Roman"/>
                        </a:rPr>
                        <a:t>20%</a:t>
                      </a:r>
                      <a:endParaRPr lang="el-GR" sz="160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946">
                <a:tc>
                  <a:txBody>
                    <a:bodyPr/>
                    <a:lstStyle/>
                    <a:p>
                      <a:pPr algn="r">
                        <a:lnSpc>
                          <a:spcPts val="1400"/>
                        </a:lnSpc>
                        <a:spcBef>
                          <a:spcPts val="300"/>
                        </a:spcBef>
                        <a:spcAft>
                          <a:spcPts val="300"/>
                        </a:spcAft>
                      </a:pPr>
                      <a:r>
                        <a:rPr lang="el-GR" sz="1600">
                          <a:latin typeface="Tahoma"/>
                          <a:ea typeface="Times New Roman"/>
                          <a:cs typeface="Times New Roman"/>
                        </a:rPr>
                        <a:t>4</a:t>
                      </a:r>
                      <a:endParaRPr lang="el-GR" sz="160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l-GR" sz="1600" dirty="0">
                          <a:latin typeface="Tahoma"/>
                          <a:ea typeface="Times New Roman"/>
                          <a:cs typeface="Times New Roman"/>
                        </a:rPr>
                        <a:t>ΥΔΑΤΑ </a:t>
                      </a:r>
                      <a:r>
                        <a:rPr lang="el-GR" sz="1600" dirty="0" smtClean="0">
                          <a:latin typeface="Tahoma"/>
                          <a:ea typeface="Times New Roman"/>
                          <a:cs typeface="Times New Roman"/>
                        </a:rPr>
                        <a:t>                                                           (ΥΔΡΕΥΣΗ – ΕΠΕΞΕΡΓΑΣΙΑ ΛΥΜΑΤΩΝ - ΜΕΤΑΦΟΡΑ) </a:t>
                      </a:r>
                      <a:endParaRPr lang="el-GR" sz="1600" dirty="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300"/>
                        </a:spcBef>
                        <a:spcAft>
                          <a:spcPts val="300"/>
                        </a:spcAft>
                      </a:pPr>
                      <a:r>
                        <a:rPr lang="el-GR" sz="1600">
                          <a:latin typeface="Tahoma"/>
                          <a:ea typeface="Times New Roman"/>
                          <a:cs typeface="Times New Roman"/>
                        </a:rPr>
                        <a:t>25%</a:t>
                      </a:r>
                      <a:endParaRPr lang="el-GR" sz="160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488">
                <a:tc>
                  <a:txBody>
                    <a:bodyPr/>
                    <a:lstStyle/>
                    <a:p>
                      <a:pPr algn="r">
                        <a:lnSpc>
                          <a:spcPts val="1400"/>
                        </a:lnSpc>
                        <a:spcBef>
                          <a:spcPts val="300"/>
                        </a:spcBef>
                        <a:spcAft>
                          <a:spcPts val="300"/>
                        </a:spcAft>
                      </a:pPr>
                      <a:r>
                        <a:rPr lang="el-GR" sz="1600">
                          <a:solidFill>
                            <a:srgbClr val="000000"/>
                          </a:solidFill>
                          <a:latin typeface="Tahoma"/>
                          <a:ea typeface="Times New Roman"/>
                          <a:cs typeface="Times New Roman"/>
                        </a:rPr>
                        <a:t>5</a:t>
                      </a:r>
                      <a:endParaRPr lang="el-GR" sz="160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Bef>
                          <a:spcPts val="300"/>
                        </a:spcBef>
                        <a:spcAft>
                          <a:spcPts val="300"/>
                        </a:spcAft>
                      </a:pPr>
                      <a:r>
                        <a:rPr lang="el-GR" sz="1600" dirty="0">
                          <a:solidFill>
                            <a:srgbClr val="000000"/>
                          </a:solidFill>
                          <a:latin typeface="Tahoma"/>
                          <a:ea typeface="Times New Roman"/>
                          <a:cs typeface="Times New Roman"/>
                        </a:rPr>
                        <a:t>ΣΤΕΡΕΑ ΑΠΟΒΛΗΤΑ</a:t>
                      </a:r>
                      <a:endParaRPr lang="el-GR" sz="1600" dirty="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300"/>
                        </a:spcBef>
                        <a:spcAft>
                          <a:spcPts val="300"/>
                        </a:spcAft>
                      </a:pPr>
                      <a:r>
                        <a:rPr lang="el-GR" sz="1600" dirty="0">
                          <a:solidFill>
                            <a:srgbClr val="000000"/>
                          </a:solidFill>
                          <a:latin typeface="Tahoma"/>
                          <a:ea typeface="Times New Roman"/>
                          <a:cs typeface="Times New Roman"/>
                        </a:rPr>
                        <a:t>20%</a:t>
                      </a:r>
                      <a:endParaRPr lang="el-GR" sz="1600" dirty="0">
                        <a:latin typeface="Verdana"/>
                        <a:ea typeface="Times New Roman"/>
                        <a:cs typeface="Times New Roman"/>
                      </a:endParaRPr>
                    </a:p>
                  </a:txBody>
                  <a:tcPr marL="40433" marR="40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Action Button: Return 9">
            <a:hlinkClick r:id="rId3" action="ppaction://hlinksldjump" highlightClick="1"/>
          </p:cNvPr>
          <p:cNvSpPr/>
          <p:nvPr/>
        </p:nvSpPr>
        <p:spPr bwMode="auto">
          <a:xfrm>
            <a:off x="9200271" y="6161650"/>
            <a:ext cx="464233" cy="323557"/>
          </a:xfrm>
          <a:prstGeom prst="actionButtonRetur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l-GR" sz="10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99204128"/>
              </p:ext>
            </p:extLst>
          </p:nvPr>
        </p:nvGraphicFramePr>
        <p:xfrm>
          <a:off x="488504" y="2108717"/>
          <a:ext cx="8843922" cy="2162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180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txBox="1">
            <a:spLocks noChangeArrowheads="1"/>
          </p:cNvSpPr>
          <p:nvPr/>
        </p:nvSpPr>
        <p:spPr>
          <a:xfrm>
            <a:off x="481013" y="425934"/>
            <a:ext cx="9151937" cy="567979"/>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200" b="1" i="0" u="none" strike="noStrike" kern="0" cap="none" spc="0" normalizeH="0" baseline="0" noProof="0" dirty="0" smtClean="0">
                <a:ln>
                  <a:noFill/>
                </a:ln>
                <a:solidFill>
                  <a:srgbClr val="2A2A7E"/>
                </a:solidFill>
                <a:effectLst/>
                <a:uLnTx/>
                <a:uFillTx/>
                <a:latin typeface="+mj-lt"/>
                <a:ea typeface="+mj-ea"/>
                <a:cs typeface="+mj-cs"/>
              </a:rPr>
              <a:t>Περιεχόμενα παρουσίασης</a:t>
            </a:r>
            <a:endParaRPr kumimoji="0" lang="de-DE" sz="2200" b="0" i="0" u="none" strike="noStrike" kern="0" cap="none" spc="0" normalizeH="0" baseline="0" noProof="0" dirty="0" smtClean="0">
              <a:ln>
                <a:noFill/>
              </a:ln>
              <a:solidFill>
                <a:srgbClr val="2A2A7E"/>
              </a:solidFill>
              <a:effectLst/>
              <a:uLnTx/>
              <a:uFillTx/>
              <a:latin typeface="+mj-lt"/>
              <a:ea typeface="+mj-ea"/>
              <a:cs typeface="+mj-cs"/>
            </a:endParaRPr>
          </a:p>
        </p:txBody>
      </p:sp>
      <p:graphicFrame>
        <p:nvGraphicFramePr>
          <p:cNvPr id="4" name="Diagram 3"/>
          <p:cNvGraphicFramePr/>
          <p:nvPr>
            <p:extLst>
              <p:ext uri="{D42A27DB-BD31-4B8C-83A1-F6EECF244321}">
                <p14:modId xmlns:p14="http://schemas.microsoft.com/office/powerpoint/2010/main" val="1729554031"/>
              </p:ext>
            </p:extLst>
          </p:nvPr>
        </p:nvGraphicFramePr>
        <p:xfrm>
          <a:off x="488504" y="1054155"/>
          <a:ext cx="884392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8768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280988" y="417218"/>
            <a:ext cx="9331325" cy="450533"/>
          </a:xfrm>
          <a:prstGeom prst="rect">
            <a:avLst/>
          </a:prstGeom>
          <a:noFill/>
          <a:ln w="9525">
            <a:noFill/>
            <a:miter lim="800000"/>
            <a:headEnd/>
            <a:tailEnd/>
          </a:ln>
        </p:spPr>
        <p:txBody>
          <a:bodyPr lIns="0" tIns="0" rIns="0" bIns="0"/>
          <a:lstStyle/>
          <a:p>
            <a:pPr algn="l">
              <a:lnSpc>
                <a:spcPct val="100000"/>
              </a:lnSpc>
              <a:defRPr/>
            </a:pPr>
            <a:r>
              <a:rPr lang="el-GR" altLang="el-GR" sz="2200" kern="0" dirty="0">
                <a:solidFill>
                  <a:srgbClr val="2A2A7E"/>
                </a:solidFill>
                <a:latin typeface="Tahoma"/>
                <a:ea typeface="+mj-ea"/>
                <a:cs typeface="+mj-cs"/>
              </a:rPr>
              <a:t>Βασικά σημεία του Ν</a:t>
            </a:r>
            <a:r>
              <a:rPr lang="el-GR" altLang="el-GR" sz="2200" kern="0" dirty="0" smtClean="0">
                <a:solidFill>
                  <a:srgbClr val="2A2A7E"/>
                </a:solidFill>
                <a:latin typeface="Tahoma"/>
                <a:ea typeface="+mj-ea"/>
                <a:cs typeface="+mj-cs"/>
              </a:rPr>
              <a:t>. 4314/2014</a:t>
            </a:r>
          </a:p>
          <a:p>
            <a:pPr algn="l">
              <a:lnSpc>
                <a:spcPct val="100000"/>
              </a:lnSpc>
              <a:defRPr/>
            </a:pPr>
            <a:endParaRPr lang="el-GR" sz="2200" kern="0" dirty="0">
              <a:solidFill>
                <a:srgbClr val="2A2A7E"/>
              </a:solidFill>
              <a:latin typeface="Tahoma"/>
              <a:ea typeface="+mj-ea"/>
              <a:cs typeface="+mj-cs"/>
            </a:endParaRPr>
          </a:p>
        </p:txBody>
      </p:sp>
      <p:sp>
        <p:nvSpPr>
          <p:cNvPr id="15" name="TextBox 29"/>
          <p:cNvSpPr txBox="1">
            <a:spLocks noChangeArrowheads="1"/>
          </p:cNvSpPr>
          <p:nvPr/>
        </p:nvSpPr>
        <p:spPr bwMode="auto">
          <a:xfrm>
            <a:off x="2884714" y="1524151"/>
            <a:ext cx="6482669" cy="3993401"/>
          </a:xfrm>
          <a:prstGeom prst="rect">
            <a:avLst/>
          </a:prstGeom>
          <a:noFill/>
          <a:ln>
            <a:noFill/>
          </a:ln>
          <a:extLst/>
        </p:spPr>
        <p:txBody>
          <a:bodyPr wrap="square">
            <a:spAutoFit/>
          </a:bodyPr>
          <a:lstStyle>
            <a:lvl1pPr marL="171450" indent="-171450" algn="l">
              <a:spcBef>
                <a:spcPct val="100000"/>
              </a:spcBef>
              <a:buClr>
                <a:schemeClr val="tx1"/>
              </a:buClr>
              <a:buSzPct val="110000"/>
              <a:buChar char="•"/>
              <a:defRPr sz="1600">
                <a:solidFill>
                  <a:schemeClr val="tx1"/>
                </a:solidFill>
                <a:latin typeface="Arial" charset="0"/>
              </a:defRPr>
            </a:lvl1pPr>
            <a:lvl2pPr marL="742950" indent="-285750" algn="l">
              <a:lnSpc>
                <a:spcPct val="90000"/>
              </a:lnSpc>
              <a:spcBef>
                <a:spcPct val="40000"/>
              </a:spcBef>
              <a:buClr>
                <a:schemeClr val="tx1"/>
              </a:buClr>
              <a:buFont typeface="Arial" charset="0"/>
              <a:buChar char="–"/>
              <a:defRPr sz="1600">
                <a:solidFill>
                  <a:schemeClr val="tx1"/>
                </a:solidFill>
                <a:latin typeface="Arial" charset="0"/>
              </a:defRPr>
            </a:lvl2pPr>
            <a:lvl3pPr marL="1143000" indent="-228600" algn="l">
              <a:lnSpc>
                <a:spcPct val="90000"/>
              </a:lnSpc>
              <a:spcBef>
                <a:spcPct val="40000"/>
              </a:spcBef>
              <a:buClr>
                <a:srgbClr val="0B1F65"/>
              </a:buClr>
              <a:buChar char="•"/>
              <a:defRPr sz="1600">
                <a:solidFill>
                  <a:schemeClr val="tx1"/>
                </a:solidFill>
                <a:latin typeface="Arial" charset="0"/>
              </a:defRPr>
            </a:lvl3pPr>
            <a:lvl4pPr marL="1600200" indent="-228600" algn="l">
              <a:lnSpc>
                <a:spcPct val="90000"/>
              </a:lnSpc>
              <a:spcBef>
                <a:spcPct val="40000"/>
              </a:spcBef>
              <a:buClr>
                <a:srgbClr val="0B1F65"/>
              </a:buClr>
              <a:buChar char="-"/>
              <a:defRPr sz="1600">
                <a:solidFill>
                  <a:schemeClr val="tx1"/>
                </a:solidFill>
                <a:latin typeface="Arial" charset="0"/>
              </a:defRPr>
            </a:lvl4pPr>
            <a:lvl5pPr marL="2057400" indent="-228600" algn="l">
              <a:lnSpc>
                <a:spcPct val="90000"/>
              </a:lnSpc>
              <a:spcAft>
                <a:spcPct val="40000"/>
              </a:spcAft>
              <a:buClr>
                <a:schemeClr val="tx1"/>
              </a:buClr>
              <a:buSzPct val="40000"/>
              <a:buFont typeface="Arial" charset="0"/>
              <a:defRPr sz="1600">
                <a:solidFill>
                  <a:schemeClr val="tx1"/>
                </a:solidFill>
                <a:latin typeface="Book Antiqua" pitchFamily="18" charset="0"/>
              </a:defRPr>
            </a:lvl5pPr>
            <a:lvl6pPr marL="2514600" indent="-22860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2971800" indent="-22860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429000" indent="-22860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3886200" indent="-22860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717550" indent="-358775" defTabSz="711200">
              <a:lnSpc>
                <a:spcPct val="90000"/>
              </a:lnSpc>
              <a:spcBef>
                <a:spcPct val="0"/>
              </a:spcBef>
              <a:spcAft>
                <a:spcPct val="20000"/>
              </a:spcAft>
              <a:buClr>
                <a:srgbClr val="000000"/>
              </a:buClr>
              <a:defRPr/>
            </a:pPr>
            <a:r>
              <a:rPr lang="el-GR" sz="2000" b="0" dirty="0" smtClean="0">
                <a:latin typeface="Tahoma"/>
                <a:hlinkClick r:id="" action="ppaction://noaction"/>
              </a:rPr>
              <a:t>Μία ΔΑ για κάθε ΕΠ του στόχου ΕΕΑ (18 ΔΑ) και μία (1) ΔΑ για όλα τα ΕΠ του στόχου ΕΕΣ</a:t>
            </a:r>
            <a:endParaRPr lang="el-GR" sz="2000" b="0" dirty="0" smtClean="0">
              <a:latin typeface="Tahoma"/>
            </a:endParaRPr>
          </a:p>
          <a:p>
            <a:pPr marL="717550" indent="-358775" defTabSz="711200">
              <a:lnSpc>
                <a:spcPct val="90000"/>
              </a:lnSpc>
              <a:spcBef>
                <a:spcPct val="0"/>
              </a:spcBef>
              <a:spcAft>
                <a:spcPct val="20000"/>
              </a:spcAft>
              <a:buClr>
                <a:srgbClr val="000000"/>
              </a:buClr>
              <a:defRPr/>
            </a:pPr>
            <a:endParaRPr lang="el-GR" sz="2000" b="0" dirty="0" smtClean="0">
              <a:solidFill>
                <a:srgbClr val="000000"/>
              </a:solidFill>
              <a:latin typeface="Tahoma"/>
            </a:endParaRPr>
          </a:p>
          <a:p>
            <a:pPr marL="717550" indent="-358775" defTabSz="711200">
              <a:lnSpc>
                <a:spcPct val="90000"/>
              </a:lnSpc>
              <a:spcBef>
                <a:spcPts val="300"/>
              </a:spcBef>
              <a:spcAft>
                <a:spcPct val="20000"/>
              </a:spcAft>
              <a:buClr>
                <a:srgbClr val="000000"/>
              </a:buClr>
              <a:defRPr/>
            </a:pPr>
            <a:r>
              <a:rPr lang="el-GR" sz="2000" b="0" dirty="0" smtClean="0">
                <a:solidFill>
                  <a:srgbClr val="000000"/>
                </a:solidFill>
                <a:latin typeface="Tahoma"/>
              </a:rPr>
              <a:t>Κοινές αρχές για τα ΕΠ:</a:t>
            </a:r>
          </a:p>
          <a:p>
            <a:pPr marL="1081088" lvl="1" indent="-366713" defTabSz="711200" eaLnBrk="1" fontAlgn="auto" hangingPunct="1">
              <a:spcBef>
                <a:spcPts val="300"/>
              </a:spcBef>
              <a:spcAft>
                <a:spcPct val="20000"/>
              </a:spcAft>
              <a:buClrTx/>
              <a:defRPr/>
            </a:pPr>
            <a:r>
              <a:rPr lang="el-GR" sz="2000" b="0" dirty="0" smtClean="0">
                <a:solidFill>
                  <a:srgbClr val="000000"/>
                </a:solidFill>
                <a:latin typeface="Tahoma"/>
              </a:rPr>
              <a:t>Αρχή Πιστοποίησης </a:t>
            </a:r>
          </a:p>
          <a:p>
            <a:pPr marL="1081088" lvl="1" indent="-366713" defTabSz="711200" eaLnBrk="1" fontAlgn="auto" hangingPunct="1">
              <a:spcBef>
                <a:spcPts val="300"/>
              </a:spcBef>
              <a:spcAft>
                <a:spcPct val="20000"/>
              </a:spcAft>
              <a:buClrTx/>
              <a:defRPr/>
            </a:pPr>
            <a:r>
              <a:rPr lang="el-GR" sz="2000" b="0" dirty="0" smtClean="0">
                <a:solidFill>
                  <a:srgbClr val="000000"/>
                </a:solidFill>
                <a:latin typeface="Tahoma"/>
              </a:rPr>
              <a:t>Αρχή Ελέγχου (ΕΔΕΛ)</a:t>
            </a:r>
          </a:p>
          <a:p>
            <a:pPr marL="1081088" lvl="1" indent="-366713" defTabSz="711200" eaLnBrk="1" fontAlgn="auto" hangingPunct="1">
              <a:spcBef>
                <a:spcPct val="0"/>
              </a:spcBef>
              <a:spcAft>
                <a:spcPct val="20000"/>
              </a:spcAft>
              <a:buClrTx/>
              <a:buFont typeface="Arial" charset="0"/>
              <a:buNone/>
              <a:defRPr/>
            </a:pPr>
            <a:endParaRPr lang="el-GR" sz="2000" b="0" dirty="0" smtClean="0">
              <a:solidFill>
                <a:srgbClr val="000000"/>
              </a:solidFill>
              <a:latin typeface="Tahoma"/>
            </a:endParaRPr>
          </a:p>
          <a:p>
            <a:pPr marL="722313" lvl="1" indent="-360363" defTabSz="711200" eaLnBrk="1" fontAlgn="auto" hangingPunct="1">
              <a:lnSpc>
                <a:spcPct val="80000"/>
              </a:lnSpc>
              <a:spcBef>
                <a:spcPct val="0"/>
              </a:spcBef>
              <a:spcAft>
                <a:spcPct val="20000"/>
              </a:spcAft>
              <a:buClrTx/>
              <a:buSzPct val="110000"/>
              <a:buFontTx/>
              <a:buChar char="•"/>
              <a:defRPr/>
            </a:pPr>
            <a:r>
              <a:rPr lang="el-GR" sz="2000" b="0" dirty="0" smtClean="0">
                <a:solidFill>
                  <a:srgbClr val="000000"/>
                </a:solidFill>
                <a:latin typeface="Tahoma"/>
              </a:rPr>
              <a:t>Ενδιάμεσοι Φορείς</a:t>
            </a:r>
            <a:endParaRPr lang="en-US" sz="2000" b="0" dirty="0" smtClean="0">
              <a:solidFill>
                <a:srgbClr val="000000"/>
              </a:solidFill>
              <a:latin typeface="Tahoma"/>
            </a:endParaRPr>
          </a:p>
          <a:p>
            <a:pPr marL="722313" lvl="1" indent="-360363" defTabSz="711200" eaLnBrk="1" fontAlgn="auto" hangingPunct="1">
              <a:lnSpc>
                <a:spcPct val="80000"/>
              </a:lnSpc>
              <a:spcBef>
                <a:spcPct val="0"/>
              </a:spcBef>
              <a:spcAft>
                <a:spcPct val="20000"/>
              </a:spcAft>
              <a:buClrTx/>
              <a:buSzPct val="110000"/>
              <a:buFontTx/>
              <a:buChar char="•"/>
              <a:defRPr/>
            </a:pPr>
            <a:endParaRPr lang="en-US" sz="2000" b="0" dirty="0">
              <a:solidFill>
                <a:srgbClr val="000000"/>
              </a:solidFill>
              <a:latin typeface="Tahoma"/>
            </a:endParaRPr>
          </a:p>
          <a:p>
            <a:pPr marL="722313" lvl="1" indent="-360363" defTabSz="711200" eaLnBrk="1" fontAlgn="auto" hangingPunct="1">
              <a:lnSpc>
                <a:spcPct val="80000"/>
              </a:lnSpc>
              <a:spcBef>
                <a:spcPct val="0"/>
              </a:spcBef>
              <a:spcAft>
                <a:spcPct val="20000"/>
              </a:spcAft>
              <a:buClrTx/>
              <a:buSzPct val="110000"/>
              <a:buFontTx/>
              <a:buChar char="•"/>
              <a:defRPr/>
            </a:pPr>
            <a:r>
              <a:rPr lang="el-GR" sz="2000" b="0" dirty="0" smtClean="0">
                <a:solidFill>
                  <a:srgbClr val="000000"/>
                </a:solidFill>
                <a:latin typeface="Tahoma"/>
              </a:rPr>
              <a:t>Εθνική Αρχή Συντονισμού</a:t>
            </a:r>
          </a:p>
          <a:p>
            <a:pPr marL="722313" lvl="1" indent="-360363" defTabSz="711200" eaLnBrk="1" fontAlgn="auto" hangingPunct="1">
              <a:lnSpc>
                <a:spcPct val="80000"/>
              </a:lnSpc>
              <a:spcBef>
                <a:spcPct val="0"/>
              </a:spcBef>
              <a:spcAft>
                <a:spcPct val="20000"/>
              </a:spcAft>
              <a:buClrTx/>
              <a:buSzPct val="110000"/>
              <a:buFontTx/>
              <a:buChar char="•"/>
              <a:defRPr/>
            </a:pPr>
            <a:endParaRPr lang="el-GR" sz="2000" b="0" dirty="0">
              <a:solidFill>
                <a:srgbClr val="000000"/>
              </a:solidFill>
              <a:latin typeface="Tahoma"/>
            </a:endParaRPr>
          </a:p>
          <a:p>
            <a:pPr marL="722313" lvl="1" indent="-360363" defTabSz="711200" eaLnBrk="1" fontAlgn="auto" hangingPunct="1">
              <a:lnSpc>
                <a:spcPct val="80000"/>
              </a:lnSpc>
              <a:spcBef>
                <a:spcPct val="0"/>
              </a:spcBef>
              <a:spcAft>
                <a:spcPct val="20000"/>
              </a:spcAft>
              <a:buClrTx/>
              <a:buSzPct val="110000"/>
              <a:buFontTx/>
              <a:buChar char="•"/>
              <a:defRPr/>
            </a:pPr>
            <a:r>
              <a:rPr lang="el-GR" sz="2000" b="0" dirty="0">
                <a:solidFill>
                  <a:srgbClr val="000000"/>
                </a:solidFill>
                <a:latin typeface="Tahoma"/>
              </a:rPr>
              <a:t>Επιτελικές δομές ΕΣΠΑ στα </a:t>
            </a:r>
            <a:r>
              <a:rPr lang="el-GR" sz="2000" b="0" dirty="0" smtClean="0">
                <a:solidFill>
                  <a:srgbClr val="000000"/>
                </a:solidFill>
                <a:latin typeface="Tahoma"/>
              </a:rPr>
              <a:t>Υπουργεία</a:t>
            </a:r>
            <a:endParaRPr lang="el-GR" sz="2000" b="0" dirty="0">
              <a:solidFill>
                <a:srgbClr val="000000"/>
              </a:solidFill>
              <a:latin typeface="Tahoma"/>
            </a:endParaRPr>
          </a:p>
        </p:txBody>
      </p:sp>
      <p:sp>
        <p:nvSpPr>
          <p:cNvPr id="18" name="AutoShape 5"/>
          <p:cNvSpPr>
            <a:spLocks noChangeArrowheads="1"/>
          </p:cNvSpPr>
          <p:nvPr>
            <p:custDataLst>
              <p:tags r:id="rId1"/>
            </p:custDataLst>
          </p:nvPr>
        </p:nvSpPr>
        <p:spPr bwMode="gray">
          <a:xfrm>
            <a:off x="400050" y="1524151"/>
            <a:ext cx="2133600" cy="3993401"/>
          </a:xfrm>
          <a:prstGeom prst="homePlate">
            <a:avLst>
              <a:gd name="adj" fmla="val 18405"/>
            </a:avLst>
          </a:prstGeom>
          <a:solidFill>
            <a:schemeClr val="bg1">
              <a:lumMod val="65000"/>
            </a:schemeClr>
          </a:solidFill>
          <a:ln>
            <a:noFill/>
          </a:ln>
          <a:effectLst/>
        </p:spPr>
        <p:txBody>
          <a:bodyPr lIns="18000" tIns="18000" rIns="18000" bIns="18000" anchor="ctr"/>
          <a:lstStyle>
            <a:lvl1pPr marL="990600">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88900" algn="l">
              <a:lnSpc>
                <a:spcPct val="150000"/>
              </a:lnSpc>
              <a:defRPr/>
            </a:pPr>
            <a:r>
              <a:rPr lang="el-GR" altLang="el-GR" sz="2800" dirty="0" smtClean="0">
                <a:solidFill>
                  <a:srgbClr val="FFFFFF"/>
                </a:solidFill>
                <a:latin typeface="Tahoma"/>
              </a:rPr>
              <a:t>ΔΟΜΕΣ</a:t>
            </a:r>
          </a:p>
        </p:txBody>
      </p:sp>
    </p:spTree>
    <p:extLst>
      <p:ext uri="{BB962C8B-B14F-4D97-AF65-F5344CB8AC3E}">
        <p14:creationId xmlns:p14="http://schemas.microsoft.com/office/powerpoint/2010/main" val="1410529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83017" y="317954"/>
            <a:ext cx="9331325" cy="409575"/>
          </a:xfrm>
          <a:prstGeom prst="rect">
            <a:avLst/>
          </a:prstGeom>
          <a:noFill/>
          <a:ln w="9525">
            <a:noFill/>
            <a:miter lim="800000"/>
            <a:headEnd/>
            <a:tailEnd/>
          </a:ln>
        </p:spPr>
        <p:txBody>
          <a:bodyPr lIns="0" tIns="0" rIns="0" bIns="0"/>
          <a:lstStyle/>
          <a:p>
            <a:pPr algn="l">
              <a:lnSpc>
                <a:spcPct val="100000"/>
              </a:lnSpc>
              <a:defRPr/>
            </a:pPr>
            <a:r>
              <a:rPr lang="el-GR" altLang="el-GR" sz="2200" kern="0" dirty="0" smtClean="0">
                <a:solidFill>
                  <a:srgbClr val="2A2A7E"/>
                </a:solidFill>
                <a:latin typeface="Tahoma"/>
                <a:ea typeface="+mj-ea"/>
                <a:cs typeface="+mj-cs"/>
              </a:rPr>
              <a:t>Νέες ρυθμίσεις του </a:t>
            </a:r>
            <a:r>
              <a:rPr lang="el-GR" altLang="el-GR" sz="2200" kern="0" dirty="0">
                <a:solidFill>
                  <a:srgbClr val="2A2A7E"/>
                </a:solidFill>
                <a:latin typeface="Tahoma"/>
                <a:ea typeface="+mj-ea"/>
                <a:cs typeface="+mj-cs"/>
              </a:rPr>
              <a:t>Ν</a:t>
            </a:r>
            <a:r>
              <a:rPr lang="el-GR" altLang="el-GR" sz="2200" kern="0" dirty="0" smtClean="0">
                <a:solidFill>
                  <a:srgbClr val="2A2A7E"/>
                </a:solidFill>
                <a:latin typeface="Tahoma"/>
                <a:ea typeface="+mj-ea"/>
                <a:cs typeface="+mj-cs"/>
              </a:rPr>
              <a:t>. 4314/2014</a:t>
            </a:r>
            <a:endParaRPr lang="el-GR" altLang="el-GR" sz="2200" kern="0" dirty="0">
              <a:solidFill>
                <a:srgbClr val="2A2A7E"/>
              </a:solidFill>
              <a:latin typeface="Tahoma"/>
              <a:ea typeface="+mj-ea"/>
              <a:cs typeface="+mj-cs"/>
            </a:endParaRPr>
          </a:p>
          <a:p>
            <a:pPr algn="l">
              <a:lnSpc>
                <a:spcPct val="100000"/>
              </a:lnSpc>
              <a:defRPr/>
            </a:pPr>
            <a:endParaRPr lang="el-GR" sz="2200" kern="0" dirty="0">
              <a:solidFill>
                <a:srgbClr val="2A2A7E"/>
              </a:solidFill>
              <a:latin typeface="Tahoma"/>
              <a:ea typeface="+mj-ea"/>
              <a:cs typeface="+mj-cs"/>
            </a:endParaRPr>
          </a:p>
        </p:txBody>
      </p:sp>
      <p:graphicFrame>
        <p:nvGraphicFramePr>
          <p:cNvPr id="4" name="Διάγραμμα 3"/>
          <p:cNvGraphicFramePr/>
          <p:nvPr>
            <p:extLst>
              <p:ext uri="{D42A27DB-BD31-4B8C-83A1-F6EECF244321}">
                <p14:modId xmlns:p14="http://schemas.microsoft.com/office/powerpoint/2010/main" val="1928570795"/>
              </p:ext>
            </p:extLst>
          </p:nvPr>
        </p:nvGraphicFramePr>
        <p:xfrm>
          <a:off x="228599" y="816429"/>
          <a:ext cx="9329057" cy="5499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Δεξιό βέλος 5"/>
          <p:cNvSpPr/>
          <p:nvPr/>
        </p:nvSpPr>
        <p:spPr bwMode="auto">
          <a:xfrm>
            <a:off x="7685311" y="2873830"/>
            <a:ext cx="337457"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l-GR" sz="1000" b="1" i="0" u="none" strike="noStrike" cap="none" normalizeH="0" baseline="0" smtClean="0">
              <a:ln>
                <a:noFill/>
              </a:ln>
              <a:solidFill>
                <a:schemeClr val="tx1"/>
              </a:solidFill>
              <a:effectLst/>
              <a:latin typeface="Arial" charset="0"/>
            </a:endParaRPr>
          </a:p>
        </p:txBody>
      </p:sp>
      <p:sp>
        <p:nvSpPr>
          <p:cNvPr id="8" name="Δεξιό βέλος 7"/>
          <p:cNvSpPr/>
          <p:nvPr/>
        </p:nvSpPr>
        <p:spPr bwMode="auto">
          <a:xfrm>
            <a:off x="3896179" y="1828801"/>
            <a:ext cx="337457"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l-GR" sz="10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27269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83017" y="317954"/>
            <a:ext cx="9331325" cy="409575"/>
          </a:xfrm>
          <a:prstGeom prst="rect">
            <a:avLst/>
          </a:prstGeom>
          <a:noFill/>
          <a:ln w="9525">
            <a:noFill/>
            <a:miter lim="800000"/>
            <a:headEnd/>
            <a:tailEnd/>
          </a:ln>
        </p:spPr>
        <p:txBody>
          <a:bodyPr lIns="0" tIns="0" rIns="0" bIns="0"/>
          <a:lstStyle/>
          <a:p>
            <a:pPr algn="l">
              <a:lnSpc>
                <a:spcPct val="100000"/>
              </a:lnSpc>
              <a:defRPr/>
            </a:pPr>
            <a:r>
              <a:rPr lang="el-GR" altLang="el-GR" sz="2200" kern="0" dirty="0" smtClean="0">
                <a:solidFill>
                  <a:srgbClr val="2A2A7E"/>
                </a:solidFill>
                <a:latin typeface="Tahoma"/>
                <a:ea typeface="+mj-ea"/>
                <a:cs typeface="+mj-cs"/>
              </a:rPr>
              <a:t>Νέες ρυθμίσεις του </a:t>
            </a:r>
            <a:r>
              <a:rPr lang="el-GR" altLang="el-GR" sz="2200" kern="0" dirty="0">
                <a:solidFill>
                  <a:srgbClr val="2A2A7E"/>
                </a:solidFill>
                <a:latin typeface="Tahoma"/>
                <a:ea typeface="+mj-ea"/>
                <a:cs typeface="+mj-cs"/>
              </a:rPr>
              <a:t>Ν</a:t>
            </a:r>
            <a:r>
              <a:rPr lang="el-GR" altLang="el-GR" sz="2200" kern="0" dirty="0" smtClean="0">
                <a:solidFill>
                  <a:srgbClr val="2A2A7E"/>
                </a:solidFill>
                <a:latin typeface="Tahoma"/>
                <a:ea typeface="+mj-ea"/>
                <a:cs typeface="+mj-cs"/>
              </a:rPr>
              <a:t>. 4314/2014</a:t>
            </a:r>
            <a:endParaRPr lang="el-GR" altLang="el-GR" sz="2200" kern="0" dirty="0">
              <a:solidFill>
                <a:srgbClr val="2A2A7E"/>
              </a:solidFill>
              <a:latin typeface="Tahoma"/>
              <a:ea typeface="+mj-ea"/>
              <a:cs typeface="+mj-cs"/>
            </a:endParaRPr>
          </a:p>
          <a:p>
            <a:pPr algn="l">
              <a:lnSpc>
                <a:spcPct val="100000"/>
              </a:lnSpc>
              <a:defRPr/>
            </a:pPr>
            <a:endParaRPr lang="el-GR" sz="2200" kern="0" dirty="0">
              <a:solidFill>
                <a:srgbClr val="2A2A7E"/>
              </a:solidFill>
              <a:latin typeface="Tahoma"/>
              <a:ea typeface="+mj-ea"/>
              <a:cs typeface="+mj-cs"/>
            </a:endParaRPr>
          </a:p>
        </p:txBody>
      </p:sp>
      <p:graphicFrame>
        <p:nvGraphicFramePr>
          <p:cNvPr id="4" name="Διάγραμμα 3"/>
          <p:cNvGraphicFramePr/>
          <p:nvPr>
            <p:extLst>
              <p:ext uri="{D42A27DB-BD31-4B8C-83A1-F6EECF244321}">
                <p14:modId xmlns:p14="http://schemas.microsoft.com/office/powerpoint/2010/main" val="1496876534"/>
              </p:ext>
            </p:extLst>
          </p:nvPr>
        </p:nvGraphicFramePr>
        <p:xfrm>
          <a:off x="228599" y="816429"/>
          <a:ext cx="9329057" cy="5499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9915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83017" y="317954"/>
            <a:ext cx="9331325" cy="409575"/>
          </a:xfrm>
          <a:prstGeom prst="rect">
            <a:avLst/>
          </a:prstGeom>
          <a:noFill/>
          <a:ln w="9525">
            <a:noFill/>
            <a:miter lim="800000"/>
            <a:headEnd/>
            <a:tailEnd/>
          </a:ln>
        </p:spPr>
        <p:txBody>
          <a:bodyPr lIns="0" tIns="0" rIns="0" bIns="0"/>
          <a:lstStyle/>
          <a:p>
            <a:pPr algn="l">
              <a:lnSpc>
                <a:spcPct val="100000"/>
              </a:lnSpc>
              <a:defRPr/>
            </a:pPr>
            <a:r>
              <a:rPr lang="el-GR" altLang="el-GR" sz="2200" kern="0" dirty="0" smtClean="0">
                <a:solidFill>
                  <a:srgbClr val="2A2A7E"/>
                </a:solidFill>
                <a:latin typeface="Tahoma"/>
                <a:ea typeface="+mj-ea"/>
                <a:cs typeface="+mj-cs"/>
              </a:rPr>
              <a:t>Νέες ρυθμίσεις του </a:t>
            </a:r>
            <a:r>
              <a:rPr lang="el-GR" altLang="el-GR" sz="2200" kern="0" dirty="0">
                <a:solidFill>
                  <a:srgbClr val="2A2A7E"/>
                </a:solidFill>
                <a:latin typeface="Tahoma"/>
                <a:ea typeface="+mj-ea"/>
                <a:cs typeface="+mj-cs"/>
              </a:rPr>
              <a:t>Ν</a:t>
            </a:r>
            <a:r>
              <a:rPr lang="el-GR" altLang="el-GR" sz="2200" kern="0" dirty="0" smtClean="0">
                <a:solidFill>
                  <a:srgbClr val="2A2A7E"/>
                </a:solidFill>
                <a:latin typeface="Tahoma"/>
                <a:ea typeface="+mj-ea"/>
                <a:cs typeface="+mj-cs"/>
              </a:rPr>
              <a:t>. 4314/2014</a:t>
            </a:r>
            <a:endParaRPr lang="el-GR" altLang="el-GR" sz="2200" kern="0" dirty="0">
              <a:solidFill>
                <a:srgbClr val="2A2A7E"/>
              </a:solidFill>
              <a:latin typeface="Tahoma"/>
              <a:ea typeface="+mj-ea"/>
              <a:cs typeface="+mj-cs"/>
            </a:endParaRPr>
          </a:p>
          <a:p>
            <a:pPr algn="l">
              <a:lnSpc>
                <a:spcPct val="100000"/>
              </a:lnSpc>
              <a:defRPr/>
            </a:pPr>
            <a:endParaRPr lang="el-GR" sz="2200" kern="0" dirty="0">
              <a:solidFill>
                <a:srgbClr val="2A2A7E"/>
              </a:solidFill>
              <a:latin typeface="Tahoma"/>
              <a:ea typeface="+mj-ea"/>
              <a:cs typeface="+mj-cs"/>
            </a:endParaRPr>
          </a:p>
        </p:txBody>
      </p:sp>
      <p:grpSp>
        <p:nvGrpSpPr>
          <p:cNvPr id="10" name="Ομάδα 9"/>
          <p:cNvGrpSpPr/>
          <p:nvPr/>
        </p:nvGrpSpPr>
        <p:grpSpPr>
          <a:xfrm>
            <a:off x="348344" y="1069219"/>
            <a:ext cx="8947384" cy="4994123"/>
            <a:chOff x="348344" y="1069219"/>
            <a:chExt cx="8947384" cy="4994123"/>
          </a:xfrm>
        </p:grpSpPr>
        <p:sp>
          <p:nvSpPr>
            <p:cNvPr id="11" name="Ελεύθερη σχεδίαση 10"/>
            <p:cNvSpPr/>
            <p:nvPr/>
          </p:nvSpPr>
          <p:spPr>
            <a:xfrm>
              <a:off x="1498353" y="3593451"/>
              <a:ext cx="946072" cy="1346229"/>
            </a:xfrm>
            <a:custGeom>
              <a:avLst/>
              <a:gdLst>
                <a:gd name="connsiteX0" fmla="*/ 0 w 946072"/>
                <a:gd name="connsiteY0" fmla="*/ 0 h 1346229"/>
                <a:gd name="connsiteX1" fmla="*/ 473036 w 946072"/>
                <a:gd name="connsiteY1" fmla="*/ 0 h 1346229"/>
                <a:gd name="connsiteX2" fmla="*/ 473036 w 946072"/>
                <a:gd name="connsiteY2" fmla="*/ 1346229 h 1346229"/>
                <a:gd name="connsiteX3" fmla="*/ 946072 w 946072"/>
                <a:gd name="connsiteY3" fmla="*/ 1346229 h 1346229"/>
              </a:gdLst>
              <a:ahLst/>
              <a:cxnLst>
                <a:cxn ang="0">
                  <a:pos x="connsiteX0" y="connsiteY0"/>
                </a:cxn>
                <a:cxn ang="0">
                  <a:pos x="connsiteX1" y="connsiteY1"/>
                </a:cxn>
                <a:cxn ang="0">
                  <a:pos x="connsiteX2" y="connsiteY2"/>
                </a:cxn>
                <a:cxn ang="0">
                  <a:pos x="connsiteX3" y="connsiteY3"/>
                </a:cxn>
              </a:cxnLst>
              <a:rect l="l" t="t" r="r" b="b"/>
              <a:pathLst>
                <a:path w="946072" h="1346229">
                  <a:moveTo>
                    <a:pt x="0" y="0"/>
                  </a:moveTo>
                  <a:lnTo>
                    <a:pt x="473036" y="0"/>
                  </a:lnTo>
                  <a:lnTo>
                    <a:pt x="473036" y="1346229"/>
                  </a:lnTo>
                  <a:lnTo>
                    <a:pt x="946072" y="134622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4601" tIns="631980" rIns="444601" bIns="631979" numCol="1" spcCol="1270" anchor="ctr" anchorCtr="0">
              <a:noAutofit/>
            </a:bodyPr>
            <a:lstStyle/>
            <a:p>
              <a:pPr lvl="0" algn="ctr" defTabSz="266700">
                <a:lnSpc>
                  <a:spcPct val="90000"/>
                </a:lnSpc>
                <a:spcBef>
                  <a:spcPct val="0"/>
                </a:spcBef>
                <a:spcAft>
                  <a:spcPct val="35000"/>
                </a:spcAft>
              </a:pPr>
              <a:endParaRPr lang="el-GR" sz="600" kern="1200"/>
            </a:p>
          </p:txBody>
        </p:sp>
        <p:sp>
          <p:nvSpPr>
            <p:cNvPr id="12" name="Ελεύθερη σχεδίαση 11"/>
            <p:cNvSpPr/>
            <p:nvPr/>
          </p:nvSpPr>
          <p:spPr>
            <a:xfrm>
              <a:off x="1498353" y="3100390"/>
              <a:ext cx="946072" cy="493061"/>
            </a:xfrm>
            <a:custGeom>
              <a:avLst/>
              <a:gdLst>
                <a:gd name="connsiteX0" fmla="*/ 0 w 946072"/>
                <a:gd name="connsiteY0" fmla="*/ 493061 h 493061"/>
                <a:gd name="connsiteX1" fmla="*/ 473036 w 946072"/>
                <a:gd name="connsiteY1" fmla="*/ 493061 h 493061"/>
                <a:gd name="connsiteX2" fmla="*/ 473036 w 946072"/>
                <a:gd name="connsiteY2" fmla="*/ 0 h 493061"/>
                <a:gd name="connsiteX3" fmla="*/ 946072 w 946072"/>
                <a:gd name="connsiteY3" fmla="*/ 0 h 493061"/>
              </a:gdLst>
              <a:ahLst/>
              <a:cxnLst>
                <a:cxn ang="0">
                  <a:pos x="connsiteX0" y="connsiteY0"/>
                </a:cxn>
                <a:cxn ang="0">
                  <a:pos x="connsiteX1" y="connsiteY1"/>
                </a:cxn>
                <a:cxn ang="0">
                  <a:pos x="connsiteX2" y="connsiteY2"/>
                </a:cxn>
                <a:cxn ang="0">
                  <a:pos x="connsiteX3" y="connsiteY3"/>
                </a:cxn>
              </a:cxnLst>
              <a:rect l="l" t="t" r="r" b="b"/>
              <a:pathLst>
                <a:path w="946072" h="493061">
                  <a:moveTo>
                    <a:pt x="0" y="493061"/>
                  </a:moveTo>
                  <a:lnTo>
                    <a:pt x="473036" y="493061"/>
                  </a:lnTo>
                  <a:lnTo>
                    <a:pt x="473036" y="0"/>
                  </a:lnTo>
                  <a:lnTo>
                    <a:pt x="946072"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59065" tIns="219859" rIns="459065" bIns="219860" numCol="1" spcCol="1270" anchor="ctr" anchorCtr="0">
              <a:noAutofit/>
            </a:bodyPr>
            <a:lstStyle/>
            <a:p>
              <a:pPr lvl="0" algn="ctr" defTabSz="222250">
                <a:lnSpc>
                  <a:spcPct val="90000"/>
                </a:lnSpc>
                <a:spcBef>
                  <a:spcPct val="0"/>
                </a:spcBef>
                <a:spcAft>
                  <a:spcPct val="35000"/>
                </a:spcAft>
              </a:pPr>
              <a:endParaRPr lang="el-GR" sz="500" kern="1200"/>
            </a:p>
          </p:txBody>
        </p:sp>
        <p:sp>
          <p:nvSpPr>
            <p:cNvPr id="13" name="Ελεύθερη σχεδίαση 12"/>
            <p:cNvSpPr/>
            <p:nvPr/>
          </p:nvSpPr>
          <p:spPr>
            <a:xfrm>
              <a:off x="1498353" y="1726989"/>
              <a:ext cx="946072" cy="1866462"/>
            </a:xfrm>
            <a:custGeom>
              <a:avLst/>
              <a:gdLst>
                <a:gd name="connsiteX0" fmla="*/ 0 w 946072"/>
                <a:gd name="connsiteY0" fmla="*/ 1866462 h 1866462"/>
                <a:gd name="connsiteX1" fmla="*/ 473036 w 946072"/>
                <a:gd name="connsiteY1" fmla="*/ 1866462 h 1866462"/>
                <a:gd name="connsiteX2" fmla="*/ 473036 w 946072"/>
                <a:gd name="connsiteY2" fmla="*/ 0 h 1866462"/>
                <a:gd name="connsiteX3" fmla="*/ 946072 w 946072"/>
                <a:gd name="connsiteY3" fmla="*/ 0 h 1866462"/>
              </a:gdLst>
              <a:ahLst/>
              <a:cxnLst>
                <a:cxn ang="0">
                  <a:pos x="connsiteX0" y="connsiteY0"/>
                </a:cxn>
                <a:cxn ang="0">
                  <a:pos x="connsiteX1" y="connsiteY1"/>
                </a:cxn>
                <a:cxn ang="0">
                  <a:pos x="connsiteX2" y="connsiteY2"/>
                </a:cxn>
                <a:cxn ang="0">
                  <a:pos x="connsiteX3" y="connsiteY3"/>
                </a:cxn>
              </a:cxnLst>
              <a:rect l="l" t="t" r="r" b="b"/>
              <a:pathLst>
                <a:path w="946072" h="1866462">
                  <a:moveTo>
                    <a:pt x="0" y="1866462"/>
                  </a:moveTo>
                  <a:lnTo>
                    <a:pt x="473036" y="1866462"/>
                  </a:lnTo>
                  <a:lnTo>
                    <a:pt x="473036" y="0"/>
                  </a:lnTo>
                  <a:lnTo>
                    <a:pt x="946072"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33423" tIns="880918" rIns="433422" bIns="880917" numCol="1" spcCol="1270" anchor="ctr" anchorCtr="0">
              <a:noAutofit/>
            </a:bodyPr>
            <a:lstStyle/>
            <a:p>
              <a:pPr lvl="0" algn="ctr" defTabSz="311150">
                <a:lnSpc>
                  <a:spcPct val="90000"/>
                </a:lnSpc>
                <a:spcBef>
                  <a:spcPct val="0"/>
                </a:spcBef>
                <a:spcAft>
                  <a:spcPct val="35000"/>
                </a:spcAft>
              </a:pPr>
              <a:endParaRPr lang="el-GR" sz="700" kern="1200"/>
            </a:p>
          </p:txBody>
        </p:sp>
        <p:sp>
          <p:nvSpPr>
            <p:cNvPr id="14" name="Ελεύθερη σχεδίαση 13"/>
            <p:cNvSpPr/>
            <p:nvPr/>
          </p:nvSpPr>
          <p:spPr>
            <a:xfrm rot="16200000">
              <a:off x="-1527064" y="3018446"/>
              <a:ext cx="4900825" cy="1150010"/>
            </a:xfrm>
            <a:custGeom>
              <a:avLst/>
              <a:gdLst>
                <a:gd name="connsiteX0" fmla="*/ 0 w 4900825"/>
                <a:gd name="connsiteY0" fmla="*/ 0 h 1150010"/>
                <a:gd name="connsiteX1" fmla="*/ 4900825 w 4900825"/>
                <a:gd name="connsiteY1" fmla="*/ 0 h 1150010"/>
                <a:gd name="connsiteX2" fmla="*/ 4900825 w 4900825"/>
                <a:gd name="connsiteY2" fmla="*/ 1150010 h 1150010"/>
                <a:gd name="connsiteX3" fmla="*/ 0 w 4900825"/>
                <a:gd name="connsiteY3" fmla="*/ 1150010 h 1150010"/>
                <a:gd name="connsiteX4" fmla="*/ 0 w 4900825"/>
                <a:gd name="connsiteY4" fmla="*/ 0 h 115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825" h="1150010">
                  <a:moveTo>
                    <a:pt x="0" y="0"/>
                  </a:moveTo>
                  <a:lnTo>
                    <a:pt x="4900825" y="0"/>
                  </a:lnTo>
                  <a:lnTo>
                    <a:pt x="4900825" y="1150010"/>
                  </a:lnTo>
                  <a:lnTo>
                    <a:pt x="0" y="1150010"/>
                  </a:lnTo>
                  <a:lnTo>
                    <a:pt x="0" y="0"/>
                  </a:lnTo>
                  <a:close/>
                </a:path>
              </a:pathLst>
            </a:custGeom>
            <a:solidFill>
              <a:srgbClr val="91989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3999" tIns="12700" rIns="144000" bIns="12699"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latin typeface="+mj-lt"/>
                </a:rPr>
                <a:t>ΧΡΗΜΑΤΟΡΡΟΕΣ </a:t>
              </a:r>
            </a:p>
            <a:p>
              <a:pPr lvl="0" algn="ctr" defTabSz="889000">
                <a:lnSpc>
                  <a:spcPct val="90000"/>
                </a:lnSpc>
                <a:spcBef>
                  <a:spcPct val="0"/>
                </a:spcBef>
                <a:spcAft>
                  <a:spcPct val="35000"/>
                </a:spcAft>
              </a:pPr>
              <a:r>
                <a:rPr lang="el-GR" sz="2000" b="1" kern="1200" dirty="0" smtClean="0">
                  <a:solidFill>
                    <a:schemeClr val="bg1"/>
                  </a:solidFill>
                  <a:latin typeface="+mj-lt"/>
                </a:rPr>
                <a:t>ΠΛΗΡΩΜΕΣ ΑΠΟ ΠΔΕ</a:t>
              </a:r>
              <a:endParaRPr lang="el-GR" sz="2000" b="1" kern="1200" dirty="0">
                <a:solidFill>
                  <a:schemeClr val="bg1"/>
                </a:solidFill>
                <a:latin typeface="+mj-lt"/>
              </a:endParaRPr>
            </a:p>
          </p:txBody>
        </p:sp>
        <p:sp>
          <p:nvSpPr>
            <p:cNvPr id="15" name="Ελεύθερη σχεδίαση 14"/>
            <p:cNvSpPr/>
            <p:nvPr/>
          </p:nvSpPr>
          <p:spPr>
            <a:xfrm>
              <a:off x="2444426" y="1069219"/>
              <a:ext cx="6826946" cy="1315540"/>
            </a:xfrm>
            <a:custGeom>
              <a:avLst/>
              <a:gdLst>
                <a:gd name="connsiteX0" fmla="*/ 0 w 6826946"/>
                <a:gd name="connsiteY0" fmla="*/ 0 h 1315540"/>
                <a:gd name="connsiteX1" fmla="*/ 6826946 w 6826946"/>
                <a:gd name="connsiteY1" fmla="*/ 0 h 1315540"/>
                <a:gd name="connsiteX2" fmla="*/ 6826946 w 6826946"/>
                <a:gd name="connsiteY2" fmla="*/ 1315540 h 1315540"/>
                <a:gd name="connsiteX3" fmla="*/ 0 w 6826946"/>
                <a:gd name="connsiteY3" fmla="*/ 1315540 h 1315540"/>
                <a:gd name="connsiteX4" fmla="*/ 0 w 6826946"/>
                <a:gd name="connsiteY4" fmla="*/ 0 h 1315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946" h="1315540">
                  <a:moveTo>
                    <a:pt x="0" y="0"/>
                  </a:moveTo>
                  <a:lnTo>
                    <a:pt x="6826946" y="0"/>
                  </a:lnTo>
                  <a:lnTo>
                    <a:pt x="6826946" y="1315540"/>
                  </a:lnTo>
                  <a:lnTo>
                    <a:pt x="0" y="1315540"/>
                  </a:lnTo>
                  <a:lnTo>
                    <a:pt x="0" y="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0" rIns="144000" bIns="114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800" b="0" kern="1200" dirty="0" smtClean="0">
                  <a:latin typeface="+mj-lt"/>
                </a:rPr>
                <a:t>Ταχύτερη έναρξη υλοποίησης: η απόφαση ένταξης αποτελεί αυτοδίκαια πρόταση εγγραφής στο ΠΔΕ, με πίστωση για το έτος της ένταξης στο 10% του π/υ της πράξης</a:t>
              </a:r>
              <a:endParaRPr lang="el-GR" sz="1800" kern="1200" dirty="0">
                <a:solidFill>
                  <a:schemeClr val="bg1"/>
                </a:solidFill>
              </a:endParaRPr>
            </a:p>
          </p:txBody>
        </p:sp>
        <p:sp>
          <p:nvSpPr>
            <p:cNvPr id="16" name="Ελεύθερη σχεδίαση 15"/>
            <p:cNvSpPr/>
            <p:nvPr/>
          </p:nvSpPr>
          <p:spPr>
            <a:xfrm>
              <a:off x="2444426" y="2645485"/>
              <a:ext cx="6851302" cy="909808"/>
            </a:xfrm>
            <a:custGeom>
              <a:avLst/>
              <a:gdLst>
                <a:gd name="connsiteX0" fmla="*/ 0 w 6851302"/>
                <a:gd name="connsiteY0" fmla="*/ 0 h 909808"/>
                <a:gd name="connsiteX1" fmla="*/ 6851302 w 6851302"/>
                <a:gd name="connsiteY1" fmla="*/ 0 h 909808"/>
                <a:gd name="connsiteX2" fmla="*/ 6851302 w 6851302"/>
                <a:gd name="connsiteY2" fmla="*/ 909808 h 909808"/>
                <a:gd name="connsiteX3" fmla="*/ 0 w 6851302"/>
                <a:gd name="connsiteY3" fmla="*/ 909808 h 909808"/>
                <a:gd name="connsiteX4" fmla="*/ 0 w 6851302"/>
                <a:gd name="connsiteY4" fmla="*/ 0 h 90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1302" h="909808">
                  <a:moveTo>
                    <a:pt x="0" y="0"/>
                  </a:moveTo>
                  <a:lnTo>
                    <a:pt x="6851302" y="0"/>
                  </a:lnTo>
                  <a:lnTo>
                    <a:pt x="6851302" y="909808"/>
                  </a:lnTo>
                  <a:lnTo>
                    <a:pt x="0" y="909808"/>
                  </a:lnTo>
                  <a:lnTo>
                    <a:pt x="0" y="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11430" rIns="144000" bIns="1143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1 </a:t>
              </a:r>
              <a:r>
                <a:rPr lang="el-GR" sz="1800" kern="1200" dirty="0" smtClean="0">
                  <a:latin typeface="+mj-lt"/>
                </a:rPr>
                <a:t>ΣΑΕ ανά ΠΕΠ</a:t>
              </a:r>
            </a:p>
            <a:p>
              <a:pPr lvl="0" algn="l" defTabSz="800100">
                <a:lnSpc>
                  <a:spcPct val="90000"/>
                </a:lnSpc>
                <a:spcBef>
                  <a:spcPct val="0"/>
                </a:spcBef>
                <a:spcAft>
                  <a:spcPct val="35000"/>
                </a:spcAft>
              </a:pPr>
              <a:r>
                <a:rPr lang="el-GR" sz="1800" kern="1200" dirty="0" smtClean="0">
                  <a:latin typeface="+mj-lt"/>
                </a:rPr>
                <a:t>1 ΣΑΕ ανά ΕΠ, ανά φορέα χρηματοδότησης για  ΤΕΠ </a:t>
              </a:r>
              <a:endParaRPr lang="el-GR" sz="1800" kern="1200" dirty="0">
                <a:solidFill>
                  <a:schemeClr val="bg1"/>
                </a:solidFill>
                <a:latin typeface="Tahoma"/>
              </a:endParaRPr>
            </a:p>
          </p:txBody>
        </p:sp>
        <p:sp>
          <p:nvSpPr>
            <p:cNvPr id="17" name="Ελεύθερη σχεδίαση 16"/>
            <p:cNvSpPr/>
            <p:nvPr/>
          </p:nvSpPr>
          <p:spPr>
            <a:xfrm>
              <a:off x="2444426" y="3816020"/>
              <a:ext cx="6840561" cy="2247322"/>
            </a:xfrm>
            <a:custGeom>
              <a:avLst/>
              <a:gdLst>
                <a:gd name="connsiteX0" fmla="*/ 0 w 6840561"/>
                <a:gd name="connsiteY0" fmla="*/ 0 h 2247322"/>
                <a:gd name="connsiteX1" fmla="*/ 6840561 w 6840561"/>
                <a:gd name="connsiteY1" fmla="*/ 0 h 2247322"/>
                <a:gd name="connsiteX2" fmla="*/ 6840561 w 6840561"/>
                <a:gd name="connsiteY2" fmla="*/ 2247322 h 2247322"/>
                <a:gd name="connsiteX3" fmla="*/ 0 w 6840561"/>
                <a:gd name="connsiteY3" fmla="*/ 2247322 h 2247322"/>
                <a:gd name="connsiteX4" fmla="*/ 0 w 6840561"/>
                <a:gd name="connsiteY4" fmla="*/ 0 h 224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561" h="2247322">
                  <a:moveTo>
                    <a:pt x="0" y="0"/>
                  </a:moveTo>
                  <a:lnTo>
                    <a:pt x="6840561" y="0"/>
                  </a:lnTo>
                  <a:lnTo>
                    <a:pt x="6840561" y="2247322"/>
                  </a:lnTo>
                  <a:lnTo>
                    <a:pt x="0" y="2247322"/>
                  </a:lnTo>
                  <a:lnTo>
                    <a:pt x="0" y="0"/>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11430" rIns="144000" bIns="11430" numCol="1" spcCol="1270" anchor="ctr" anchorCtr="0">
              <a:noAutofit/>
            </a:bodyPr>
            <a:lstStyle/>
            <a:p>
              <a:pPr lvl="0" algn="l" defTabSz="800100">
                <a:lnSpc>
                  <a:spcPct val="90000"/>
                </a:lnSpc>
                <a:spcBef>
                  <a:spcPct val="0"/>
                </a:spcBef>
                <a:spcAft>
                  <a:spcPct val="35000"/>
                </a:spcAft>
              </a:pPr>
              <a:r>
                <a:rPr lang="el-GR" sz="1800" b="1" kern="1200" dirty="0" smtClean="0">
                  <a:latin typeface="+mj-lt"/>
                </a:rPr>
                <a:t>Ειδική πρόβλεψη για πράξεις που απαιτούνται προπαρασκευαστικές ενέργειες</a:t>
              </a:r>
              <a:endParaRPr lang="el-GR" sz="1800" b="0" kern="1200" dirty="0" smtClean="0">
                <a:latin typeface="+mj-lt"/>
                <a:sym typeface="Symbol"/>
              </a:endParaRPr>
            </a:p>
            <a:p>
              <a:pPr lvl="0" algn="l" defTabSz="800100">
                <a:lnSpc>
                  <a:spcPct val="90000"/>
                </a:lnSpc>
                <a:spcBef>
                  <a:spcPct val="0"/>
                </a:spcBef>
                <a:spcAft>
                  <a:spcPct val="35000"/>
                </a:spcAft>
              </a:pPr>
              <a:endParaRPr lang="el-GR" sz="1800" b="0" kern="1200" dirty="0" smtClean="0">
                <a:latin typeface="+mj-lt"/>
                <a:sym typeface="Symbol"/>
              </a:endParaRPr>
            </a:p>
            <a:p>
              <a:pPr lvl="0" algn="l" defTabSz="800100">
                <a:lnSpc>
                  <a:spcPct val="90000"/>
                </a:lnSpc>
                <a:spcBef>
                  <a:spcPct val="0"/>
                </a:spcBef>
                <a:spcAft>
                  <a:spcPct val="35000"/>
                </a:spcAft>
              </a:pPr>
              <a:r>
                <a:rPr lang="el-GR" sz="1800" b="0" kern="1200" dirty="0" smtClean="0">
                  <a:latin typeface="+mj-lt"/>
                </a:rPr>
                <a:t>η εγγραφή στο ΠΔΕ θα γίνεται σε δύο στάδια (η εγγραφή σε ΣΑΕ του κυρίου υποέργου γίνεται εφόσον έχουν ολοκληρωθεί οι προκαταρκτικές ενέργειες για την ουσιαστική έναρξη του έργου (π.χ. μελέτες, έρευνες, κήρυξη απαλλοτριώσεων κλπ.)</a:t>
              </a:r>
              <a:endParaRPr lang="el-GR" sz="1800" kern="1200" dirty="0">
                <a:solidFill>
                  <a:schemeClr val="bg1"/>
                </a:solidFill>
                <a:latin typeface="+mj-lt"/>
              </a:endParaRPr>
            </a:p>
          </p:txBody>
        </p:sp>
      </p:grpSp>
      <p:sp>
        <p:nvSpPr>
          <p:cNvPr id="9" name="Βέλος προς τα κάτω 8"/>
          <p:cNvSpPr/>
          <p:nvPr/>
        </p:nvSpPr>
        <p:spPr bwMode="auto">
          <a:xfrm>
            <a:off x="5332637" y="4517572"/>
            <a:ext cx="238123" cy="326571"/>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l-GR" sz="10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8995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83017" y="317954"/>
            <a:ext cx="9331325" cy="409575"/>
          </a:xfrm>
          <a:prstGeom prst="rect">
            <a:avLst/>
          </a:prstGeom>
          <a:noFill/>
          <a:ln w="9525">
            <a:noFill/>
            <a:miter lim="800000"/>
            <a:headEnd/>
            <a:tailEnd/>
          </a:ln>
        </p:spPr>
        <p:txBody>
          <a:bodyPr lIns="0" tIns="0" rIns="0" bIns="0"/>
          <a:lstStyle/>
          <a:p>
            <a:pPr algn="l">
              <a:lnSpc>
                <a:spcPct val="100000"/>
              </a:lnSpc>
              <a:defRPr/>
            </a:pPr>
            <a:r>
              <a:rPr lang="el-GR" altLang="el-GR" sz="2200" kern="0" dirty="0" smtClean="0">
                <a:solidFill>
                  <a:srgbClr val="2A2A7E"/>
                </a:solidFill>
                <a:latin typeface="Tahoma"/>
                <a:ea typeface="+mj-ea"/>
                <a:cs typeface="+mj-cs"/>
              </a:rPr>
              <a:t>Νέες ρυθμίσεις του </a:t>
            </a:r>
            <a:r>
              <a:rPr lang="el-GR" altLang="el-GR" sz="2200" kern="0" dirty="0">
                <a:solidFill>
                  <a:srgbClr val="2A2A7E"/>
                </a:solidFill>
                <a:latin typeface="Tahoma"/>
                <a:ea typeface="+mj-ea"/>
                <a:cs typeface="+mj-cs"/>
              </a:rPr>
              <a:t>Ν</a:t>
            </a:r>
            <a:r>
              <a:rPr lang="el-GR" altLang="el-GR" sz="2200" kern="0" dirty="0" smtClean="0">
                <a:solidFill>
                  <a:srgbClr val="2A2A7E"/>
                </a:solidFill>
                <a:latin typeface="Tahoma"/>
                <a:ea typeface="+mj-ea"/>
                <a:cs typeface="+mj-cs"/>
              </a:rPr>
              <a:t>. 4314/2014</a:t>
            </a:r>
            <a:endParaRPr lang="el-GR" altLang="el-GR" sz="2200" kern="0" dirty="0">
              <a:solidFill>
                <a:srgbClr val="2A2A7E"/>
              </a:solidFill>
              <a:latin typeface="Tahoma"/>
              <a:ea typeface="+mj-ea"/>
              <a:cs typeface="+mj-cs"/>
            </a:endParaRPr>
          </a:p>
          <a:p>
            <a:pPr algn="l">
              <a:lnSpc>
                <a:spcPct val="100000"/>
              </a:lnSpc>
              <a:defRPr/>
            </a:pPr>
            <a:endParaRPr lang="el-GR" sz="2200" kern="0" dirty="0">
              <a:solidFill>
                <a:srgbClr val="2A2A7E"/>
              </a:solidFill>
              <a:latin typeface="Tahoma"/>
              <a:ea typeface="+mj-ea"/>
              <a:cs typeface="+mj-cs"/>
            </a:endParaRPr>
          </a:p>
        </p:txBody>
      </p:sp>
      <p:graphicFrame>
        <p:nvGraphicFramePr>
          <p:cNvPr id="7" name="Διάγραμμα 6"/>
          <p:cNvGraphicFramePr/>
          <p:nvPr>
            <p:extLst>
              <p:ext uri="{D42A27DB-BD31-4B8C-83A1-F6EECF244321}">
                <p14:modId xmlns:p14="http://schemas.microsoft.com/office/powerpoint/2010/main" val="600386001"/>
              </p:ext>
            </p:extLst>
          </p:nvPr>
        </p:nvGraphicFramePr>
        <p:xfrm>
          <a:off x="348343" y="816429"/>
          <a:ext cx="9209313" cy="5499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Βέλος προς τα κάτω 7"/>
          <p:cNvSpPr/>
          <p:nvPr/>
        </p:nvSpPr>
        <p:spPr bwMode="auto">
          <a:xfrm>
            <a:off x="5333994" y="2220689"/>
            <a:ext cx="185057" cy="293914"/>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l-GR" sz="10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66952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41703" y="1071546"/>
            <a:ext cx="3018256" cy="1357322"/>
          </a:xfr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el-GR" altLang="en-US" sz="2600" dirty="0" smtClean="0"/>
              <a:t/>
            </a:r>
            <a:br>
              <a:rPr lang="el-GR" altLang="en-US" sz="2600" dirty="0" smtClean="0"/>
            </a:br>
            <a:endParaRPr lang="el-GR" altLang="en-US" sz="2600" dirty="0"/>
          </a:p>
        </p:txBody>
      </p:sp>
      <p:graphicFrame>
        <p:nvGraphicFramePr>
          <p:cNvPr id="6" name="Diagram 5"/>
          <p:cNvGraphicFramePr/>
          <p:nvPr>
            <p:extLst>
              <p:ext uri="{D42A27DB-BD31-4B8C-83A1-F6EECF244321}">
                <p14:modId xmlns:p14="http://schemas.microsoft.com/office/powerpoint/2010/main" val="1662955440"/>
              </p:ext>
            </p:extLst>
          </p:nvPr>
        </p:nvGraphicFramePr>
        <p:xfrm>
          <a:off x="862149" y="626775"/>
          <a:ext cx="8203473" cy="5342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41703" y="1071546"/>
            <a:ext cx="3018256" cy="1357322"/>
          </a:xfrm>
        </p:spPr>
        <p:txBody>
          <a:bodyPr>
            <a:normAutofit/>
          </a:bodyPr>
          <a:lstStyle/>
          <a:p>
            <a:r>
              <a:rPr lang="el-GR" dirty="0" smtClean="0"/>
              <a:t/>
            </a:r>
            <a:br>
              <a:rPr lang="el-GR" dirty="0" smtClean="0"/>
            </a:br>
            <a:endParaRPr lang="el-GR" dirty="0"/>
          </a:p>
        </p:txBody>
      </p:sp>
      <p:sp>
        <p:nvSpPr>
          <p:cNvPr id="5" name="Title 1"/>
          <p:cNvSpPr txBox="1">
            <a:spLocks/>
          </p:cNvSpPr>
          <p:nvPr/>
        </p:nvSpPr>
        <p:spPr bwMode="auto">
          <a:xfrm>
            <a:off x="140460" y="368370"/>
            <a:ext cx="9714740" cy="5316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l" eaLnBrk="1" hangingPunct="1">
              <a:lnSpc>
                <a:spcPct val="100000"/>
              </a:lnSpc>
            </a:pPr>
            <a:r>
              <a:rPr lang="el-GR" altLang="en-US" sz="2600" kern="0" dirty="0" smtClean="0">
                <a:solidFill>
                  <a:srgbClr val="2A2A7E"/>
                </a:solidFill>
                <a:latin typeface="+mj-lt"/>
                <a:ea typeface="+mj-ea"/>
                <a:cs typeface="+mj-cs"/>
              </a:rPr>
              <a:t>Αξιολόγηση της διαχειριστικής ικανότητας των δικαιούχων</a:t>
            </a:r>
            <a:r>
              <a:rPr kumimoji="0" lang="el-GR" altLang="en-US" sz="2600" b="1" i="0" u="none" strike="noStrike" kern="0" cap="none" spc="0" normalizeH="0" baseline="0" noProof="0" dirty="0" smtClean="0">
                <a:ln>
                  <a:noFill/>
                </a:ln>
                <a:solidFill>
                  <a:srgbClr val="2A2A7E"/>
                </a:solidFill>
                <a:effectLst/>
                <a:uLnTx/>
                <a:uFillTx/>
                <a:latin typeface="+mj-lt"/>
                <a:ea typeface="+mj-ea"/>
                <a:cs typeface="+mj-cs"/>
              </a:rPr>
              <a:t/>
            </a:r>
            <a:br>
              <a:rPr kumimoji="0" lang="el-GR" altLang="en-US" sz="2600" b="1" i="0" u="none" strike="noStrike" kern="0" cap="none" spc="0" normalizeH="0" baseline="0" noProof="0" dirty="0" smtClean="0">
                <a:ln>
                  <a:noFill/>
                </a:ln>
                <a:solidFill>
                  <a:srgbClr val="2A2A7E"/>
                </a:solidFill>
                <a:effectLst/>
                <a:uLnTx/>
                <a:uFillTx/>
                <a:latin typeface="+mj-lt"/>
                <a:ea typeface="+mj-ea"/>
                <a:cs typeface="+mj-cs"/>
              </a:rPr>
            </a:br>
            <a:endParaRPr kumimoji="0" lang="en-GB" altLang="en-US" sz="2600" b="1" i="0" u="none" strike="noStrike" kern="0" cap="none" spc="0" normalizeH="0" baseline="0" noProof="0" dirty="0" smtClean="0">
              <a:ln>
                <a:noFill/>
              </a:ln>
              <a:solidFill>
                <a:srgbClr val="2A2A7E"/>
              </a:solidFill>
              <a:effectLst/>
              <a:uLnTx/>
              <a:uFillTx/>
              <a:latin typeface="+mj-lt"/>
              <a:ea typeface="+mj-ea"/>
              <a:cs typeface="+mj-cs"/>
            </a:endParaRPr>
          </a:p>
        </p:txBody>
      </p:sp>
      <p:graphicFrame>
        <p:nvGraphicFramePr>
          <p:cNvPr id="6" name="Diagram 5"/>
          <p:cNvGraphicFramePr/>
          <p:nvPr/>
        </p:nvGraphicFramePr>
        <p:xfrm>
          <a:off x="342900" y="939800"/>
          <a:ext cx="9232900" cy="537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102459" y="1912774"/>
          <a:ext cx="6996513" cy="194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2"/>
          <p:cNvSpPr txBox="1">
            <a:spLocks noChangeArrowheads="1"/>
          </p:cNvSpPr>
          <p:nvPr/>
        </p:nvSpPr>
        <p:spPr bwMode="auto">
          <a:xfrm>
            <a:off x="357049" y="407963"/>
            <a:ext cx="8308649" cy="4799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l">
              <a:lnSpc>
                <a:spcPct val="100000"/>
              </a:lnSpc>
              <a:defRPr/>
            </a:pPr>
            <a:r>
              <a:rPr kumimoji="0" lang="el-GR" sz="2800" b="1" i="0" u="none" strike="noStrike" kern="0" cap="none" spc="0" normalizeH="0" baseline="0" noProof="0" dirty="0" smtClean="0">
                <a:ln>
                  <a:noFill/>
                </a:ln>
                <a:solidFill>
                  <a:srgbClr val="2A2A7E"/>
                </a:solidFill>
                <a:effectLst/>
                <a:uLnTx/>
                <a:uFillTx/>
                <a:latin typeface="+mj-lt"/>
                <a:ea typeface="+mj-ea"/>
                <a:cs typeface="Times New Roman" pitchFamily="18" charset="0"/>
              </a:rPr>
              <a:t>Επόμενα</a:t>
            </a:r>
            <a:r>
              <a:rPr kumimoji="0" lang="el-GR" sz="2800" b="1" i="0" u="none" strike="noStrike" kern="0" cap="none" spc="0" normalizeH="0" noProof="0" dirty="0" smtClean="0">
                <a:ln>
                  <a:noFill/>
                </a:ln>
                <a:solidFill>
                  <a:srgbClr val="2A2A7E"/>
                </a:solidFill>
                <a:effectLst/>
                <a:uLnTx/>
                <a:uFillTx/>
                <a:latin typeface="+mj-lt"/>
                <a:ea typeface="+mj-ea"/>
                <a:cs typeface="Times New Roman" pitchFamily="18" charset="0"/>
              </a:rPr>
              <a:t> βήματα</a:t>
            </a:r>
            <a:endParaRPr kumimoji="0" lang="de-DE" sz="2800" b="1" i="0" u="none" strike="noStrike" kern="0" cap="none" spc="0" normalizeH="0" baseline="0" noProof="0" dirty="0" smtClean="0">
              <a:ln>
                <a:noFill/>
              </a:ln>
              <a:solidFill>
                <a:srgbClr val="2A2A7E"/>
              </a:solidFill>
              <a:effectLst/>
              <a:uLnTx/>
              <a:uFillTx/>
              <a:latin typeface="+mj-lt"/>
              <a:ea typeface="+mj-ea"/>
              <a:cs typeface="Times New Roman" pitchFamily="18" charset="0"/>
            </a:endParaRPr>
          </a:p>
        </p:txBody>
      </p:sp>
      <p:sp>
        <p:nvSpPr>
          <p:cNvPr id="6" name="Rectangle 52"/>
          <p:cNvSpPr txBox="1">
            <a:spLocks noChangeArrowheads="1"/>
          </p:cNvSpPr>
          <p:nvPr/>
        </p:nvSpPr>
        <p:spPr bwMode="auto">
          <a:xfrm>
            <a:off x="1839531" y="5580072"/>
            <a:ext cx="833331" cy="724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892175" lvl="0" indent="-892175" algn="l">
              <a:lnSpc>
                <a:spcPct val="100000"/>
              </a:lnSpc>
              <a:tabLst>
                <a:tab pos="892175" algn="l"/>
              </a:tabLst>
              <a:defRPr/>
            </a:pPr>
            <a:r>
              <a:rPr lang="el-GR" sz="1800" i="1" kern="0" dirty="0" smtClean="0">
                <a:solidFill>
                  <a:srgbClr val="2A2A7E"/>
                </a:solidFill>
                <a:latin typeface="+mj-lt"/>
                <a:ea typeface="+mj-ea"/>
                <a:cs typeface="Times New Roman" pitchFamily="18" charset="0"/>
              </a:rPr>
              <a:t>Πότε ;</a:t>
            </a:r>
            <a:r>
              <a:rPr lang="en-US" sz="1800" i="1" kern="0" dirty="0" smtClean="0">
                <a:solidFill>
                  <a:srgbClr val="2A2A7E"/>
                </a:solidFill>
                <a:latin typeface="+mj-lt"/>
                <a:ea typeface="+mj-ea"/>
                <a:cs typeface="Times New Roman" pitchFamily="18" charset="0"/>
              </a:rPr>
              <a:t> </a:t>
            </a:r>
            <a:r>
              <a:rPr lang="el-GR" sz="1800" i="1" kern="0" dirty="0" smtClean="0">
                <a:solidFill>
                  <a:srgbClr val="2A2A7E"/>
                </a:solidFill>
                <a:latin typeface="+mj-lt"/>
                <a:ea typeface="+mj-ea"/>
                <a:cs typeface="Times New Roman" pitchFamily="18" charset="0"/>
              </a:rPr>
              <a:t>	</a:t>
            </a:r>
            <a:endParaRPr kumimoji="0" lang="de-DE" sz="1800" b="0" i="1" u="none" strike="noStrike" kern="0" cap="none" spc="0" normalizeH="0" baseline="0" noProof="0" dirty="0" smtClean="0">
              <a:ln>
                <a:noFill/>
              </a:ln>
              <a:solidFill>
                <a:srgbClr val="2A2A7E"/>
              </a:solidFill>
              <a:effectLst/>
              <a:uLnTx/>
              <a:uFillTx/>
              <a:latin typeface="+mj-lt"/>
              <a:ea typeface="+mj-ea"/>
              <a:cs typeface="Times New Roman" pitchFamily="18" charset="0"/>
            </a:endParaRPr>
          </a:p>
        </p:txBody>
      </p:sp>
      <p:graphicFrame>
        <p:nvGraphicFramePr>
          <p:cNvPr id="8" name="Diagram 7"/>
          <p:cNvGraphicFramePr/>
          <p:nvPr>
            <p:extLst>
              <p:ext uri="{D42A27DB-BD31-4B8C-83A1-F6EECF244321}">
                <p14:modId xmlns:p14="http://schemas.microsoft.com/office/powerpoint/2010/main" val="979835722"/>
              </p:ext>
            </p:extLst>
          </p:nvPr>
        </p:nvGraphicFramePr>
        <p:xfrm>
          <a:off x="375386" y="795291"/>
          <a:ext cx="9199688" cy="4704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52"/>
          <p:cNvSpPr txBox="1">
            <a:spLocks noChangeArrowheads="1"/>
          </p:cNvSpPr>
          <p:nvPr/>
        </p:nvSpPr>
        <p:spPr bwMode="auto">
          <a:xfrm>
            <a:off x="978036" y="2976783"/>
            <a:ext cx="1386037" cy="387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l">
              <a:lnSpc>
                <a:spcPct val="100000"/>
              </a:lnSpc>
              <a:defRPr/>
            </a:pPr>
            <a:r>
              <a:rPr lang="el-GR" sz="1800" kern="0" dirty="0" smtClean="0">
                <a:solidFill>
                  <a:srgbClr val="2A2A7E"/>
                </a:solidFill>
                <a:latin typeface="+mj-lt"/>
                <a:ea typeface="+mj-ea"/>
                <a:cs typeface="Times New Roman" pitchFamily="18" charset="0"/>
              </a:rPr>
              <a:t>τι έχει γίνει</a:t>
            </a:r>
            <a:endParaRPr kumimoji="0" lang="de-DE" sz="1800" b="1" i="0" u="none" strike="noStrike" kern="0" cap="none" spc="0" normalizeH="0" baseline="0" noProof="0" dirty="0" smtClean="0">
              <a:ln>
                <a:noFill/>
              </a:ln>
              <a:solidFill>
                <a:srgbClr val="2A2A7E"/>
              </a:solidFill>
              <a:effectLst/>
              <a:uLnTx/>
              <a:uFillTx/>
              <a:latin typeface="+mj-lt"/>
              <a:ea typeface="+mj-ea"/>
              <a:cs typeface="Times New Roman" pitchFamily="18" charset="0"/>
            </a:endParaRPr>
          </a:p>
        </p:txBody>
      </p:sp>
      <p:sp>
        <p:nvSpPr>
          <p:cNvPr id="5" name="Rectangle 52"/>
          <p:cNvSpPr txBox="1">
            <a:spLocks noChangeArrowheads="1"/>
          </p:cNvSpPr>
          <p:nvPr/>
        </p:nvSpPr>
        <p:spPr bwMode="auto">
          <a:xfrm>
            <a:off x="4383690" y="3003767"/>
            <a:ext cx="1572973" cy="387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l">
              <a:lnSpc>
                <a:spcPct val="100000"/>
              </a:lnSpc>
              <a:defRPr/>
            </a:pPr>
            <a:r>
              <a:rPr lang="el-GR" sz="1800" kern="0" dirty="0" smtClean="0">
                <a:solidFill>
                  <a:srgbClr val="2A2A7E"/>
                </a:solidFill>
                <a:latin typeface="+mj-lt"/>
                <a:ea typeface="+mj-ea"/>
                <a:cs typeface="Times New Roman" pitchFamily="18" charset="0"/>
              </a:rPr>
              <a:t>τι απομένει</a:t>
            </a:r>
            <a:endParaRPr kumimoji="0" lang="de-DE" sz="1800" b="1" i="0" u="none" strike="noStrike" kern="0" cap="none" spc="0" normalizeH="0" baseline="0" noProof="0" dirty="0" smtClean="0">
              <a:ln>
                <a:noFill/>
              </a:ln>
              <a:solidFill>
                <a:srgbClr val="2A2A7E"/>
              </a:solidFill>
              <a:effectLst/>
              <a:uLnTx/>
              <a:uFillTx/>
              <a:latin typeface="+mj-lt"/>
              <a:ea typeface="+mj-ea"/>
              <a:cs typeface="Times New Roman" pitchFamily="18" charset="0"/>
            </a:endParaRPr>
          </a:p>
        </p:txBody>
      </p:sp>
      <p:sp>
        <p:nvSpPr>
          <p:cNvPr id="372739" name="AutoShape 3" descr="http://www.clipartbest.com/cliparts/niB/Xnj/niBXnjKq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72741" name="AutoShape 5" descr="http://www.clipartbest.com/cliparts/niB/Xnj/niBXnjKq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72743" name="AutoShape 7" descr="http://www.clipartbest.com/cliparts/niB/Xnj/niBXnjKq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2" name="Picture 11"/>
          <p:cNvPicPr/>
          <p:nvPr/>
        </p:nvPicPr>
        <p:blipFill>
          <a:blip r:embed="rId8" cstate="print"/>
          <a:srcRect l="6002" t="32840" r="67305" b="22288"/>
          <a:stretch>
            <a:fillRect/>
          </a:stretch>
        </p:blipFill>
        <p:spPr bwMode="auto">
          <a:xfrm>
            <a:off x="836341" y="5200930"/>
            <a:ext cx="758284" cy="1291651"/>
          </a:xfrm>
          <a:prstGeom prst="rect">
            <a:avLst/>
          </a:prstGeom>
          <a:noFill/>
          <a:ln w="9525">
            <a:noFill/>
            <a:miter lim="800000"/>
            <a:headEnd/>
            <a:tailEnd/>
          </a:ln>
        </p:spPr>
      </p:pic>
      <p:sp>
        <p:nvSpPr>
          <p:cNvPr id="13" name="Rectangle 52"/>
          <p:cNvSpPr txBox="1">
            <a:spLocks noChangeArrowheads="1"/>
          </p:cNvSpPr>
          <p:nvPr/>
        </p:nvSpPr>
        <p:spPr bwMode="auto">
          <a:xfrm>
            <a:off x="2715065" y="5563660"/>
            <a:ext cx="6093598" cy="724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l">
              <a:lnSpc>
                <a:spcPct val="100000"/>
              </a:lnSpc>
              <a:defRPr/>
            </a:pPr>
            <a:r>
              <a:rPr lang="el-GR" sz="1800" b="0" i="1" kern="0" dirty="0" smtClean="0">
                <a:solidFill>
                  <a:srgbClr val="2A2A7E"/>
                </a:solidFill>
                <a:latin typeface="+mj-lt"/>
                <a:ea typeface="+mj-ea"/>
                <a:cs typeface="Times New Roman" pitchFamily="18" charset="0"/>
              </a:rPr>
              <a:t>αρχές Ιούλη θα έχουν διαμορφωθεί όλα τα  απαραίτητα στοιχεία για την έκδοση προσκλήσεων</a:t>
            </a:r>
            <a:endParaRPr kumimoji="0" lang="de-DE" sz="1800" b="0" i="1" u="none" strike="noStrike" kern="0" cap="none" spc="0" normalizeH="0" baseline="0" noProof="0" dirty="0" smtClean="0">
              <a:ln>
                <a:noFill/>
              </a:ln>
              <a:solidFill>
                <a:srgbClr val="2A2A7E"/>
              </a:solidFill>
              <a:effectLst/>
              <a:uLnTx/>
              <a:uFillTx/>
              <a:latin typeface="+mj-lt"/>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4"/>
          <p:cNvSpPr>
            <a:spLocks noChangeShapeType="1"/>
          </p:cNvSpPr>
          <p:nvPr/>
        </p:nvSpPr>
        <p:spPr bwMode="auto">
          <a:xfrm>
            <a:off x="285750" y="2200275"/>
            <a:ext cx="9332913" cy="0"/>
          </a:xfrm>
          <a:prstGeom prst="line">
            <a:avLst/>
          </a:prstGeom>
          <a:noFill/>
          <a:ln w="12700">
            <a:solidFill>
              <a:schemeClr val="folHlink"/>
            </a:solidFill>
            <a:round/>
            <a:headEnd/>
            <a:tailEnd/>
          </a:ln>
        </p:spPr>
        <p:txBody>
          <a:bodyPr wrap="none" lIns="90000" tIns="46800" rIns="90000" bIns="46800" anchor="ctr"/>
          <a:lstStyle/>
          <a:p>
            <a:endParaRPr lang="el-GR"/>
          </a:p>
        </p:txBody>
      </p:sp>
      <p:pic>
        <p:nvPicPr>
          <p:cNvPr id="3" name="Picture 1"/>
          <p:cNvPicPr>
            <a:picLocks noChangeAspect="1"/>
          </p:cNvPicPr>
          <p:nvPr/>
        </p:nvPicPr>
        <p:blipFill>
          <a:blip r:embed="rId3" cstate="print"/>
          <a:srcRect/>
          <a:stretch>
            <a:fillRect/>
          </a:stretch>
        </p:blipFill>
        <p:spPr bwMode="auto">
          <a:xfrm>
            <a:off x="5076166" y="923409"/>
            <a:ext cx="4511675" cy="1030287"/>
          </a:xfrm>
          <a:prstGeom prst="rect">
            <a:avLst/>
          </a:prstGeom>
          <a:noFill/>
          <a:ln w="9525">
            <a:noFill/>
            <a:miter lim="800000"/>
            <a:headEnd/>
            <a:tailEnd/>
          </a:ln>
        </p:spPr>
      </p:pic>
      <p:pic>
        <p:nvPicPr>
          <p:cNvPr id="4" name="Picture 2"/>
          <p:cNvPicPr>
            <a:picLocks noChangeAspect="1" noChangeArrowheads="1"/>
          </p:cNvPicPr>
          <p:nvPr/>
        </p:nvPicPr>
        <p:blipFill>
          <a:blip r:embed="rId4"/>
          <a:srcRect/>
          <a:stretch>
            <a:fillRect/>
          </a:stretch>
        </p:blipFill>
        <p:spPr bwMode="auto">
          <a:xfrm>
            <a:off x="584307" y="942280"/>
            <a:ext cx="1831975" cy="862012"/>
          </a:xfrm>
          <a:prstGeom prst="rect">
            <a:avLst/>
          </a:prstGeom>
          <a:noFill/>
          <a:ln w="9525">
            <a:noFill/>
            <a:miter lim="800000"/>
            <a:headEnd/>
            <a:tailEnd/>
          </a:ln>
        </p:spPr>
      </p:pic>
      <p:sp>
        <p:nvSpPr>
          <p:cNvPr id="6" name="Rectangle 2"/>
          <p:cNvSpPr txBox="1">
            <a:spLocks noChangeArrowheads="1"/>
          </p:cNvSpPr>
          <p:nvPr/>
        </p:nvSpPr>
        <p:spPr>
          <a:xfrm>
            <a:off x="660223" y="2437063"/>
            <a:ext cx="8277225" cy="516110"/>
          </a:xfrm>
          <a:prstGeom prst="rect">
            <a:avLst/>
          </a:prstGeom>
        </p:spPr>
        <p:txBody>
          <a:bodyPr/>
          <a:lstStyle/>
          <a:p>
            <a:pPr marL="0" marR="0" lvl="0" indent="358775" defTabSz="914400" rtl="0" eaLnBrk="1" fontAlgn="base" latinLnBrk="0" hangingPunct="1">
              <a:lnSpc>
                <a:spcPct val="100000"/>
              </a:lnSpc>
              <a:spcBef>
                <a:spcPct val="0"/>
              </a:spcBef>
              <a:spcAft>
                <a:spcPct val="0"/>
              </a:spcAft>
              <a:buClrTx/>
              <a:buSzTx/>
              <a:buFontTx/>
              <a:buNone/>
              <a:tabLst/>
              <a:defRPr/>
            </a:pPr>
            <a:r>
              <a:rPr kumimoji="0" lang="el-GR" altLang="en-US" sz="2200" b="1" i="0" u="none" strike="noStrike" kern="0" cap="none" spc="0" normalizeH="0" baseline="0" noProof="0" dirty="0" smtClean="0">
                <a:ln>
                  <a:noFill/>
                </a:ln>
                <a:solidFill>
                  <a:srgbClr val="2A2A7E"/>
                </a:solidFill>
                <a:effectLst/>
                <a:uLnTx/>
                <a:uFillTx/>
                <a:latin typeface="+mj-lt"/>
                <a:ea typeface="ＭＳ Ｐゴシック" pitchFamily="34" charset="-128"/>
                <a:cs typeface="+mj-cs"/>
              </a:rPr>
              <a:t>Ευχαριστώ για την προσοχή σας…</a:t>
            </a:r>
            <a:r>
              <a:rPr kumimoji="0" lang="en-US" altLang="en-US" sz="2200" b="1" i="0" u="none" strike="noStrike" kern="0" cap="none" spc="0" normalizeH="0" baseline="0" noProof="0" dirty="0" smtClean="0">
                <a:ln>
                  <a:noFill/>
                </a:ln>
                <a:solidFill>
                  <a:srgbClr val="2A2A7E"/>
                </a:solidFill>
                <a:effectLst/>
                <a:uLnTx/>
                <a:uFillTx/>
                <a:latin typeface="+mj-lt"/>
                <a:ea typeface="ＭＳ Ｐゴシック" pitchFamily="34" charset="-128"/>
                <a:cs typeface="+mj-cs"/>
              </a:rPr>
              <a:t> </a:t>
            </a:r>
            <a:r>
              <a:rPr kumimoji="0" lang="en-US" altLang="en-US" sz="2800" b="1" i="0" u="none" strike="noStrike" kern="0" cap="none" spc="0" normalizeH="0" baseline="0" noProof="0" dirty="0" smtClean="0">
                <a:ln>
                  <a:noFill/>
                </a:ln>
                <a:solidFill>
                  <a:srgbClr val="2A2A7E"/>
                </a:solidFill>
                <a:effectLst/>
                <a:uLnTx/>
                <a:uFillTx/>
                <a:latin typeface="+mj-lt"/>
                <a:ea typeface="ＭＳ Ｐゴシック" pitchFamily="34" charset="-128"/>
                <a:cs typeface="+mj-cs"/>
                <a:sym typeface="Wingdings" pitchFamily="2" charset="2"/>
              </a:rPr>
              <a:t></a:t>
            </a:r>
            <a:endParaRPr kumimoji="0" lang="en-US" altLang="en-US" sz="1400" b="1" i="0" u="none" strike="noStrike" kern="0" cap="none" spc="0" normalizeH="0" baseline="0" noProof="0" dirty="0" smtClean="0">
              <a:ln>
                <a:noFill/>
              </a:ln>
              <a:solidFill>
                <a:srgbClr val="2A2A7E"/>
              </a:solidFill>
              <a:effectLst/>
              <a:uLnTx/>
              <a:uFillTx/>
              <a:latin typeface="+mj-lt"/>
              <a:ea typeface="ＭＳ Ｐゴシック" pitchFamily="34" charset="-128"/>
              <a:cs typeface="+mj-cs"/>
            </a:endParaRPr>
          </a:p>
        </p:txBody>
      </p:sp>
      <p:sp>
        <p:nvSpPr>
          <p:cNvPr id="7" name="Rectangle 6"/>
          <p:cNvSpPr/>
          <p:nvPr/>
        </p:nvSpPr>
        <p:spPr>
          <a:xfrm>
            <a:off x="250257" y="3363412"/>
            <a:ext cx="9403882" cy="2529923"/>
          </a:xfrm>
          <a:prstGeom prst="rect">
            <a:avLst/>
          </a:prstGeom>
        </p:spPr>
        <p:txBody>
          <a:bodyPr wrap="square">
            <a:spAutoFit/>
          </a:bodyPr>
          <a:lstStyle/>
          <a:p>
            <a:r>
              <a:rPr lang="en-US" sz="2200" b="0" dirty="0" smtClean="0">
                <a:hlinkClick r:id="rId5"/>
              </a:rPr>
              <a:t>http://www.espa.gr/el/pages/staticNewProgrammingPeriod.aspx</a:t>
            </a:r>
            <a:endParaRPr lang="el-GR" sz="2200" b="0" dirty="0" smtClean="0"/>
          </a:p>
          <a:p>
            <a:endParaRPr lang="el-GR" sz="2200" b="0" dirty="0" smtClean="0"/>
          </a:p>
          <a:p>
            <a:r>
              <a:rPr lang="el-GR" sz="2200" b="0" dirty="0" smtClean="0">
                <a:hlinkClick r:id="rId6"/>
              </a:rPr>
              <a:t>http://ec.europa.eu/regional_policy/el/information/legislation/regulations/</a:t>
            </a:r>
            <a:endParaRPr lang="el-GR" sz="2200" b="0" dirty="0" smtClean="0"/>
          </a:p>
          <a:p>
            <a:endParaRPr lang="el-GR" sz="2200" b="0" dirty="0" smtClean="0"/>
          </a:p>
          <a:p>
            <a:r>
              <a:rPr lang="el-GR" sz="2200" b="0" dirty="0" smtClean="0">
                <a:hlinkClick r:id="rId7"/>
              </a:rPr>
              <a:t>http://portal.espa.gr/Pages/default.aspx</a:t>
            </a:r>
            <a:endParaRPr lang="el-GR" sz="2200" b="0" dirty="0" smtClean="0"/>
          </a:p>
          <a:p>
            <a:endParaRPr lang="el-GR" sz="2200" b="0" dirty="0" smtClean="0"/>
          </a:p>
          <a:p>
            <a:r>
              <a:rPr lang="en-US" sz="2200" b="0" i="1" dirty="0" smtClean="0"/>
              <a:t>e-mail: </a:t>
            </a:r>
            <a:r>
              <a:rPr lang="en-US" sz="2200" b="0" i="1" dirty="0" smtClean="0">
                <a:hlinkClick r:id="rId8"/>
              </a:rPr>
              <a:t>ssis@mnec.gr</a:t>
            </a:r>
            <a:r>
              <a:rPr lang="en-US" sz="2200" b="0" i="1" dirty="0" smtClean="0"/>
              <a:t> </a:t>
            </a:r>
            <a:endParaRPr lang="el-GR" sz="2200" b="0" i="1" dirty="0" smtClean="0"/>
          </a:p>
          <a:p>
            <a:r>
              <a:rPr lang="el-GR" sz="2200" b="0" dirty="0" smtClean="0"/>
              <a:t> </a:t>
            </a:r>
          </a:p>
          <a:p>
            <a:endParaRPr lang="el-GR" sz="22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txBox="1">
            <a:spLocks noChangeArrowheads="1"/>
          </p:cNvSpPr>
          <p:nvPr/>
        </p:nvSpPr>
        <p:spPr>
          <a:xfrm>
            <a:off x="481013" y="425934"/>
            <a:ext cx="9151937" cy="567979"/>
          </a:xfrm>
          <a:prstGeom prst="rect">
            <a:avLst/>
          </a:prstGeom>
        </p:spPr>
        <p:txBody>
          <a:bodyPr/>
          <a:lstStyle/>
          <a:p>
            <a:pPr algn="l">
              <a:lnSpc>
                <a:spcPct val="100000"/>
              </a:lnSpc>
              <a:defRPr/>
            </a:pPr>
            <a:r>
              <a:rPr lang="el-GR" sz="2200" kern="0" dirty="0" smtClean="0">
                <a:solidFill>
                  <a:srgbClr val="2A2A7E"/>
                </a:solidFill>
                <a:latin typeface="Tahoma"/>
                <a:ea typeface="+mj-ea"/>
                <a:cs typeface="+mj-cs"/>
              </a:rPr>
              <a:t>Τι είναι το Σύστημα Διαχείρισης &amp; Ελέγχου?  </a:t>
            </a:r>
            <a:endParaRPr lang="de-DE" sz="2200" b="0" kern="0" dirty="0" smtClean="0">
              <a:solidFill>
                <a:srgbClr val="2A2A7E"/>
              </a:solidFill>
              <a:latin typeface="Tahoma"/>
              <a:ea typeface="+mj-ea"/>
              <a:cs typeface="+mj-cs"/>
            </a:endParaRPr>
          </a:p>
        </p:txBody>
      </p:sp>
      <p:graphicFrame>
        <p:nvGraphicFramePr>
          <p:cNvPr id="4" name="Diagram 3"/>
          <p:cNvGraphicFramePr/>
          <p:nvPr>
            <p:extLst>
              <p:ext uri="{D42A27DB-BD31-4B8C-83A1-F6EECF244321}">
                <p14:modId xmlns:p14="http://schemas.microsoft.com/office/powerpoint/2010/main" val="1712710602"/>
              </p:ext>
            </p:extLst>
          </p:nvPr>
        </p:nvGraphicFramePr>
        <p:xfrm>
          <a:off x="488504" y="836435"/>
          <a:ext cx="884392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663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txBox="1">
            <a:spLocks noChangeArrowheads="1"/>
          </p:cNvSpPr>
          <p:nvPr/>
        </p:nvSpPr>
        <p:spPr>
          <a:xfrm>
            <a:off x="481013" y="425934"/>
            <a:ext cx="9151937" cy="567979"/>
          </a:xfrm>
          <a:prstGeom prst="rect">
            <a:avLst/>
          </a:prstGeom>
        </p:spPr>
        <p:txBody>
          <a:bodyPr/>
          <a:lstStyle/>
          <a:p>
            <a:pPr algn="l">
              <a:lnSpc>
                <a:spcPct val="100000"/>
              </a:lnSpc>
              <a:defRPr/>
            </a:pPr>
            <a:r>
              <a:rPr lang="el-GR" sz="2400" dirty="0" smtClean="0"/>
              <a:t>Ποια είναι τα βασικά </a:t>
            </a:r>
            <a:r>
              <a:rPr lang="el-GR" sz="2400" dirty="0"/>
              <a:t>χαρακτηριστικά του </a:t>
            </a:r>
            <a:r>
              <a:rPr lang="el-GR" sz="2400" dirty="0" smtClean="0"/>
              <a:t>ΣΔΕ?</a:t>
            </a:r>
            <a:endParaRPr lang="de-DE" sz="2200" b="0" kern="0" dirty="0" smtClean="0">
              <a:solidFill>
                <a:srgbClr val="2A2A7E"/>
              </a:solidFill>
              <a:latin typeface="Tahoma"/>
              <a:ea typeface="+mj-ea"/>
              <a:cs typeface="+mj-cs"/>
            </a:endParaRPr>
          </a:p>
        </p:txBody>
      </p:sp>
      <p:graphicFrame>
        <p:nvGraphicFramePr>
          <p:cNvPr id="4" name="Diagram 3"/>
          <p:cNvGraphicFramePr/>
          <p:nvPr>
            <p:extLst>
              <p:ext uri="{D42A27DB-BD31-4B8C-83A1-F6EECF244321}">
                <p14:modId xmlns:p14="http://schemas.microsoft.com/office/powerpoint/2010/main" val="3695542286"/>
              </p:ext>
            </p:extLst>
          </p:nvPr>
        </p:nvGraphicFramePr>
        <p:xfrm>
          <a:off x="488504" y="1054155"/>
          <a:ext cx="884392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8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44" y="312242"/>
            <a:ext cx="8643111" cy="6132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763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p14="http://schemas.microsoft.com/office/powerpoint/2010/main" val="3827383681"/>
              </p:ext>
            </p:extLst>
          </p:nvPr>
        </p:nvGraphicFramePr>
        <p:xfrm>
          <a:off x="344715" y="862595"/>
          <a:ext cx="8538028" cy="571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Ορθογώνιο 6"/>
          <p:cNvSpPr/>
          <p:nvPr/>
        </p:nvSpPr>
        <p:spPr>
          <a:xfrm>
            <a:off x="941615" y="400931"/>
            <a:ext cx="7647214" cy="461665"/>
          </a:xfrm>
          <a:prstGeom prst="rect">
            <a:avLst/>
          </a:prstGeom>
        </p:spPr>
        <p:txBody>
          <a:bodyPr wrap="square">
            <a:spAutoFit/>
          </a:bodyPr>
          <a:lstStyle/>
          <a:p>
            <a:pPr lvl="0" algn="l">
              <a:lnSpc>
                <a:spcPct val="100000"/>
              </a:lnSpc>
              <a:defRPr/>
            </a:pPr>
            <a:r>
              <a:rPr lang="el-GR" sz="2400" dirty="0">
                <a:solidFill>
                  <a:srgbClr val="000000"/>
                </a:solidFill>
              </a:rPr>
              <a:t>Ποια είναι η νομική βάση που στηρίζεται το ΣΔΕ?</a:t>
            </a:r>
            <a:endParaRPr lang="de-DE" sz="2200" b="0" kern="0" dirty="0">
              <a:solidFill>
                <a:srgbClr val="2A2A7E"/>
              </a:solidFill>
              <a:latin typeface="Tahoma"/>
              <a:ea typeface="+mj-ea"/>
              <a:cs typeface="+mj-cs"/>
            </a:endParaRPr>
          </a:p>
        </p:txBody>
      </p:sp>
    </p:spTree>
    <p:extLst>
      <p:ext uri="{BB962C8B-B14F-4D97-AF65-F5344CB8AC3E}">
        <p14:creationId xmlns:p14="http://schemas.microsoft.com/office/powerpoint/2010/main" val="761035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11957347"/>
              </p:ext>
            </p:extLst>
          </p:nvPr>
        </p:nvGraphicFramePr>
        <p:xfrm>
          <a:off x="1102459" y="1912774"/>
          <a:ext cx="6996513" cy="2295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38935" y="425477"/>
            <a:ext cx="9411503" cy="8836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lnSpc>
                <a:spcPct val="100000"/>
              </a:lnSpc>
            </a:pPr>
            <a:r>
              <a:rPr lang="el-GR" sz="2600" dirty="0" smtClean="0">
                <a:solidFill>
                  <a:srgbClr val="448CC7">
                    <a:lumMod val="50000"/>
                  </a:srgbClr>
                </a:solidFill>
                <a:latin typeface="Tahoma" pitchFamily="34" charset="0"/>
                <a:cs typeface="Tahoma" pitchFamily="34" charset="0"/>
              </a:rPr>
              <a:t>Νέες υποχρεώσεις που εισάγονται στο ΣΔΕ 2014-2020</a:t>
            </a:r>
            <a:endParaRPr lang="el-GR" sz="2600" dirty="0" smtClean="0">
              <a:solidFill>
                <a:srgbClr val="448CC7">
                  <a:lumMod val="50000"/>
                </a:srgbClr>
              </a:solidFill>
            </a:endParaRPr>
          </a:p>
          <a:p>
            <a:pPr eaLnBrk="1" hangingPunct="1">
              <a:lnSpc>
                <a:spcPct val="100000"/>
              </a:lnSpc>
            </a:pPr>
            <a:r>
              <a:rPr lang="el-GR" altLang="en-US" sz="2600" kern="0" dirty="0" smtClean="0">
                <a:solidFill>
                  <a:srgbClr val="448CC7">
                    <a:lumMod val="50000"/>
                  </a:srgbClr>
                </a:solidFill>
                <a:latin typeface="Tahoma"/>
                <a:ea typeface="+mj-ea"/>
                <a:cs typeface="+mj-cs"/>
              </a:rPr>
              <a:t/>
            </a:r>
            <a:br>
              <a:rPr lang="el-GR" altLang="en-US" sz="2600" kern="0" dirty="0" smtClean="0">
                <a:solidFill>
                  <a:srgbClr val="448CC7">
                    <a:lumMod val="50000"/>
                  </a:srgbClr>
                </a:solidFill>
                <a:latin typeface="Tahoma"/>
                <a:ea typeface="+mj-ea"/>
                <a:cs typeface="+mj-cs"/>
              </a:rPr>
            </a:br>
            <a:endParaRPr lang="en-GB" altLang="en-US" sz="2600" kern="0" dirty="0" smtClean="0">
              <a:solidFill>
                <a:srgbClr val="448CC7">
                  <a:lumMod val="50000"/>
                </a:srgbClr>
              </a:solidFill>
              <a:latin typeface="Tahoma"/>
              <a:ea typeface="+mj-ea"/>
              <a:cs typeface="+mj-cs"/>
            </a:endParaRPr>
          </a:p>
        </p:txBody>
      </p:sp>
      <p:sp>
        <p:nvSpPr>
          <p:cNvPr id="5" name="Rectangle 4">
            <a:hlinkClick r:id="rId3" action="ppaction://hlinksldjump"/>
          </p:cNvPr>
          <p:cNvSpPr/>
          <p:nvPr/>
        </p:nvSpPr>
        <p:spPr>
          <a:xfrm>
            <a:off x="917325" y="3629991"/>
            <a:ext cx="3756074" cy="1583316"/>
          </a:xfrm>
          <a:prstGeom prst="rect">
            <a:avLst/>
          </a:prstGeom>
          <a:solidFill>
            <a:srgbClr val="99000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defTabSz="1244600">
              <a:lnSpc>
                <a:spcPct val="90000"/>
              </a:lnSpc>
              <a:spcAft>
                <a:spcPct val="35000"/>
              </a:spcAft>
            </a:pPr>
            <a:r>
              <a:rPr lang="el-GR" sz="2800" dirty="0" smtClean="0">
                <a:ln w="12700">
                  <a:solidFill>
                    <a:srgbClr val="5F5F5F">
                      <a:satMod val="155000"/>
                    </a:srgbClr>
                  </a:solidFill>
                  <a:prstDash val="solid"/>
                </a:ln>
                <a:solidFill>
                  <a:srgbClr val="FFFFFF"/>
                </a:solidFill>
                <a:latin typeface="Tahoma"/>
              </a:rPr>
              <a:t>Καταπολέμηση της απάτης                    </a:t>
            </a:r>
            <a:r>
              <a:rPr lang="el-GR" sz="2800" i="1" dirty="0" smtClean="0">
                <a:ln w="12700">
                  <a:solidFill>
                    <a:srgbClr val="5F5F5F">
                      <a:satMod val="155000"/>
                    </a:srgbClr>
                  </a:solidFill>
                  <a:prstDash val="solid"/>
                </a:ln>
                <a:solidFill>
                  <a:srgbClr val="FFFFFF"/>
                </a:solidFill>
                <a:latin typeface="Tahoma"/>
              </a:rPr>
              <a:t>(νέο)</a:t>
            </a:r>
            <a:endParaRPr lang="el-GR" sz="2800" i="1" dirty="0">
              <a:ln w="12700">
                <a:solidFill>
                  <a:srgbClr val="5F5F5F">
                    <a:satMod val="155000"/>
                  </a:srgbClr>
                </a:solidFill>
                <a:prstDash val="solid"/>
              </a:ln>
              <a:solidFill>
                <a:srgbClr val="FFFFFF"/>
              </a:solidFill>
              <a:latin typeface="Tahoma"/>
            </a:endParaRPr>
          </a:p>
        </p:txBody>
      </p:sp>
      <p:sp>
        <p:nvSpPr>
          <p:cNvPr id="6" name="Rectangle 5">
            <a:hlinkClick r:id="rId4" action="ppaction://hlinksldjump"/>
          </p:cNvPr>
          <p:cNvSpPr/>
          <p:nvPr/>
        </p:nvSpPr>
        <p:spPr>
          <a:xfrm>
            <a:off x="917325" y="1843355"/>
            <a:ext cx="3756074" cy="15833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defTabSz="1244600">
              <a:lnSpc>
                <a:spcPct val="90000"/>
              </a:lnSpc>
              <a:spcAft>
                <a:spcPct val="35000"/>
              </a:spcAft>
            </a:pPr>
            <a:r>
              <a:rPr lang="el-GR" sz="2800" dirty="0" smtClean="0">
                <a:ln w="12700">
                  <a:solidFill>
                    <a:srgbClr val="5F5F5F">
                      <a:satMod val="155000"/>
                    </a:srgbClr>
                  </a:solidFill>
                  <a:prstDash val="solid"/>
                </a:ln>
                <a:solidFill>
                  <a:srgbClr val="FFFFFF"/>
                </a:solidFill>
                <a:latin typeface="Tahoma"/>
              </a:rPr>
              <a:t>Δήλωση διαχείρισης &amp; ετήσια σύνοψη </a:t>
            </a:r>
            <a:r>
              <a:rPr lang="el-GR" sz="2800" i="1" dirty="0" smtClean="0">
                <a:ln w="12700">
                  <a:solidFill>
                    <a:srgbClr val="5F5F5F">
                      <a:satMod val="155000"/>
                    </a:srgbClr>
                  </a:solidFill>
                  <a:prstDash val="solid"/>
                </a:ln>
                <a:solidFill>
                  <a:srgbClr val="FFFFFF"/>
                </a:solidFill>
                <a:latin typeface="Tahoma"/>
              </a:rPr>
              <a:t>(νέο)</a:t>
            </a:r>
            <a:endParaRPr lang="el-GR" sz="2800" i="1" dirty="0">
              <a:ln w="12700">
                <a:solidFill>
                  <a:srgbClr val="5F5F5F">
                    <a:satMod val="155000"/>
                  </a:srgbClr>
                </a:solidFill>
                <a:prstDash val="solid"/>
              </a:ln>
              <a:solidFill>
                <a:srgbClr val="FFFFFF"/>
              </a:solidFill>
              <a:latin typeface="Tahoma"/>
            </a:endParaRPr>
          </a:p>
        </p:txBody>
      </p:sp>
      <p:sp>
        <p:nvSpPr>
          <p:cNvPr id="7" name="Rectangle 6">
            <a:hlinkClick r:id="rId5" action="ppaction://hlinksldjump"/>
          </p:cNvPr>
          <p:cNvSpPr/>
          <p:nvPr/>
        </p:nvSpPr>
        <p:spPr>
          <a:xfrm>
            <a:off x="4975367" y="3629991"/>
            <a:ext cx="3756074" cy="1583316"/>
          </a:xfrm>
          <a:prstGeom prst="rect">
            <a:avLst/>
          </a:prstGeom>
          <a:solidFill>
            <a:schemeClr val="accent6">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defTabSz="1244600">
              <a:lnSpc>
                <a:spcPct val="90000"/>
              </a:lnSpc>
              <a:spcAft>
                <a:spcPct val="35000"/>
              </a:spcAft>
            </a:pPr>
            <a:r>
              <a:rPr lang="el-GR" sz="2800" dirty="0" smtClean="0">
                <a:ln w="12700">
                  <a:solidFill>
                    <a:srgbClr val="5F5F5F">
                      <a:satMod val="155000"/>
                    </a:srgbClr>
                  </a:solidFill>
                  <a:prstDash val="solid"/>
                </a:ln>
                <a:solidFill>
                  <a:srgbClr val="FFFFFF"/>
                </a:solidFill>
                <a:latin typeface="Tahoma"/>
              </a:rPr>
              <a:t>Διαχείριση Κινδύνων</a:t>
            </a:r>
          </a:p>
          <a:p>
            <a:pPr defTabSz="1244600">
              <a:lnSpc>
                <a:spcPct val="90000"/>
              </a:lnSpc>
              <a:spcAft>
                <a:spcPct val="35000"/>
              </a:spcAft>
            </a:pPr>
            <a:r>
              <a:rPr lang="el-GR" sz="2800" i="1" dirty="0" smtClean="0">
                <a:ln w="12700">
                  <a:solidFill>
                    <a:srgbClr val="5F5F5F">
                      <a:satMod val="155000"/>
                    </a:srgbClr>
                  </a:solidFill>
                  <a:prstDash val="solid"/>
                </a:ln>
                <a:solidFill>
                  <a:srgbClr val="FFFFFF"/>
                </a:solidFill>
                <a:latin typeface="Tahoma"/>
              </a:rPr>
              <a:t>(νέο)</a:t>
            </a:r>
            <a:endParaRPr lang="el-GR" sz="2800" i="1" dirty="0">
              <a:ln w="12700">
                <a:solidFill>
                  <a:srgbClr val="5F5F5F">
                    <a:satMod val="155000"/>
                  </a:srgbClr>
                </a:solidFill>
                <a:prstDash val="solid"/>
              </a:ln>
              <a:solidFill>
                <a:srgbClr val="FFFFFF"/>
              </a:solidFill>
              <a:latin typeface="Tahoma"/>
            </a:endParaRPr>
          </a:p>
        </p:txBody>
      </p:sp>
      <p:sp>
        <p:nvSpPr>
          <p:cNvPr id="8" name="Rectangle 7">
            <a:hlinkClick r:id="rId5" action="ppaction://hlinksldjump"/>
          </p:cNvPr>
          <p:cNvSpPr/>
          <p:nvPr/>
        </p:nvSpPr>
        <p:spPr>
          <a:xfrm>
            <a:off x="4975367" y="1843355"/>
            <a:ext cx="3756074" cy="15833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defTabSz="1244600">
              <a:lnSpc>
                <a:spcPct val="90000"/>
              </a:lnSpc>
              <a:spcAft>
                <a:spcPct val="35000"/>
              </a:spcAft>
            </a:pPr>
            <a:r>
              <a:rPr lang="el-GR" sz="2800" dirty="0" smtClean="0">
                <a:ln w="12700">
                  <a:solidFill>
                    <a:srgbClr val="5F5F5F">
                      <a:satMod val="155000"/>
                    </a:srgbClr>
                  </a:solidFill>
                  <a:prstDash val="solid"/>
                </a:ln>
                <a:solidFill>
                  <a:srgbClr val="FFFFFF"/>
                </a:solidFill>
                <a:latin typeface="Tahoma"/>
              </a:rPr>
              <a:t>Ετήσιοι λογαριασμοί</a:t>
            </a:r>
          </a:p>
          <a:p>
            <a:pPr defTabSz="1244600">
              <a:lnSpc>
                <a:spcPct val="90000"/>
              </a:lnSpc>
              <a:spcAft>
                <a:spcPct val="35000"/>
              </a:spcAft>
            </a:pPr>
            <a:r>
              <a:rPr lang="el-GR" sz="2800" i="1" dirty="0" smtClean="0">
                <a:ln w="12700">
                  <a:solidFill>
                    <a:srgbClr val="5F5F5F">
                      <a:satMod val="155000"/>
                    </a:srgbClr>
                  </a:solidFill>
                  <a:prstDash val="solid"/>
                </a:ln>
                <a:solidFill>
                  <a:srgbClr val="FFFFFF"/>
                </a:solidFill>
                <a:latin typeface="Tahoma"/>
              </a:rPr>
              <a:t>(νέο)</a:t>
            </a:r>
          </a:p>
        </p:txBody>
      </p:sp>
    </p:spTree>
    <p:extLst>
      <p:ext uri="{BB962C8B-B14F-4D97-AF65-F5344CB8AC3E}">
        <p14:creationId xmlns:p14="http://schemas.microsoft.com/office/powerpoint/2010/main" val="3143245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6"/>
          <p:cNvSpPr>
            <a:spLocks noChangeArrowheads="1"/>
          </p:cNvSpPr>
          <p:nvPr/>
        </p:nvSpPr>
        <p:spPr bwMode="auto">
          <a:xfrm>
            <a:off x="352425" y="977231"/>
            <a:ext cx="8170827" cy="400110"/>
          </a:xfrm>
          <a:prstGeom prst="rect">
            <a:avLst/>
          </a:prstGeom>
        </p:spPr>
        <p:txBody>
          <a:bodyPr wrap="none">
            <a:spAutoFit/>
          </a:bodyPr>
          <a:lstStyle/>
          <a:p>
            <a:pPr algn="l">
              <a:lnSpc>
                <a:spcPct val="100000"/>
              </a:lnSpc>
            </a:pPr>
            <a:r>
              <a:rPr lang="el-GR" altLang="el-GR" sz="2000" i="1" kern="0" dirty="0">
                <a:solidFill>
                  <a:srgbClr val="003366"/>
                </a:solidFill>
                <a:latin typeface="+mj-lt"/>
              </a:rPr>
              <a:t>Τι επιβάλλουν οι Κανονισμοί (Δημοσιονομικός και 1303/2013)</a:t>
            </a:r>
          </a:p>
        </p:txBody>
      </p:sp>
      <p:sp>
        <p:nvSpPr>
          <p:cNvPr id="12" name="Rectangle 16"/>
          <p:cNvSpPr>
            <a:spLocks noChangeArrowheads="1"/>
          </p:cNvSpPr>
          <p:nvPr/>
        </p:nvSpPr>
        <p:spPr bwMode="auto">
          <a:xfrm>
            <a:off x="198120" y="5486399"/>
            <a:ext cx="9281160" cy="815898"/>
          </a:xfrm>
          <a:prstGeom prst="flowChartAlternateProcess">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nSpc>
                <a:spcPct val="110000"/>
              </a:lnSpc>
              <a:spcBef>
                <a:spcPts val="600"/>
              </a:spcBef>
              <a:spcAft>
                <a:spcPts val="300"/>
              </a:spcAft>
              <a:tabLst>
                <a:tab pos="266700" algn="l"/>
                <a:tab pos="2636838" algn="ctr"/>
                <a:tab pos="5273675" algn="r"/>
              </a:tabLst>
              <a:defRPr/>
            </a:pPr>
            <a:r>
              <a:rPr lang="el-GR" altLang="el-GR" sz="2000" b="0" dirty="0" smtClean="0">
                <a:latin typeface="Tahoma" pitchFamily="34" charset="0"/>
              </a:rPr>
              <a:t>Όλα τα παραπάνω έγγραφα για το λογιστικό έτος </a:t>
            </a:r>
            <a:r>
              <a:rPr lang="el-GR" altLang="el-GR" sz="2000" dirty="0" smtClean="0">
                <a:solidFill>
                  <a:srgbClr val="990000"/>
                </a:solidFill>
                <a:latin typeface="Tahoma" pitchFamily="34" charset="0"/>
              </a:rPr>
              <a:t>ν</a:t>
            </a:r>
            <a:r>
              <a:rPr lang="el-GR" altLang="el-GR" sz="2000" b="0" dirty="0" smtClean="0">
                <a:latin typeface="Tahoma" pitchFamily="34" charset="0"/>
              </a:rPr>
              <a:t> υποβάλλονται στην Επιτροπή μέχρι </a:t>
            </a:r>
            <a:r>
              <a:rPr lang="el-GR" altLang="el-GR" sz="2000" dirty="0" smtClean="0">
                <a:solidFill>
                  <a:srgbClr val="990000"/>
                </a:solidFill>
                <a:latin typeface="Tahoma" pitchFamily="34" charset="0"/>
              </a:rPr>
              <a:t>15 Φεβρουαρίου </a:t>
            </a:r>
            <a:r>
              <a:rPr lang="el-GR" altLang="el-GR" sz="2000" b="0" dirty="0" smtClean="0">
                <a:latin typeface="Tahoma" pitchFamily="34" charset="0"/>
              </a:rPr>
              <a:t>του λογιστικού έτους </a:t>
            </a:r>
            <a:r>
              <a:rPr lang="el-GR" altLang="el-GR" sz="2000" dirty="0" smtClean="0">
                <a:solidFill>
                  <a:srgbClr val="990000"/>
                </a:solidFill>
                <a:latin typeface="Tahoma" pitchFamily="34" charset="0"/>
              </a:rPr>
              <a:t>ν+1.</a:t>
            </a:r>
            <a:endParaRPr lang="el-GR" altLang="el-GR" sz="2000" b="0" dirty="0" smtClean="0">
              <a:latin typeface="Tahoma" pitchFamily="34" charset="0"/>
            </a:endParaRPr>
          </a:p>
        </p:txBody>
      </p:sp>
      <p:sp>
        <p:nvSpPr>
          <p:cNvPr id="18" name="Στρογγυλεμένο ορθογώνιο 5"/>
          <p:cNvSpPr/>
          <p:nvPr/>
        </p:nvSpPr>
        <p:spPr bwMode="auto">
          <a:xfrm>
            <a:off x="304799" y="357602"/>
            <a:ext cx="9281161" cy="572037"/>
          </a:xfrm>
          <a:prstGeom prst="roundRect">
            <a:avLst/>
          </a:prstGeom>
          <a:solidFill>
            <a:srgbClr val="00B050"/>
          </a:solidFill>
          <a:ln w="9525" cap="flat" cmpd="sng" algn="ctr">
            <a:solidFill>
              <a:schemeClr val="bg1">
                <a:lumMod val="8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l">
              <a:lnSpc>
                <a:spcPct val="100000"/>
              </a:lnSpc>
              <a:defRPr/>
            </a:pPr>
            <a:r>
              <a:rPr lang="el-GR" altLang="el-GR" sz="2400" kern="0" dirty="0">
                <a:solidFill>
                  <a:schemeClr val="bg1"/>
                </a:solidFill>
                <a:latin typeface="+mj-lt"/>
                <a:ea typeface="+mj-ea"/>
                <a:cs typeface="+mj-cs"/>
              </a:rPr>
              <a:t>Δήλωση Διαχείρισης </a:t>
            </a:r>
            <a:r>
              <a:rPr lang="el-GR" altLang="el-GR" sz="2400" kern="0" dirty="0" smtClean="0">
                <a:solidFill>
                  <a:schemeClr val="bg1"/>
                </a:solidFill>
                <a:latin typeface="+mj-lt"/>
                <a:ea typeface="+mj-ea"/>
                <a:cs typeface="+mj-cs"/>
              </a:rPr>
              <a:t>και </a:t>
            </a:r>
            <a:r>
              <a:rPr lang="el-GR" altLang="el-GR" sz="2400" kern="0" dirty="0">
                <a:solidFill>
                  <a:schemeClr val="bg1"/>
                </a:solidFill>
                <a:latin typeface="+mj-lt"/>
                <a:ea typeface="+mj-ea"/>
                <a:cs typeface="+mj-cs"/>
              </a:rPr>
              <a:t>Ετήσια Σύνοψη</a:t>
            </a:r>
          </a:p>
        </p:txBody>
      </p:sp>
      <p:graphicFrame>
        <p:nvGraphicFramePr>
          <p:cNvPr id="19" name="Diagram 18"/>
          <p:cNvGraphicFramePr/>
          <p:nvPr>
            <p:extLst>
              <p:ext uri="{D42A27DB-BD31-4B8C-83A1-F6EECF244321}">
                <p14:modId xmlns:p14="http://schemas.microsoft.com/office/powerpoint/2010/main" val="1877194293"/>
              </p:ext>
            </p:extLst>
          </p:nvPr>
        </p:nvGraphicFramePr>
        <p:xfrm>
          <a:off x="457200" y="1517227"/>
          <a:ext cx="8793480" cy="3740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97239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7&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precDefaultWeek/&gt;&lt;m_precDefaultDay&gt;&lt;m_bNumberIsYear val=&quot;0&quot;/&gt;&lt;m_strFormatTime&gt;%#d&lt;/m_strFormatTime&gt;&lt;/m_precDefaultDay&gt;&lt;m_mruColor&gt;&lt;m_vecMRU length=&quot;1&quot;&gt;&lt;elem m_fUsage=&quot;2.71000000000000000000E+000&quot;&gt;&lt;m_msothmcolidx val=&quot;0&quot;/&gt;&lt;m_rgb r=&quot;ff&quot; g=&quot;7f&quot; b=&quot;0&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xuoZe4BNEmf7HM_S2qgP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3DrNULPXY0e7bSyfiTAR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rb6TawE_U.7Vk6b_m8lr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xuoZe4BNEmf7HM_S2qgP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3DrNULPXY0e7bSyfiTARu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rb6TawE_U.7Vk6b_m8l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xuoZe4BNEmf7HM_S2qgP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3DrNULPXY0e7bSyfiTARu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rb6TawE_U.7Vk6b_m8l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HwscCTCYEidPAjI4WsDk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xuoZe4BNEmf7HM_S2qg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DrNULPXY0e7bSyfiTAR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b6TawE_U.7Vk6b_m8lr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xuoZe4BNEmf7HM_S2qgP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DrNULPXY0e7bSyfiTARu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rb6TawE_U.7Vk6b_m8lrg"/>
</p:tagLst>
</file>

<file path=ppt/theme/theme1.xml><?xml version="1.0" encoding="utf-8"?>
<a:theme xmlns:a="http://schemas.openxmlformats.org/drawingml/2006/main" name="Blank">
  <a:themeElements>
    <a:clrScheme name="Blank 5">
      <a:dk1>
        <a:srgbClr val="000000"/>
      </a:dk1>
      <a:lt1>
        <a:srgbClr val="FFFFFF"/>
      </a:lt1>
      <a:dk2>
        <a:srgbClr val="5F5F5F"/>
      </a:dk2>
      <a:lt2>
        <a:srgbClr val="D90D39"/>
      </a:lt2>
      <a:accent1>
        <a:srgbClr val="A5CCED"/>
      </a:accent1>
      <a:accent2>
        <a:srgbClr val="4C9BDC"/>
      </a:accent2>
      <a:accent3>
        <a:srgbClr val="FFFFFF"/>
      </a:accent3>
      <a:accent4>
        <a:srgbClr val="000000"/>
      </a:accent4>
      <a:accent5>
        <a:srgbClr val="CFE2F4"/>
      </a:accent5>
      <a:accent6>
        <a:srgbClr val="448CC7"/>
      </a:accent6>
      <a:hlink>
        <a:srgbClr val="066BB0"/>
      </a:hlink>
      <a:folHlink>
        <a:srgbClr val="333399"/>
      </a:folHlink>
    </a:clrScheme>
    <a:fontScheme name="Blank">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066BB0"/>
        </a:hlink>
        <a:folHlink>
          <a:srgbClr val="066BB0"/>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066BB0"/>
        </a:hlink>
        <a:folHlink>
          <a:srgbClr val="333399"/>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5F5F5F"/>
        </a:dk2>
        <a:lt2>
          <a:srgbClr val="D90D39"/>
        </a:lt2>
        <a:accent1>
          <a:srgbClr val="A5CCED"/>
        </a:accent1>
        <a:accent2>
          <a:srgbClr val="4C9BDC"/>
        </a:accent2>
        <a:accent3>
          <a:srgbClr val="FFFFFF"/>
        </a:accent3>
        <a:accent4>
          <a:srgbClr val="000000"/>
        </a:accent4>
        <a:accent5>
          <a:srgbClr val="CFE2F4"/>
        </a:accent5>
        <a:accent6>
          <a:srgbClr val="448CC7"/>
        </a:accent6>
        <a:hlink>
          <a:srgbClr val="066BB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altLang="el-GR" sz="1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altLang="el-GR" sz="1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5">
      <a:dk1>
        <a:srgbClr val="000000"/>
      </a:dk1>
      <a:lt1>
        <a:srgbClr val="FFFFFF"/>
      </a:lt1>
      <a:dk2>
        <a:srgbClr val="5F5F5F"/>
      </a:dk2>
      <a:lt2>
        <a:srgbClr val="D90D39"/>
      </a:lt2>
      <a:accent1>
        <a:srgbClr val="A5CCED"/>
      </a:accent1>
      <a:accent2>
        <a:srgbClr val="4C9BDC"/>
      </a:accent2>
      <a:accent3>
        <a:srgbClr val="FFFFFF"/>
      </a:accent3>
      <a:accent4>
        <a:srgbClr val="000000"/>
      </a:accent4>
      <a:accent5>
        <a:srgbClr val="CFE2F4"/>
      </a:accent5>
      <a:accent6>
        <a:srgbClr val="448CC7"/>
      </a:accent6>
      <a:hlink>
        <a:srgbClr val="066BB0"/>
      </a:hlink>
      <a:folHlink>
        <a:srgbClr val="333399"/>
      </a:folHlink>
    </a:clrScheme>
    <a:fontScheme name="Blank">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066BB0"/>
        </a:hlink>
        <a:folHlink>
          <a:srgbClr val="066BB0"/>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066BB0"/>
        </a:hlink>
        <a:folHlink>
          <a:srgbClr val="333399"/>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5F5F5F"/>
        </a:dk2>
        <a:lt2>
          <a:srgbClr val="D90D39"/>
        </a:lt2>
        <a:accent1>
          <a:srgbClr val="A5CCED"/>
        </a:accent1>
        <a:accent2>
          <a:srgbClr val="4C9BDC"/>
        </a:accent2>
        <a:accent3>
          <a:srgbClr val="FFFFFF"/>
        </a:accent3>
        <a:accent4>
          <a:srgbClr val="000000"/>
        </a:accent4>
        <a:accent5>
          <a:srgbClr val="CFE2F4"/>
        </a:accent5>
        <a:accent6>
          <a:srgbClr val="448CC7"/>
        </a:accent6>
        <a:hlink>
          <a:srgbClr val="066BB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a:themeElements>
    <a:clrScheme name="Blank 5">
      <a:dk1>
        <a:srgbClr val="000000"/>
      </a:dk1>
      <a:lt1>
        <a:srgbClr val="FFFFFF"/>
      </a:lt1>
      <a:dk2>
        <a:srgbClr val="5F5F5F"/>
      </a:dk2>
      <a:lt2>
        <a:srgbClr val="D90D39"/>
      </a:lt2>
      <a:accent1>
        <a:srgbClr val="A5CCED"/>
      </a:accent1>
      <a:accent2>
        <a:srgbClr val="4C9BDC"/>
      </a:accent2>
      <a:accent3>
        <a:srgbClr val="FFFFFF"/>
      </a:accent3>
      <a:accent4>
        <a:srgbClr val="000000"/>
      </a:accent4>
      <a:accent5>
        <a:srgbClr val="CFE2F4"/>
      </a:accent5>
      <a:accent6>
        <a:srgbClr val="448CC7"/>
      </a:accent6>
      <a:hlink>
        <a:srgbClr val="066BB0"/>
      </a:hlink>
      <a:folHlink>
        <a:srgbClr val="333399"/>
      </a:folHlink>
    </a:clrScheme>
    <a:fontScheme name="Blank">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066BB0"/>
        </a:hlink>
        <a:folHlink>
          <a:srgbClr val="066BB0"/>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066BB0"/>
        </a:hlink>
        <a:folHlink>
          <a:srgbClr val="333399"/>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5F5F5F"/>
        </a:dk2>
        <a:lt2>
          <a:srgbClr val="D90D39"/>
        </a:lt2>
        <a:accent1>
          <a:srgbClr val="A5CCED"/>
        </a:accent1>
        <a:accent2>
          <a:srgbClr val="4C9BDC"/>
        </a:accent2>
        <a:accent3>
          <a:srgbClr val="FFFFFF"/>
        </a:accent3>
        <a:accent4>
          <a:srgbClr val="000000"/>
        </a:accent4>
        <a:accent5>
          <a:srgbClr val="CFE2F4"/>
        </a:accent5>
        <a:accent6>
          <a:srgbClr val="448CC7"/>
        </a:accent6>
        <a:hlink>
          <a:srgbClr val="066BB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a:themeElements>
    <a:clrScheme name="Blank 5">
      <a:dk1>
        <a:srgbClr val="000000"/>
      </a:dk1>
      <a:lt1>
        <a:srgbClr val="FFFFFF"/>
      </a:lt1>
      <a:dk2>
        <a:srgbClr val="5F5F5F"/>
      </a:dk2>
      <a:lt2>
        <a:srgbClr val="D90D39"/>
      </a:lt2>
      <a:accent1>
        <a:srgbClr val="A5CCED"/>
      </a:accent1>
      <a:accent2>
        <a:srgbClr val="4C9BDC"/>
      </a:accent2>
      <a:accent3>
        <a:srgbClr val="FFFFFF"/>
      </a:accent3>
      <a:accent4>
        <a:srgbClr val="000000"/>
      </a:accent4>
      <a:accent5>
        <a:srgbClr val="CFE2F4"/>
      </a:accent5>
      <a:accent6>
        <a:srgbClr val="448CC7"/>
      </a:accent6>
      <a:hlink>
        <a:srgbClr val="066BB0"/>
      </a:hlink>
      <a:folHlink>
        <a:srgbClr val="333399"/>
      </a:folHlink>
    </a:clrScheme>
    <a:fontScheme name="Blank">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066BB0"/>
        </a:hlink>
        <a:folHlink>
          <a:srgbClr val="066BB0"/>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066BB0"/>
        </a:hlink>
        <a:folHlink>
          <a:srgbClr val="333399"/>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5F5F5F"/>
        </a:dk2>
        <a:lt2>
          <a:srgbClr val="D90D39"/>
        </a:lt2>
        <a:accent1>
          <a:srgbClr val="A5CCED"/>
        </a:accent1>
        <a:accent2>
          <a:srgbClr val="4C9BDC"/>
        </a:accent2>
        <a:accent3>
          <a:srgbClr val="FFFFFF"/>
        </a:accent3>
        <a:accent4>
          <a:srgbClr val="000000"/>
        </a:accent4>
        <a:accent5>
          <a:srgbClr val="CFE2F4"/>
        </a:accent5>
        <a:accent6>
          <a:srgbClr val="448CC7"/>
        </a:accent6>
        <a:hlink>
          <a:srgbClr val="066BB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ank">
  <a:themeElements>
    <a:clrScheme name="Blank 5">
      <a:dk1>
        <a:srgbClr val="000000"/>
      </a:dk1>
      <a:lt1>
        <a:srgbClr val="FFFFFF"/>
      </a:lt1>
      <a:dk2>
        <a:srgbClr val="5F5F5F"/>
      </a:dk2>
      <a:lt2>
        <a:srgbClr val="D90D39"/>
      </a:lt2>
      <a:accent1>
        <a:srgbClr val="A5CCED"/>
      </a:accent1>
      <a:accent2>
        <a:srgbClr val="4C9BDC"/>
      </a:accent2>
      <a:accent3>
        <a:srgbClr val="FFFFFF"/>
      </a:accent3>
      <a:accent4>
        <a:srgbClr val="000000"/>
      </a:accent4>
      <a:accent5>
        <a:srgbClr val="CFE2F4"/>
      </a:accent5>
      <a:accent6>
        <a:srgbClr val="448CC7"/>
      </a:accent6>
      <a:hlink>
        <a:srgbClr val="066BB0"/>
      </a:hlink>
      <a:folHlink>
        <a:srgbClr val="333399"/>
      </a:folHlink>
    </a:clrScheme>
    <a:fontScheme name="Blank">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066BB0"/>
        </a:hlink>
        <a:folHlink>
          <a:srgbClr val="066BB0"/>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5F5F5F"/>
        </a:dk2>
        <a:lt2>
          <a:srgbClr val="D90D39"/>
        </a:lt2>
        <a:accent1>
          <a:srgbClr val="A5CCED"/>
        </a:accent1>
        <a:accent2>
          <a:srgbClr val="76B2E4"/>
        </a:accent2>
        <a:accent3>
          <a:srgbClr val="FFFFFF"/>
        </a:accent3>
        <a:accent4>
          <a:srgbClr val="000000"/>
        </a:accent4>
        <a:accent5>
          <a:srgbClr val="CFE2F4"/>
        </a:accent5>
        <a:accent6>
          <a:srgbClr val="6AA1CF"/>
        </a:accent6>
        <a:hlink>
          <a:srgbClr val="066BB0"/>
        </a:hlink>
        <a:folHlink>
          <a:srgbClr val="333399"/>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5F5F5F"/>
        </a:dk2>
        <a:lt2>
          <a:srgbClr val="D90D39"/>
        </a:lt2>
        <a:accent1>
          <a:srgbClr val="A5CCED"/>
        </a:accent1>
        <a:accent2>
          <a:srgbClr val="4C9BDC"/>
        </a:accent2>
        <a:accent3>
          <a:srgbClr val="FFFFFF"/>
        </a:accent3>
        <a:accent4>
          <a:srgbClr val="000000"/>
        </a:accent4>
        <a:accent5>
          <a:srgbClr val="CFE2F4"/>
        </a:accent5>
        <a:accent6>
          <a:srgbClr val="448CC7"/>
        </a:accent6>
        <a:hlink>
          <a:srgbClr val="066BB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_dlc_DocId xmlns="5edbf7fa-2700-4c02-b4f2-67fcd62a21a6">HD3CF6YUXCF6-85-951</_dlc_DocId>
    <_dlc_DocIdUrl xmlns="5edbf7fa-2700-4c02-b4f2-67fcd62a21a6">
      <Url>http://shareappsrvr/Projects/YOI031/_layouts/DocIdRedir.aspx?ID=HD3CF6YUXCF6-85-951</Url>
      <Description>HD3CF6YUXCF6-85-951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F571F5A04A97546BB37091379F9CC94" ma:contentTypeVersion="0" ma:contentTypeDescription="Create a new document." ma:contentTypeScope="" ma:versionID="7a425820829848cbeaf9e96046ec2bb5">
  <xsd:schema xmlns:xsd="http://www.w3.org/2001/XMLSchema" xmlns:xs="http://www.w3.org/2001/XMLSchema" xmlns:p="http://schemas.microsoft.com/office/2006/metadata/properties" xmlns:ns2="5edbf7fa-2700-4c02-b4f2-67fcd62a21a6" targetNamespace="http://schemas.microsoft.com/office/2006/metadata/properties" ma:root="true" ma:fieldsID="f1cda99e305ce03c9fc5451e9bf8ea4e" ns2:_="">
    <xsd:import namespace="5edbf7fa-2700-4c02-b4f2-67fcd62a21a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bf7fa-2700-4c02-b4f2-67fcd62a21a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431829-EFC4-4705-A6A8-CEB10B1660D6}">
  <ds:schemaRefs>
    <ds:schemaRef ds:uri="http://schemas.microsoft.com/sharepoint/v3/contenttype/forms"/>
  </ds:schemaRefs>
</ds:datastoreItem>
</file>

<file path=customXml/itemProps2.xml><?xml version="1.0" encoding="utf-8"?>
<ds:datastoreItem xmlns:ds="http://schemas.openxmlformats.org/officeDocument/2006/customXml" ds:itemID="{24EC7910-BA75-49C2-A31F-13BD3023D420}">
  <ds:schemaRefs>
    <ds:schemaRef ds:uri="http://schemas.microsoft.com/sharepoint/events"/>
  </ds:schemaRefs>
</ds:datastoreItem>
</file>

<file path=customXml/itemProps3.xml><?xml version="1.0" encoding="utf-8"?>
<ds:datastoreItem xmlns:ds="http://schemas.openxmlformats.org/officeDocument/2006/customXml" ds:itemID="{BA6A00C1-DD49-4CD5-84CC-564C42887DF2}">
  <ds:schemaRefs>
    <ds:schemaRef ds:uri="http://schemas.microsoft.com/office/2006/documentManagement/types"/>
    <ds:schemaRef ds:uri="http://www.w3.org/XML/1998/namespace"/>
    <ds:schemaRef ds:uri="http://purl.org/dc/terms/"/>
    <ds:schemaRef ds:uri="http://schemas.microsoft.com/office/infopath/2007/PartnerControls"/>
    <ds:schemaRef ds:uri="http://purl.org/dc/dcmitype/"/>
    <ds:schemaRef ds:uri="http://purl.org/dc/elements/1.1/"/>
    <ds:schemaRef ds:uri="http://schemas.openxmlformats.org/package/2006/metadata/core-properties"/>
    <ds:schemaRef ds:uri="5edbf7fa-2700-4c02-b4f2-67fcd62a21a6"/>
    <ds:schemaRef ds:uri="http://schemas.microsoft.com/office/2006/metadata/properties"/>
  </ds:schemaRefs>
</ds:datastoreItem>
</file>

<file path=customXml/itemProps4.xml><?xml version="1.0" encoding="utf-8"?>
<ds:datastoreItem xmlns:ds="http://schemas.openxmlformats.org/officeDocument/2006/customXml" ds:itemID="{B96DC199-B101-45C7-978B-3802C9762A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dbf7fa-2700-4c02-b4f2-67fcd62a21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49342</TotalTime>
  <Pages>8</Pages>
  <Words>1642</Words>
  <Application>Microsoft Office PowerPoint</Application>
  <PresentationFormat>Α4 (210x297 χιλ.)</PresentationFormat>
  <Paragraphs>263</Paragraphs>
  <Slides>29</Slides>
  <Notes>27</Notes>
  <HiddenSlides>0</HiddenSlides>
  <MMClips>0</MMClips>
  <ScaleCrop>false</ScaleCrop>
  <HeadingPairs>
    <vt:vector size="6" baseType="variant">
      <vt:variant>
        <vt:lpstr>Θέμα</vt:lpstr>
      </vt:variant>
      <vt:variant>
        <vt:i4>6</vt:i4>
      </vt:variant>
      <vt:variant>
        <vt:lpstr>Ενσωματωμένοι διακομιστές OLE</vt:lpstr>
      </vt:variant>
      <vt:variant>
        <vt:i4>1</vt:i4>
      </vt:variant>
      <vt:variant>
        <vt:lpstr>Τίτλοι διαφανειών</vt:lpstr>
      </vt:variant>
      <vt:variant>
        <vt:i4>29</vt:i4>
      </vt:variant>
    </vt:vector>
  </HeadingPairs>
  <TitlesOfParts>
    <vt:vector size="36" baseType="lpstr">
      <vt:lpstr>Blank</vt:lpstr>
      <vt:lpstr>Digital Dots</vt:lpstr>
      <vt:lpstr>1_Blank</vt:lpstr>
      <vt:lpstr>4_Blank</vt:lpstr>
      <vt:lpstr>5_Blank</vt:lpstr>
      <vt:lpstr>6_Blank</vt:lpstr>
      <vt:lpstr>think-cell Slide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Επιλογές απλοποιημένων δαπανών                                                χωρίς υποχρέωση εκ των προτέρων υπολογισμού</vt:lpstr>
      <vt:lpstr>Υπολογισμός καθαρών εσόδων</vt:lpstr>
      <vt:lpstr>Υπολογισμός καθαρών εσόδων με κατ' αποκοπή ποσοστό</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lpstr> </vt:lpstr>
      <vt:lpstr>Παρουσίαση του PowerPoint</vt:lpstr>
      <vt:lpstr>Παρουσίαση του PowerPoint</vt:lpstr>
      <vt:lpstr>Παρουσίαση του PowerPoint</vt:lpstr>
    </vt:vector>
  </TitlesOfParts>
  <Company>KANTOR Management Consultants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Νόμου 4314/2014</dc:title>
  <dc:creator>Γεωργία Τσώνη, ΕΥΘΥ</dc:creator>
  <cp:lastModifiedBy>Aimilia Athanasiou</cp:lastModifiedBy>
  <cp:revision>3917</cp:revision>
  <cp:lastPrinted>2015-06-17T12:56:38Z</cp:lastPrinted>
  <dcterms:created xsi:type="dcterms:W3CDTF">2008-12-09T10:20:11Z</dcterms:created>
  <dcterms:modified xsi:type="dcterms:W3CDTF">2015-07-02T17:14:20Z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d97e6ed4-b5d8-44c2-a3dc-5ec608187f59</vt:lpwstr>
  </property>
  <property fmtid="{D5CDD505-2E9C-101B-9397-08002B2CF9AE}" pid="3" name="ContentTypeId">
    <vt:lpwstr>0x0101001F571F5A04A97546BB37091379F9CC94</vt:lpwstr>
  </property>
</Properties>
</file>