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56" r:id="rId2"/>
    <p:sldId id="357" r:id="rId3"/>
    <p:sldId id="375" r:id="rId4"/>
    <p:sldId id="366" r:id="rId5"/>
    <p:sldId id="368" r:id="rId6"/>
    <p:sldId id="372" r:id="rId7"/>
    <p:sldId id="371" r:id="rId8"/>
    <p:sldId id="370" r:id="rId9"/>
    <p:sldId id="369" r:id="rId10"/>
    <p:sldId id="367" r:id="rId11"/>
    <p:sldId id="373" r:id="rId12"/>
    <p:sldId id="374" r:id="rId13"/>
    <p:sldId id="376" r:id="rId14"/>
    <p:sldId id="383" r:id="rId15"/>
    <p:sldId id="382" r:id="rId16"/>
    <p:sldId id="377" r:id="rId17"/>
    <p:sldId id="378" r:id="rId18"/>
    <p:sldId id="379" r:id="rId19"/>
    <p:sldId id="380" r:id="rId20"/>
    <p:sldId id="381" r:id="rId21"/>
    <p:sldId id="384" r:id="rId22"/>
    <p:sldId id="385" r:id="rId23"/>
    <p:sldId id="388" r:id="rId24"/>
    <p:sldId id="389" r:id="rId25"/>
    <p:sldId id="390" r:id="rId26"/>
    <p:sldId id="391" r:id="rId27"/>
    <p:sldId id="365" r:id="rId28"/>
  </p:sldIdLst>
  <p:sldSz cx="9144000" cy="6858000" type="screen4x3"/>
  <p:notesSz cx="7010400" cy="92964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66CC"/>
    <a:srgbClr val="FFAC33"/>
    <a:srgbClr val="CC3300"/>
    <a:srgbClr val="81B539"/>
    <a:srgbClr val="0099CC"/>
    <a:srgbClr val="716F70"/>
    <a:srgbClr val="65A9D9"/>
    <a:srgbClr val="66CCFF"/>
    <a:srgbClr val="FFF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88810" autoAdjust="0"/>
  </p:normalViewPr>
  <p:slideViewPr>
    <p:cSldViewPr>
      <p:cViewPr>
        <p:scale>
          <a:sx n="75" d="100"/>
          <a:sy n="75" d="100"/>
        </p:scale>
        <p:origin x="-9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C00661-6D16-4C75-AC52-A4AF30E914AA}" type="doc">
      <dgm:prSet loTypeId="urn:microsoft.com/office/officeart/2005/8/layout/process4" loCatId="process" qsTypeId="urn:microsoft.com/office/officeart/2005/8/quickstyle/simple1" qsCatId="simple" csTypeId="urn:microsoft.com/office/officeart/2005/8/colors/colorful5" csCatId="colorful" phldr="1"/>
      <dgm:spPr/>
    </dgm:pt>
    <dgm:pt modelId="{E4ABB231-124D-48A3-86EC-2C4C8F225688}">
      <dgm:prSet phldrT="[Κείμενο]"/>
      <dgm:spPr/>
      <dgm:t>
        <a:bodyPr/>
        <a:lstStyle/>
        <a:p>
          <a:r>
            <a:rPr lang="el-GR" altLang="el-GR" dirty="0" smtClean="0"/>
            <a:t>ΣΥΝΟΛΟ ΕΠ ΥΜΕΠΕΡΑΑ</a:t>
          </a:r>
        </a:p>
      </dgm:t>
    </dgm:pt>
    <dgm:pt modelId="{2C2575E0-074C-4AF0-AD4A-F3DC0E3B9DA4}" type="parTrans" cxnId="{58F715F3-A237-4DB2-A04E-C5955CBFF4EB}">
      <dgm:prSet/>
      <dgm:spPr/>
      <dgm:t>
        <a:bodyPr/>
        <a:lstStyle/>
        <a:p>
          <a:endParaRPr lang="el-GR"/>
        </a:p>
      </dgm:t>
    </dgm:pt>
    <dgm:pt modelId="{C42840C5-9E5E-4CF3-B5FD-B058C3E5B09C}" type="sibTrans" cxnId="{58F715F3-A237-4DB2-A04E-C5955CBFF4EB}">
      <dgm:prSet/>
      <dgm:spPr/>
      <dgm:t>
        <a:bodyPr/>
        <a:lstStyle/>
        <a:p>
          <a:endParaRPr lang="el-GR"/>
        </a:p>
      </dgm:t>
    </dgm:pt>
    <dgm:pt modelId="{70F63253-E805-4903-9F9D-5145D3EC5C48}">
      <dgm:prSet phldrT="[Κείμενο]" custT="1"/>
      <dgm:spPr/>
      <dgm:t>
        <a:bodyPr/>
        <a:lstStyle/>
        <a:p>
          <a:pPr algn="ctr">
            <a:lnSpc>
              <a:spcPct val="150000"/>
            </a:lnSpc>
            <a:spcAft>
              <a:spcPts val="500"/>
            </a:spcAft>
          </a:pPr>
          <a:r>
            <a:rPr lang="el-GR" altLang="el-GR" sz="1500" dirty="0" smtClean="0"/>
            <a:t>14 Δείκτες Εκροών</a:t>
          </a:r>
        </a:p>
      </dgm:t>
    </dgm:pt>
    <dgm:pt modelId="{95183039-F5FE-4391-BE42-434BB11B8AB7}" type="parTrans" cxnId="{5C39883C-833E-47E3-80F4-FCE8E36443C7}">
      <dgm:prSet/>
      <dgm:spPr/>
      <dgm:t>
        <a:bodyPr/>
        <a:lstStyle/>
        <a:p>
          <a:endParaRPr lang="el-GR"/>
        </a:p>
      </dgm:t>
    </dgm:pt>
    <dgm:pt modelId="{12916DCB-E1BC-4182-9BB4-D6D5227CF526}" type="sibTrans" cxnId="{5C39883C-833E-47E3-80F4-FCE8E36443C7}">
      <dgm:prSet/>
      <dgm:spPr/>
      <dgm:t>
        <a:bodyPr/>
        <a:lstStyle/>
        <a:p>
          <a:endParaRPr lang="el-GR"/>
        </a:p>
      </dgm:t>
    </dgm:pt>
    <dgm:pt modelId="{0B25ED3C-7227-4431-A22D-F9FC766361DD}">
      <dgm:prSet phldrT="[Κείμενο]" custT="1"/>
      <dgm:spPr/>
      <dgm:t>
        <a:bodyPr/>
        <a:lstStyle/>
        <a:p>
          <a:r>
            <a:rPr lang="el-GR" altLang="el-GR" sz="1500" dirty="0" smtClean="0"/>
            <a:t>12 Δείκτες Αποτελέσματος</a:t>
          </a:r>
        </a:p>
      </dgm:t>
    </dgm:pt>
    <dgm:pt modelId="{0A9A21A5-A3EA-421C-A46A-73918A48FAF0}" type="parTrans" cxnId="{CFE5FE5C-E747-40EE-8D04-B16DF75C4B79}">
      <dgm:prSet/>
      <dgm:spPr/>
      <dgm:t>
        <a:bodyPr/>
        <a:lstStyle/>
        <a:p>
          <a:endParaRPr lang="el-GR"/>
        </a:p>
      </dgm:t>
    </dgm:pt>
    <dgm:pt modelId="{6AB285E8-4F93-45BE-82BA-25598FC4628B}" type="sibTrans" cxnId="{CFE5FE5C-E747-40EE-8D04-B16DF75C4B79}">
      <dgm:prSet/>
      <dgm:spPr/>
      <dgm:t>
        <a:bodyPr/>
        <a:lstStyle/>
        <a:p>
          <a:endParaRPr lang="el-GR"/>
        </a:p>
      </dgm:t>
    </dgm:pt>
    <dgm:pt modelId="{9F1C82F5-7921-4613-869A-39B75E51F922}">
      <dgm:prSet phldrT="[Κείμενο]" custT="1"/>
      <dgm:spPr/>
      <dgm:t>
        <a:bodyPr/>
        <a:lstStyle/>
        <a:p>
          <a:pPr marL="1163638" indent="-355600" algn="l">
            <a:lnSpc>
              <a:spcPct val="100000"/>
            </a:lnSpc>
            <a:spcAft>
              <a:spcPts val="0"/>
            </a:spcAft>
          </a:pPr>
          <a:r>
            <a:rPr lang="el-GR" altLang="el-GR" sz="1300" dirty="0" smtClean="0"/>
            <a:t>7 – Κοινοί (</a:t>
          </a:r>
          <a:r>
            <a:rPr lang="en-US" altLang="el-GR" sz="1300" dirty="0" smtClean="0"/>
            <a:t>CO)</a:t>
          </a:r>
          <a:endParaRPr lang="el-GR" altLang="el-GR" sz="1300" dirty="0" smtClean="0"/>
        </a:p>
      </dgm:t>
    </dgm:pt>
    <dgm:pt modelId="{DE64E089-2977-4D06-8F6B-5DAAF05D59DA}" type="parTrans" cxnId="{8BE3F9E0-EB74-4ED9-A454-F75E23E52112}">
      <dgm:prSet/>
      <dgm:spPr/>
      <dgm:t>
        <a:bodyPr/>
        <a:lstStyle/>
        <a:p>
          <a:endParaRPr lang="el-GR"/>
        </a:p>
      </dgm:t>
    </dgm:pt>
    <dgm:pt modelId="{45D41CD6-58CD-41C3-A906-279CBF4C1C3A}" type="sibTrans" cxnId="{8BE3F9E0-EB74-4ED9-A454-F75E23E52112}">
      <dgm:prSet/>
      <dgm:spPr/>
      <dgm:t>
        <a:bodyPr/>
        <a:lstStyle/>
        <a:p>
          <a:endParaRPr lang="el-GR"/>
        </a:p>
      </dgm:t>
    </dgm:pt>
    <dgm:pt modelId="{218195A7-709C-4479-AA08-5B6366557715}">
      <dgm:prSet phldrT="[Κείμενο]" custT="1"/>
      <dgm:spPr/>
      <dgm:t>
        <a:bodyPr/>
        <a:lstStyle/>
        <a:p>
          <a:pPr marL="1163638" indent="-355600" algn="l">
            <a:lnSpc>
              <a:spcPct val="100000"/>
            </a:lnSpc>
            <a:spcAft>
              <a:spcPts val="0"/>
            </a:spcAft>
          </a:pPr>
          <a:r>
            <a:rPr lang="el-GR" altLang="el-GR" sz="1300" dirty="0" smtClean="0"/>
            <a:t>7 - Ειδικοί</a:t>
          </a:r>
          <a:r>
            <a:rPr lang="en-US" altLang="el-GR" sz="1300" dirty="0" smtClean="0"/>
            <a:t> (SO, T)</a:t>
          </a:r>
          <a:endParaRPr lang="el-GR" altLang="el-GR" sz="1300" dirty="0" smtClean="0"/>
        </a:p>
      </dgm:t>
    </dgm:pt>
    <dgm:pt modelId="{437C63B4-8637-4F48-9C23-3730F0A6093D}" type="parTrans" cxnId="{B385D602-FA2C-46C1-A05F-0D7A29111335}">
      <dgm:prSet/>
      <dgm:spPr/>
      <dgm:t>
        <a:bodyPr/>
        <a:lstStyle/>
        <a:p>
          <a:endParaRPr lang="el-GR"/>
        </a:p>
      </dgm:t>
    </dgm:pt>
    <dgm:pt modelId="{9A27BDC7-B1F6-4719-BDA1-6DD37BD4E002}" type="sibTrans" cxnId="{B385D602-FA2C-46C1-A05F-0D7A29111335}">
      <dgm:prSet/>
      <dgm:spPr/>
      <dgm:t>
        <a:bodyPr/>
        <a:lstStyle/>
        <a:p>
          <a:endParaRPr lang="el-GR"/>
        </a:p>
      </dgm:t>
    </dgm:pt>
    <dgm:pt modelId="{6EF272EC-6255-43BD-B5EA-6911FD4DA352}">
      <dgm:prSet phldrT="[Κείμενο]"/>
      <dgm:spPr/>
      <dgm:t>
        <a:bodyPr/>
        <a:lstStyle/>
        <a:p>
          <a:r>
            <a:rPr lang="el-GR" altLang="el-GR" dirty="0" smtClean="0"/>
            <a:t>Τεχνική Βοήθεια</a:t>
          </a:r>
        </a:p>
      </dgm:t>
    </dgm:pt>
    <dgm:pt modelId="{804B3A46-2A33-4FB8-A808-B94C1F91C5CE}" type="parTrans" cxnId="{FB00C753-29B2-4C5A-A78E-349428303C01}">
      <dgm:prSet/>
      <dgm:spPr/>
      <dgm:t>
        <a:bodyPr/>
        <a:lstStyle/>
        <a:p>
          <a:endParaRPr lang="el-GR"/>
        </a:p>
      </dgm:t>
    </dgm:pt>
    <dgm:pt modelId="{3A0CC7EC-C565-47A3-9E7C-63A1F736D3E1}" type="sibTrans" cxnId="{FB00C753-29B2-4C5A-A78E-349428303C01}">
      <dgm:prSet/>
      <dgm:spPr/>
      <dgm:t>
        <a:bodyPr/>
        <a:lstStyle/>
        <a:p>
          <a:endParaRPr lang="el-GR"/>
        </a:p>
      </dgm:t>
    </dgm:pt>
    <dgm:pt modelId="{99A28487-2435-4295-B753-DB40C5D4D491}">
      <dgm:prSet phldrT="[Κείμενο]" custT="1"/>
      <dgm:spPr/>
      <dgm:t>
        <a:bodyPr/>
        <a:lstStyle/>
        <a:p>
          <a:r>
            <a:rPr lang="el-GR" altLang="el-GR" sz="1500" dirty="0" smtClean="0"/>
            <a:t>4 Δείκτες Εκροών (Ειδικοί)</a:t>
          </a:r>
        </a:p>
      </dgm:t>
    </dgm:pt>
    <dgm:pt modelId="{A31187AD-728F-4263-BC97-D26C5A985E05}" type="parTrans" cxnId="{363F7EE9-D819-460A-ADA1-C14C5880013B}">
      <dgm:prSet/>
      <dgm:spPr/>
      <dgm:t>
        <a:bodyPr/>
        <a:lstStyle/>
        <a:p>
          <a:endParaRPr lang="el-GR"/>
        </a:p>
      </dgm:t>
    </dgm:pt>
    <dgm:pt modelId="{C5535156-9D53-450B-BCD1-00746E5DD195}" type="sibTrans" cxnId="{363F7EE9-D819-460A-ADA1-C14C5880013B}">
      <dgm:prSet/>
      <dgm:spPr/>
      <dgm:t>
        <a:bodyPr/>
        <a:lstStyle/>
        <a:p>
          <a:endParaRPr lang="el-GR"/>
        </a:p>
      </dgm:t>
    </dgm:pt>
    <dgm:pt modelId="{3696AD4D-5DC4-4250-8740-3DADCF88CC90}">
      <dgm:prSet phldrT="[Κείμενο]" custT="1"/>
      <dgm:spPr/>
      <dgm:t>
        <a:bodyPr/>
        <a:lstStyle/>
        <a:p>
          <a:r>
            <a:rPr lang="el-GR" altLang="el-GR" sz="1500" dirty="0" smtClean="0"/>
            <a:t>6 Δείκτες Αποτελέσματος</a:t>
          </a:r>
        </a:p>
      </dgm:t>
    </dgm:pt>
    <dgm:pt modelId="{8262A0C2-5057-40DF-A0BE-7A4BC73A2AF7}" type="parTrans" cxnId="{8CD21BC9-346B-4A6D-B6A0-EA703C566F71}">
      <dgm:prSet/>
      <dgm:spPr/>
      <dgm:t>
        <a:bodyPr/>
        <a:lstStyle/>
        <a:p>
          <a:endParaRPr lang="el-GR"/>
        </a:p>
      </dgm:t>
    </dgm:pt>
    <dgm:pt modelId="{324D3973-0236-4760-82B4-3C60E43CA886}" type="sibTrans" cxnId="{8CD21BC9-346B-4A6D-B6A0-EA703C566F71}">
      <dgm:prSet/>
      <dgm:spPr/>
      <dgm:t>
        <a:bodyPr/>
        <a:lstStyle/>
        <a:p>
          <a:endParaRPr lang="el-GR"/>
        </a:p>
      </dgm:t>
    </dgm:pt>
    <dgm:pt modelId="{82B95BB9-058D-4340-8DD9-1050EAD5F0D2}">
      <dgm:prSet phldrT="[Κείμενο]" custT="1"/>
      <dgm:spPr/>
      <dgm:t>
        <a:bodyPr/>
        <a:lstStyle/>
        <a:p>
          <a:pPr algn="ctr">
            <a:lnSpc>
              <a:spcPct val="150000"/>
            </a:lnSpc>
            <a:spcAft>
              <a:spcPts val="500"/>
            </a:spcAft>
          </a:pPr>
          <a:r>
            <a:rPr lang="el-GR" altLang="el-GR" sz="1500" dirty="0" smtClean="0"/>
            <a:t>17 Δείκτες Εκροών</a:t>
          </a:r>
        </a:p>
      </dgm:t>
    </dgm:pt>
    <dgm:pt modelId="{5F8E71A0-8DC7-4357-81F8-E1B1AC9795F5}" type="parTrans" cxnId="{A6FA2DB4-8367-4E5D-95EC-7EB1AD0FB74A}">
      <dgm:prSet/>
      <dgm:spPr/>
      <dgm:t>
        <a:bodyPr/>
        <a:lstStyle/>
        <a:p>
          <a:endParaRPr lang="el-GR"/>
        </a:p>
      </dgm:t>
    </dgm:pt>
    <dgm:pt modelId="{9A0C3279-9BD1-42E0-8A00-28115FEAD091}" type="sibTrans" cxnId="{A6FA2DB4-8367-4E5D-95EC-7EB1AD0FB74A}">
      <dgm:prSet/>
      <dgm:spPr/>
      <dgm:t>
        <a:bodyPr/>
        <a:lstStyle/>
        <a:p>
          <a:endParaRPr lang="el-GR"/>
        </a:p>
      </dgm:t>
    </dgm:pt>
    <dgm:pt modelId="{1F0D23EF-32AB-4833-9EFA-62CFC0B4141A}">
      <dgm:prSet phldrT="[Κείμενο]" custT="1"/>
      <dgm:spPr/>
      <dgm:t>
        <a:bodyPr/>
        <a:lstStyle/>
        <a:p>
          <a:pPr marL="1163638" indent="-355600" algn="l">
            <a:lnSpc>
              <a:spcPct val="100000"/>
            </a:lnSpc>
            <a:spcAft>
              <a:spcPts val="0"/>
            </a:spcAft>
            <a:tabLst/>
          </a:pPr>
          <a:r>
            <a:rPr lang="el-GR" altLang="el-GR" sz="1300" dirty="0" smtClean="0"/>
            <a:t>8 – Κοινοί (</a:t>
          </a:r>
          <a:r>
            <a:rPr lang="en-US" altLang="el-GR" sz="1300" dirty="0" smtClean="0"/>
            <a:t>CO)</a:t>
          </a:r>
          <a:endParaRPr lang="el-GR" altLang="el-GR" sz="1300" dirty="0" smtClean="0"/>
        </a:p>
      </dgm:t>
    </dgm:pt>
    <dgm:pt modelId="{16B29F36-3DC3-4FD6-BEAE-9EA3E9B3AAB7}" type="parTrans" cxnId="{8131F080-89B7-4AE6-9DF4-E8C688A66776}">
      <dgm:prSet/>
      <dgm:spPr/>
      <dgm:t>
        <a:bodyPr/>
        <a:lstStyle/>
        <a:p>
          <a:endParaRPr lang="el-GR"/>
        </a:p>
      </dgm:t>
    </dgm:pt>
    <dgm:pt modelId="{C2C41F5F-942D-47B6-A34D-C08EC42004A2}" type="sibTrans" cxnId="{8131F080-89B7-4AE6-9DF4-E8C688A66776}">
      <dgm:prSet/>
      <dgm:spPr/>
      <dgm:t>
        <a:bodyPr/>
        <a:lstStyle/>
        <a:p>
          <a:endParaRPr lang="el-GR"/>
        </a:p>
      </dgm:t>
    </dgm:pt>
    <dgm:pt modelId="{E000C0E7-763B-4E76-B888-333795BBEDCD}">
      <dgm:prSet phldrT="[Κείμενο]" custT="1"/>
      <dgm:spPr/>
      <dgm:t>
        <a:bodyPr/>
        <a:lstStyle/>
        <a:p>
          <a:pPr marL="1163638" indent="-355600" algn="l">
            <a:lnSpc>
              <a:spcPct val="100000"/>
            </a:lnSpc>
            <a:spcAft>
              <a:spcPts val="0"/>
            </a:spcAft>
          </a:pPr>
          <a:r>
            <a:rPr lang="el-GR" altLang="el-GR" sz="1300" dirty="0" smtClean="0"/>
            <a:t>9 - Ειδικοί</a:t>
          </a:r>
          <a:r>
            <a:rPr lang="en-US" altLang="el-GR" sz="1300" dirty="0" smtClean="0"/>
            <a:t> (SO, T)</a:t>
          </a:r>
          <a:endParaRPr lang="el-GR" altLang="el-GR" sz="1300" dirty="0" smtClean="0"/>
        </a:p>
      </dgm:t>
    </dgm:pt>
    <dgm:pt modelId="{FEFB919C-2FB4-4C67-AA4F-9A80E52D3D16}" type="parTrans" cxnId="{ACEB3E51-D673-4CBF-997A-E5475CCF859A}">
      <dgm:prSet/>
      <dgm:spPr/>
      <dgm:t>
        <a:bodyPr/>
        <a:lstStyle/>
        <a:p>
          <a:endParaRPr lang="el-GR"/>
        </a:p>
      </dgm:t>
    </dgm:pt>
    <dgm:pt modelId="{FE61B088-FBEE-4533-AFC0-8733A8B9686A}" type="sibTrans" cxnId="{ACEB3E51-D673-4CBF-997A-E5475CCF859A}">
      <dgm:prSet/>
      <dgm:spPr/>
      <dgm:t>
        <a:bodyPr/>
        <a:lstStyle/>
        <a:p>
          <a:endParaRPr lang="el-GR"/>
        </a:p>
      </dgm:t>
    </dgm:pt>
    <dgm:pt modelId="{6B76BF8B-1D91-45C0-AF56-538C7B4F5CF0}">
      <dgm:prSet phldrT="[Κείμενο]" custT="1"/>
      <dgm:spPr/>
      <dgm:t>
        <a:bodyPr/>
        <a:lstStyle/>
        <a:p>
          <a:r>
            <a:rPr lang="el-GR" altLang="el-GR" sz="1500" dirty="0" smtClean="0"/>
            <a:t>13 Δείκτες Αποτελέσματος</a:t>
          </a:r>
        </a:p>
      </dgm:t>
    </dgm:pt>
    <dgm:pt modelId="{F2C09C6E-F8A2-436F-A55D-5D56C5AF5C14}" type="parTrans" cxnId="{F784566B-D901-4169-AAC3-2A8057FB29DE}">
      <dgm:prSet/>
      <dgm:spPr/>
      <dgm:t>
        <a:bodyPr/>
        <a:lstStyle/>
        <a:p>
          <a:endParaRPr lang="el-GR"/>
        </a:p>
      </dgm:t>
    </dgm:pt>
    <dgm:pt modelId="{E115A9DD-5AE1-496D-84E4-F64ABC30748B}" type="sibTrans" cxnId="{F784566B-D901-4169-AAC3-2A8057FB29DE}">
      <dgm:prSet/>
      <dgm:spPr/>
      <dgm:t>
        <a:bodyPr/>
        <a:lstStyle/>
        <a:p>
          <a:endParaRPr lang="el-GR"/>
        </a:p>
      </dgm:t>
    </dgm:pt>
    <dgm:pt modelId="{5E53C47D-CFF7-4E9E-BE27-FA2165CFCBC9}">
      <dgm:prSet phldrT="[Κείμενο]"/>
      <dgm:spPr/>
      <dgm:t>
        <a:bodyPr/>
        <a:lstStyle/>
        <a:p>
          <a:r>
            <a:rPr lang="el-GR" altLang="el-GR" smtClean="0"/>
            <a:t>Τομέας </a:t>
          </a:r>
          <a:r>
            <a:rPr lang="el-GR" altLang="el-GR" dirty="0" smtClean="0"/>
            <a:t>Περιβάλλοντος</a:t>
          </a:r>
          <a:endParaRPr lang="el-GR"/>
        </a:p>
      </dgm:t>
    </dgm:pt>
    <dgm:pt modelId="{0DB3E8E2-19AE-4DF4-8CCB-9C4FFCA8D240}" type="parTrans" cxnId="{7CFE835B-1F4B-441D-8461-66AB4AFEB155}">
      <dgm:prSet/>
      <dgm:spPr/>
      <dgm:t>
        <a:bodyPr/>
        <a:lstStyle/>
        <a:p>
          <a:endParaRPr lang="el-GR"/>
        </a:p>
      </dgm:t>
    </dgm:pt>
    <dgm:pt modelId="{4035DF4B-A9F9-47EC-95F9-2B51A23EA87D}" type="sibTrans" cxnId="{7CFE835B-1F4B-441D-8461-66AB4AFEB155}">
      <dgm:prSet/>
      <dgm:spPr/>
      <dgm:t>
        <a:bodyPr/>
        <a:lstStyle/>
        <a:p>
          <a:endParaRPr lang="el-GR"/>
        </a:p>
      </dgm:t>
    </dgm:pt>
    <dgm:pt modelId="{178745CA-51A9-4557-9A54-A0D7CC7CBB15}">
      <dgm:prSet phldrT="[Κείμενο]" custT="1"/>
      <dgm:spPr/>
      <dgm:t>
        <a:bodyPr/>
        <a:lstStyle/>
        <a:p>
          <a:pPr algn="ctr">
            <a:lnSpc>
              <a:spcPct val="150000"/>
            </a:lnSpc>
            <a:spcAft>
              <a:spcPts val="500"/>
            </a:spcAft>
          </a:pPr>
          <a:r>
            <a:rPr lang="en-US" altLang="el-GR" sz="1500" dirty="0" smtClean="0"/>
            <a:t>35</a:t>
          </a:r>
          <a:r>
            <a:rPr lang="el-GR" altLang="el-GR" sz="1500" dirty="0" smtClean="0"/>
            <a:t> Δείκτες Εκροών</a:t>
          </a:r>
        </a:p>
      </dgm:t>
    </dgm:pt>
    <dgm:pt modelId="{668D7803-32ED-4A7A-8B69-D2F07D10F6EA}" type="parTrans" cxnId="{6D65FA4C-1041-4E36-906E-96CFB4354BBA}">
      <dgm:prSet/>
      <dgm:spPr/>
      <dgm:t>
        <a:bodyPr/>
        <a:lstStyle/>
        <a:p>
          <a:endParaRPr lang="el-GR"/>
        </a:p>
      </dgm:t>
    </dgm:pt>
    <dgm:pt modelId="{68651EBC-6026-4968-8B10-9F1C644F821A}" type="sibTrans" cxnId="{6D65FA4C-1041-4E36-906E-96CFB4354BBA}">
      <dgm:prSet/>
      <dgm:spPr/>
      <dgm:t>
        <a:bodyPr/>
        <a:lstStyle/>
        <a:p>
          <a:endParaRPr lang="el-GR"/>
        </a:p>
      </dgm:t>
    </dgm:pt>
    <dgm:pt modelId="{39377543-55EF-4B97-876C-51169915ECF7}">
      <dgm:prSet phldrT="[Κείμενο]" custT="1"/>
      <dgm:spPr/>
      <dgm:t>
        <a:bodyPr/>
        <a:lstStyle/>
        <a:p>
          <a:pPr marL="1162050" indent="-352425" algn="l">
            <a:lnSpc>
              <a:spcPct val="100000"/>
            </a:lnSpc>
            <a:spcAft>
              <a:spcPts val="0"/>
            </a:spcAft>
            <a:tabLst/>
          </a:pPr>
          <a:r>
            <a:rPr lang="en-US" altLang="el-GR" sz="1300" dirty="0" smtClean="0"/>
            <a:t>15</a:t>
          </a:r>
          <a:r>
            <a:rPr lang="el-GR" altLang="el-GR" sz="1300" dirty="0" smtClean="0"/>
            <a:t> – Κοινοί (</a:t>
          </a:r>
          <a:r>
            <a:rPr lang="en-US" altLang="el-GR" sz="1300" dirty="0" smtClean="0"/>
            <a:t>CO)</a:t>
          </a:r>
          <a:endParaRPr lang="el-GR" altLang="el-GR" sz="1300" dirty="0" smtClean="0"/>
        </a:p>
      </dgm:t>
    </dgm:pt>
    <dgm:pt modelId="{D54EB493-F644-4FEC-9090-BE85969ADB9B}" type="parTrans" cxnId="{CA8543F9-652F-40F7-A1C3-0F59665649AD}">
      <dgm:prSet/>
      <dgm:spPr/>
      <dgm:t>
        <a:bodyPr/>
        <a:lstStyle/>
        <a:p>
          <a:endParaRPr lang="el-GR"/>
        </a:p>
      </dgm:t>
    </dgm:pt>
    <dgm:pt modelId="{C76F16E5-0CBD-4516-B20F-936554637BFA}" type="sibTrans" cxnId="{CA8543F9-652F-40F7-A1C3-0F59665649AD}">
      <dgm:prSet/>
      <dgm:spPr/>
      <dgm:t>
        <a:bodyPr/>
        <a:lstStyle/>
        <a:p>
          <a:endParaRPr lang="el-GR"/>
        </a:p>
      </dgm:t>
    </dgm:pt>
    <dgm:pt modelId="{FC1A0599-958E-4A12-A595-3F6CD8762574}">
      <dgm:prSet phldrT="[Κείμενο]" custT="1"/>
      <dgm:spPr/>
      <dgm:t>
        <a:bodyPr/>
        <a:lstStyle/>
        <a:p>
          <a:pPr marL="1162050" indent="-352425" algn="l">
            <a:lnSpc>
              <a:spcPct val="100000"/>
            </a:lnSpc>
            <a:spcAft>
              <a:spcPts val="0"/>
            </a:spcAft>
          </a:pPr>
          <a:r>
            <a:rPr lang="en-US" altLang="el-GR" sz="1300" dirty="0" smtClean="0"/>
            <a:t>20</a:t>
          </a:r>
          <a:r>
            <a:rPr lang="el-GR" altLang="el-GR" sz="1300" dirty="0" smtClean="0"/>
            <a:t> – Ειδικοί</a:t>
          </a:r>
          <a:r>
            <a:rPr lang="en-US" altLang="el-GR" sz="1300" dirty="0" smtClean="0"/>
            <a:t> (SO, T)</a:t>
          </a:r>
          <a:endParaRPr lang="el-GR" altLang="el-GR" sz="1300" dirty="0" smtClean="0"/>
        </a:p>
      </dgm:t>
    </dgm:pt>
    <dgm:pt modelId="{191AF4D8-9CD0-4BE8-AA6B-B76F5C0496BB}" type="parTrans" cxnId="{C1DD19D4-0DDC-48BC-A2F3-8B08965A9099}">
      <dgm:prSet/>
      <dgm:spPr/>
      <dgm:t>
        <a:bodyPr/>
        <a:lstStyle/>
        <a:p>
          <a:endParaRPr lang="el-GR"/>
        </a:p>
      </dgm:t>
    </dgm:pt>
    <dgm:pt modelId="{E106F248-79D3-467F-9E2C-9E6C74295A50}" type="sibTrans" cxnId="{C1DD19D4-0DDC-48BC-A2F3-8B08965A9099}">
      <dgm:prSet/>
      <dgm:spPr/>
      <dgm:t>
        <a:bodyPr/>
        <a:lstStyle/>
        <a:p>
          <a:endParaRPr lang="el-GR"/>
        </a:p>
      </dgm:t>
    </dgm:pt>
    <dgm:pt modelId="{A5CE43D0-E13B-436E-AEB1-4BAE6D49F93D}">
      <dgm:prSet phldrT="[Κείμενο]" custT="1"/>
      <dgm:spPr/>
      <dgm:t>
        <a:bodyPr/>
        <a:lstStyle/>
        <a:p>
          <a:r>
            <a:rPr lang="el-GR" altLang="el-GR" sz="1500" dirty="0" smtClean="0"/>
            <a:t>31 Δείκτες Αποτελέσματος</a:t>
          </a:r>
        </a:p>
      </dgm:t>
    </dgm:pt>
    <dgm:pt modelId="{10B9621A-08AD-407F-8949-D0BC85506B41}" type="parTrans" cxnId="{C767322C-B13C-44F9-A232-581D96F01620}">
      <dgm:prSet/>
      <dgm:spPr/>
      <dgm:t>
        <a:bodyPr/>
        <a:lstStyle/>
        <a:p>
          <a:endParaRPr lang="el-GR"/>
        </a:p>
      </dgm:t>
    </dgm:pt>
    <dgm:pt modelId="{FA1C6041-3CEC-488F-8053-2C89352DF3E0}" type="sibTrans" cxnId="{C767322C-B13C-44F9-A232-581D96F01620}">
      <dgm:prSet/>
      <dgm:spPr/>
      <dgm:t>
        <a:bodyPr/>
        <a:lstStyle/>
        <a:p>
          <a:endParaRPr lang="el-GR"/>
        </a:p>
      </dgm:t>
    </dgm:pt>
    <dgm:pt modelId="{8E599A2A-B6A7-4237-A41B-4B2B02949880}">
      <dgm:prSet phldrT="[Κείμενο]"/>
      <dgm:spPr/>
      <dgm:t>
        <a:bodyPr/>
        <a:lstStyle/>
        <a:p>
          <a:r>
            <a:rPr lang="el-GR" altLang="el-GR" dirty="0" smtClean="0"/>
            <a:t>Τομέας Μεταφορών</a:t>
          </a:r>
          <a:endParaRPr lang="el-GR" dirty="0"/>
        </a:p>
      </dgm:t>
    </dgm:pt>
    <dgm:pt modelId="{1B938E86-CA2A-42A1-9197-F2720CDF8C64}" type="parTrans" cxnId="{612F964E-615F-4C74-B9EC-C566989C1C83}">
      <dgm:prSet/>
      <dgm:spPr/>
      <dgm:t>
        <a:bodyPr/>
        <a:lstStyle/>
        <a:p>
          <a:endParaRPr lang="el-GR"/>
        </a:p>
      </dgm:t>
    </dgm:pt>
    <dgm:pt modelId="{C951D826-BADF-4850-9F69-8F01FA8A944D}" type="sibTrans" cxnId="{612F964E-615F-4C74-B9EC-C566989C1C83}">
      <dgm:prSet/>
      <dgm:spPr/>
      <dgm:t>
        <a:bodyPr/>
        <a:lstStyle/>
        <a:p>
          <a:endParaRPr lang="el-GR"/>
        </a:p>
      </dgm:t>
    </dgm:pt>
    <dgm:pt modelId="{D423A9A9-E95C-464B-AC25-60CBBE073597}" type="pres">
      <dgm:prSet presAssocID="{30C00661-6D16-4C75-AC52-A4AF30E914AA}" presName="Name0" presStyleCnt="0">
        <dgm:presLayoutVars>
          <dgm:dir/>
          <dgm:animLvl val="lvl"/>
          <dgm:resizeHandles val="exact"/>
        </dgm:presLayoutVars>
      </dgm:prSet>
      <dgm:spPr/>
    </dgm:pt>
    <dgm:pt modelId="{847908A1-87F3-4FCA-85F9-AA1491D0F7B9}" type="pres">
      <dgm:prSet presAssocID="{6EF272EC-6255-43BD-B5EA-6911FD4DA352}" presName="boxAndChildren" presStyleCnt="0"/>
      <dgm:spPr/>
    </dgm:pt>
    <dgm:pt modelId="{FFE5603B-22BC-4BAC-8B54-AAD1CDC2E026}" type="pres">
      <dgm:prSet presAssocID="{6EF272EC-6255-43BD-B5EA-6911FD4DA352}" presName="parentTextBox" presStyleLbl="node1" presStyleIdx="0" presStyleCnt="4"/>
      <dgm:spPr/>
      <dgm:t>
        <a:bodyPr/>
        <a:lstStyle/>
        <a:p>
          <a:endParaRPr lang="el-GR"/>
        </a:p>
      </dgm:t>
    </dgm:pt>
    <dgm:pt modelId="{0FF09570-11F0-4357-81EA-2CEFCAD7381D}" type="pres">
      <dgm:prSet presAssocID="{6EF272EC-6255-43BD-B5EA-6911FD4DA352}" presName="entireBox" presStyleLbl="node1" presStyleIdx="0" presStyleCnt="4"/>
      <dgm:spPr/>
      <dgm:t>
        <a:bodyPr/>
        <a:lstStyle/>
        <a:p>
          <a:endParaRPr lang="el-GR"/>
        </a:p>
      </dgm:t>
    </dgm:pt>
    <dgm:pt modelId="{D6CDBB35-E256-48E1-AF37-09DF6CED4B69}" type="pres">
      <dgm:prSet presAssocID="{6EF272EC-6255-43BD-B5EA-6911FD4DA352}" presName="descendantBox" presStyleCnt="0"/>
      <dgm:spPr/>
    </dgm:pt>
    <dgm:pt modelId="{DF02DEE2-80DF-4981-B13A-E3F73162A065}" type="pres">
      <dgm:prSet presAssocID="{99A28487-2435-4295-B753-DB40C5D4D491}" presName="childTextBox" presStyleLbl="fgAccFollowNode1" presStyleIdx="0" presStyleCnt="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44D6063-F222-4AA3-8730-E59A242B0546}" type="pres">
      <dgm:prSet presAssocID="{3696AD4D-5DC4-4250-8740-3DADCF88CC90}" presName="childTextBox" presStyleLbl="fgAccFollowNode1" presStyleIdx="1" presStyleCnt="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068437F-1A81-4F8D-B3F1-5449CBA49B0F}" type="pres">
      <dgm:prSet presAssocID="{4035DF4B-A9F9-47EC-95F9-2B51A23EA87D}" presName="sp" presStyleCnt="0"/>
      <dgm:spPr/>
    </dgm:pt>
    <dgm:pt modelId="{BE4407E4-29D5-4CF0-BE47-223F3550FDB9}" type="pres">
      <dgm:prSet presAssocID="{5E53C47D-CFF7-4E9E-BE27-FA2165CFCBC9}" presName="arrowAndChildren" presStyleCnt="0"/>
      <dgm:spPr/>
    </dgm:pt>
    <dgm:pt modelId="{F74CB759-3DD5-4B43-83A7-F93FDC13A382}" type="pres">
      <dgm:prSet presAssocID="{5E53C47D-CFF7-4E9E-BE27-FA2165CFCBC9}" presName="parentTextArrow" presStyleLbl="node1" presStyleIdx="0" presStyleCnt="4"/>
      <dgm:spPr/>
      <dgm:t>
        <a:bodyPr/>
        <a:lstStyle/>
        <a:p>
          <a:endParaRPr lang="el-GR"/>
        </a:p>
      </dgm:t>
    </dgm:pt>
    <dgm:pt modelId="{1DD74408-8B66-49DA-BB13-3E7C55E9C3E0}" type="pres">
      <dgm:prSet presAssocID="{5E53C47D-CFF7-4E9E-BE27-FA2165CFCBC9}" presName="arrow" presStyleLbl="node1" presStyleIdx="1" presStyleCnt="4"/>
      <dgm:spPr/>
      <dgm:t>
        <a:bodyPr/>
        <a:lstStyle/>
        <a:p>
          <a:endParaRPr lang="el-GR"/>
        </a:p>
      </dgm:t>
    </dgm:pt>
    <dgm:pt modelId="{D9C082A5-B12A-4845-BA0C-CA8463F5DCB4}" type="pres">
      <dgm:prSet presAssocID="{5E53C47D-CFF7-4E9E-BE27-FA2165CFCBC9}" presName="descendantArrow" presStyleCnt="0"/>
      <dgm:spPr/>
    </dgm:pt>
    <dgm:pt modelId="{1750B8C8-E201-4FC1-B95B-714E9AD924F5}" type="pres">
      <dgm:prSet presAssocID="{70F63253-E805-4903-9F9D-5145D3EC5C48}" presName="childTextArrow" presStyleLbl="fgAccFollowNode1" presStyleIdx="2" presStyleCnt="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8D79FAF-EDF0-4ABB-B88D-6E17F94A9C77}" type="pres">
      <dgm:prSet presAssocID="{0B25ED3C-7227-4431-A22D-F9FC766361DD}" presName="childTextArrow" presStyleLbl="fgAccFollowNode1" presStyleIdx="3" presStyleCnt="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3E64C8D-970E-437C-8B93-8FF662EA3807}" type="pres">
      <dgm:prSet presAssocID="{C951D826-BADF-4850-9F69-8F01FA8A944D}" presName="sp" presStyleCnt="0"/>
      <dgm:spPr/>
    </dgm:pt>
    <dgm:pt modelId="{331B36C9-3C34-46BD-B47E-19032EA5FEE2}" type="pres">
      <dgm:prSet presAssocID="{8E599A2A-B6A7-4237-A41B-4B2B02949880}" presName="arrowAndChildren" presStyleCnt="0"/>
      <dgm:spPr/>
    </dgm:pt>
    <dgm:pt modelId="{467F74BA-50DC-431A-BDE5-63EF46781FFA}" type="pres">
      <dgm:prSet presAssocID="{8E599A2A-B6A7-4237-A41B-4B2B02949880}" presName="parentTextArrow" presStyleLbl="node1" presStyleIdx="1" presStyleCnt="4"/>
      <dgm:spPr/>
      <dgm:t>
        <a:bodyPr/>
        <a:lstStyle/>
        <a:p>
          <a:endParaRPr lang="el-GR"/>
        </a:p>
      </dgm:t>
    </dgm:pt>
    <dgm:pt modelId="{EDAD0F6D-4A56-4160-A640-5F15A4644A5E}" type="pres">
      <dgm:prSet presAssocID="{8E599A2A-B6A7-4237-A41B-4B2B02949880}" presName="arrow" presStyleLbl="node1" presStyleIdx="2" presStyleCnt="4"/>
      <dgm:spPr/>
      <dgm:t>
        <a:bodyPr/>
        <a:lstStyle/>
        <a:p>
          <a:endParaRPr lang="el-GR"/>
        </a:p>
      </dgm:t>
    </dgm:pt>
    <dgm:pt modelId="{808FCA16-397D-400B-9748-56D86309C33E}" type="pres">
      <dgm:prSet presAssocID="{8E599A2A-B6A7-4237-A41B-4B2B02949880}" presName="descendantArrow" presStyleCnt="0"/>
      <dgm:spPr/>
    </dgm:pt>
    <dgm:pt modelId="{11A0546E-8D29-418D-BB85-E1A1403916A6}" type="pres">
      <dgm:prSet presAssocID="{82B95BB9-058D-4340-8DD9-1050EAD5F0D2}" presName="childTextArrow" presStyleLbl="fgAccFollowNode1" presStyleIdx="4" presStyleCnt="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BD3E929-4526-48AD-B1D5-8182921FD904}" type="pres">
      <dgm:prSet presAssocID="{6B76BF8B-1D91-45C0-AF56-538C7B4F5CF0}" presName="childTextArrow" presStyleLbl="fgAccFollowNode1" presStyleIdx="5" presStyleCnt="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6F7FE91-A62B-4C6E-8A78-35E50FE05848}" type="pres">
      <dgm:prSet presAssocID="{C42840C5-9E5E-4CF3-B5FD-B058C3E5B09C}" presName="sp" presStyleCnt="0"/>
      <dgm:spPr/>
    </dgm:pt>
    <dgm:pt modelId="{020FE1E9-7ED2-4DA2-AC75-E9F4B7C11B86}" type="pres">
      <dgm:prSet presAssocID="{E4ABB231-124D-48A3-86EC-2C4C8F225688}" presName="arrowAndChildren" presStyleCnt="0"/>
      <dgm:spPr/>
    </dgm:pt>
    <dgm:pt modelId="{6DF40D8B-4723-4158-ABE1-6136E8193EFA}" type="pres">
      <dgm:prSet presAssocID="{E4ABB231-124D-48A3-86EC-2C4C8F225688}" presName="parentTextArrow" presStyleLbl="node1" presStyleIdx="2" presStyleCnt="4"/>
      <dgm:spPr/>
      <dgm:t>
        <a:bodyPr/>
        <a:lstStyle/>
        <a:p>
          <a:endParaRPr lang="el-GR"/>
        </a:p>
      </dgm:t>
    </dgm:pt>
    <dgm:pt modelId="{794AED54-2DFB-4D2B-9AAD-D21FAAB39875}" type="pres">
      <dgm:prSet presAssocID="{E4ABB231-124D-48A3-86EC-2C4C8F225688}" presName="arrow" presStyleLbl="node1" presStyleIdx="3" presStyleCnt="4"/>
      <dgm:spPr/>
      <dgm:t>
        <a:bodyPr/>
        <a:lstStyle/>
        <a:p>
          <a:endParaRPr lang="el-GR"/>
        </a:p>
      </dgm:t>
    </dgm:pt>
    <dgm:pt modelId="{BA1C8CF8-115F-4FEC-B539-6F0AF68F89AB}" type="pres">
      <dgm:prSet presAssocID="{E4ABB231-124D-48A3-86EC-2C4C8F225688}" presName="descendantArrow" presStyleCnt="0"/>
      <dgm:spPr/>
    </dgm:pt>
    <dgm:pt modelId="{E509BE59-E021-4CE4-8FDF-5184FC9F9D21}" type="pres">
      <dgm:prSet presAssocID="{178745CA-51A9-4557-9A54-A0D7CC7CBB15}" presName="childTextArrow" presStyleLbl="fgAccFollowNode1" presStyleIdx="6" presStyleCnt="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B3AF1C3-C60F-484A-B175-F497BEC3870D}" type="pres">
      <dgm:prSet presAssocID="{A5CE43D0-E13B-436E-AEB1-4BAE6D49F93D}" presName="childTextArrow" presStyleLbl="fgAccFollowNode1" presStyleIdx="7" presStyleCnt="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3AD3A486-8500-4EBF-9136-B9440C30D25E}" type="presOf" srcId="{82B95BB9-058D-4340-8DD9-1050EAD5F0D2}" destId="{11A0546E-8D29-418D-BB85-E1A1403916A6}" srcOrd="0" destOrd="0" presId="urn:microsoft.com/office/officeart/2005/8/layout/process4"/>
    <dgm:cxn modelId="{FD6ECC9C-3ABD-487B-A335-73672E3F4A33}" type="presOf" srcId="{9F1C82F5-7921-4613-869A-39B75E51F922}" destId="{1750B8C8-E201-4FC1-B95B-714E9AD924F5}" srcOrd="0" destOrd="1" presId="urn:microsoft.com/office/officeart/2005/8/layout/process4"/>
    <dgm:cxn modelId="{E642AD9D-786D-4E03-8380-B12E96BE60CE}" type="presOf" srcId="{178745CA-51A9-4557-9A54-A0D7CC7CBB15}" destId="{E509BE59-E021-4CE4-8FDF-5184FC9F9D21}" srcOrd="0" destOrd="0" presId="urn:microsoft.com/office/officeart/2005/8/layout/process4"/>
    <dgm:cxn modelId="{ACEB3E51-D673-4CBF-997A-E5475CCF859A}" srcId="{82B95BB9-058D-4340-8DD9-1050EAD5F0D2}" destId="{E000C0E7-763B-4E76-B888-333795BBEDCD}" srcOrd="1" destOrd="0" parTransId="{FEFB919C-2FB4-4C67-AA4F-9A80E52D3D16}" sibTransId="{FE61B088-FBEE-4533-AFC0-8733A8B9686A}"/>
    <dgm:cxn modelId="{2BDB9A9F-C019-4C6A-936E-4DF798518147}" type="presOf" srcId="{5E53C47D-CFF7-4E9E-BE27-FA2165CFCBC9}" destId="{F74CB759-3DD5-4B43-83A7-F93FDC13A382}" srcOrd="0" destOrd="0" presId="urn:microsoft.com/office/officeart/2005/8/layout/process4"/>
    <dgm:cxn modelId="{18CE3FFD-DF62-47D3-B373-3A947979766C}" type="presOf" srcId="{8E599A2A-B6A7-4237-A41B-4B2B02949880}" destId="{EDAD0F6D-4A56-4160-A640-5F15A4644A5E}" srcOrd="1" destOrd="0" presId="urn:microsoft.com/office/officeart/2005/8/layout/process4"/>
    <dgm:cxn modelId="{68F958BE-AC02-4DE4-AAC8-66E6609DCD5B}" type="presOf" srcId="{E4ABB231-124D-48A3-86EC-2C4C8F225688}" destId="{6DF40D8B-4723-4158-ABE1-6136E8193EFA}" srcOrd="0" destOrd="0" presId="urn:microsoft.com/office/officeart/2005/8/layout/process4"/>
    <dgm:cxn modelId="{8CD21BC9-346B-4A6D-B6A0-EA703C566F71}" srcId="{6EF272EC-6255-43BD-B5EA-6911FD4DA352}" destId="{3696AD4D-5DC4-4250-8740-3DADCF88CC90}" srcOrd="1" destOrd="0" parTransId="{8262A0C2-5057-40DF-A0BE-7A4BC73A2AF7}" sibTransId="{324D3973-0236-4760-82B4-3C60E43CA886}"/>
    <dgm:cxn modelId="{A6FA2DB4-8367-4E5D-95EC-7EB1AD0FB74A}" srcId="{8E599A2A-B6A7-4237-A41B-4B2B02949880}" destId="{82B95BB9-058D-4340-8DD9-1050EAD5F0D2}" srcOrd="0" destOrd="0" parTransId="{5F8E71A0-8DC7-4357-81F8-E1B1AC9795F5}" sibTransId="{9A0C3279-9BD1-42E0-8A00-28115FEAD091}"/>
    <dgm:cxn modelId="{FB00C753-29B2-4C5A-A78E-349428303C01}" srcId="{30C00661-6D16-4C75-AC52-A4AF30E914AA}" destId="{6EF272EC-6255-43BD-B5EA-6911FD4DA352}" srcOrd="3" destOrd="0" parTransId="{804B3A46-2A33-4FB8-A808-B94C1F91C5CE}" sibTransId="{3A0CC7EC-C565-47A3-9E7C-63A1F736D3E1}"/>
    <dgm:cxn modelId="{CDF4C0CB-2E95-4B66-B2AB-E55B6B4BD1AC}" type="presOf" srcId="{3696AD4D-5DC4-4250-8740-3DADCF88CC90}" destId="{044D6063-F222-4AA3-8730-E59A242B0546}" srcOrd="0" destOrd="0" presId="urn:microsoft.com/office/officeart/2005/8/layout/process4"/>
    <dgm:cxn modelId="{350DB495-4DCB-4632-BBCE-A4F91B6C1CB4}" type="presOf" srcId="{1F0D23EF-32AB-4833-9EFA-62CFC0B4141A}" destId="{11A0546E-8D29-418D-BB85-E1A1403916A6}" srcOrd="0" destOrd="1" presId="urn:microsoft.com/office/officeart/2005/8/layout/process4"/>
    <dgm:cxn modelId="{051A1D7B-C585-4297-8323-72A03109118B}" type="presOf" srcId="{0B25ED3C-7227-4431-A22D-F9FC766361DD}" destId="{28D79FAF-EDF0-4ABB-B88D-6E17F94A9C77}" srcOrd="0" destOrd="0" presId="urn:microsoft.com/office/officeart/2005/8/layout/process4"/>
    <dgm:cxn modelId="{B385D602-FA2C-46C1-A05F-0D7A29111335}" srcId="{70F63253-E805-4903-9F9D-5145D3EC5C48}" destId="{218195A7-709C-4479-AA08-5B6366557715}" srcOrd="1" destOrd="0" parTransId="{437C63B4-8637-4F48-9C23-3730F0A6093D}" sibTransId="{9A27BDC7-B1F6-4719-BDA1-6DD37BD4E002}"/>
    <dgm:cxn modelId="{8131F080-89B7-4AE6-9DF4-E8C688A66776}" srcId="{82B95BB9-058D-4340-8DD9-1050EAD5F0D2}" destId="{1F0D23EF-32AB-4833-9EFA-62CFC0B4141A}" srcOrd="0" destOrd="0" parTransId="{16B29F36-3DC3-4FD6-BEAE-9EA3E9B3AAB7}" sibTransId="{C2C41F5F-942D-47B6-A34D-C08EC42004A2}"/>
    <dgm:cxn modelId="{8BE3F9E0-EB74-4ED9-A454-F75E23E52112}" srcId="{70F63253-E805-4903-9F9D-5145D3EC5C48}" destId="{9F1C82F5-7921-4613-869A-39B75E51F922}" srcOrd="0" destOrd="0" parTransId="{DE64E089-2977-4D06-8F6B-5DAAF05D59DA}" sibTransId="{45D41CD6-58CD-41C3-A906-279CBF4C1C3A}"/>
    <dgm:cxn modelId="{CA8543F9-652F-40F7-A1C3-0F59665649AD}" srcId="{178745CA-51A9-4557-9A54-A0D7CC7CBB15}" destId="{39377543-55EF-4B97-876C-51169915ECF7}" srcOrd="0" destOrd="0" parTransId="{D54EB493-F644-4FEC-9090-BE85969ADB9B}" sibTransId="{C76F16E5-0CBD-4516-B20F-936554637BFA}"/>
    <dgm:cxn modelId="{612F964E-615F-4C74-B9EC-C566989C1C83}" srcId="{30C00661-6D16-4C75-AC52-A4AF30E914AA}" destId="{8E599A2A-B6A7-4237-A41B-4B2B02949880}" srcOrd="1" destOrd="0" parTransId="{1B938E86-CA2A-42A1-9197-F2720CDF8C64}" sibTransId="{C951D826-BADF-4850-9F69-8F01FA8A944D}"/>
    <dgm:cxn modelId="{AC3E4DF6-C456-4718-BEC1-146276325C7E}" type="presOf" srcId="{6B76BF8B-1D91-45C0-AF56-538C7B4F5CF0}" destId="{3BD3E929-4526-48AD-B1D5-8182921FD904}" srcOrd="0" destOrd="0" presId="urn:microsoft.com/office/officeart/2005/8/layout/process4"/>
    <dgm:cxn modelId="{DD95F564-CAED-401E-8B3A-59BB0958F6CE}" type="presOf" srcId="{70F63253-E805-4903-9F9D-5145D3EC5C48}" destId="{1750B8C8-E201-4FC1-B95B-714E9AD924F5}" srcOrd="0" destOrd="0" presId="urn:microsoft.com/office/officeart/2005/8/layout/process4"/>
    <dgm:cxn modelId="{363F7EE9-D819-460A-ADA1-C14C5880013B}" srcId="{6EF272EC-6255-43BD-B5EA-6911FD4DA352}" destId="{99A28487-2435-4295-B753-DB40C5D4D491}" srcOrd="0" destOrd="0" parTransId="{A31187AD-728F-4263-BC97-D26C5A985E05}" sibTransId="{C5535156-9D53-450B-BCD1-00746E5DD195}"/>
    <dgm:cxn modelId="{5C39883C-833E-47E3-80F4-FCE8E36443C7}" srcId="{5E53C47D-CFF7-4E9E-BE27-FA2165CFCBC9}" destId="{70F63253-E805-4903-9F9D-5145D3EC5C48}" srcOrd="0" destOrd="0" parTransId="{95183039-F5FE-4391-BE42-434BB11B8AB7}" sibTransId="{12916DCB-E1BC-4182-9BB4-D6D5227CF526}"/>
    <dgm:cxn modelId="{F784566B-D901-4169-AAC3-2A8057FB29DE}" srcId="{8E599A2A-B6A7-4237-A41B-4B2B02949880}" destId="{6B76BF8B-1D91-45C0-AF56-538C7B4F5CF0}" srcOrd="1" destOrd="0" parTransId="{F2C09C6E-F8A2-436F-A55D-5D56C5AF5C14}" sibTransId="{E115A9DD-5AE1-496D-84E4-F64ABC30748B}"/>
    <dgm:cxn modelId="{C1DD19D4-0DDC-48BC-A2F3-8B08965A9099}" srcId="{178745CA-51A9-4557-9A54-A0D7CC7CBB15}" destId="{FC1A0599-958E-4A12-A595-3F6CD8762574}" srcOrd="1" destOrd="0" parTransId="{191AF4D8-9CD0-4BE8-AA6B-B76F5C0496BB}" sibTransId="{E106F248-79D3-467F-9E2C-9E6C74295A50}"/>
    <dgm:cxn modelId="{4E0C49D8-DF34-4D4C-9271-76F6695E433A}" type="presOf" srcId="{99A28487-2435-4295-B753-DB40C5D4D491}" destId="{DF02DEE2-80DF-4981-B13A-E3F73162A065}" srcOrd="0" destOrd="0" presId="urn:microsoft.com/office/officeart/2005/8/layout/process4"/>
    <dgm:cxn modelId="{7CFE835B-1F4B-441D-8461-66AB4AFEB155}" srcId="{30C00661-6D16-4C75-AC52-A4AF30E914AA}" destId="{5E53C47D-CFF7-4E9E-BE27-FA2165CFCBC9}" srcOrd="2" destOrd="0" parTransId="{0DB3E8E2-19AE-4DF4-8CCB-9C4FFCA8D240}" sibTransId="{4035DF4B-A9F9-47EC-95F9-2B51A23EA87D}"/>
    <dgm:cxn modelId="{95318316-9759-4B0F-AC62-356FEB21CD8D}" type="presOf" srcId="{218195A7-709C-4479-AA08-5B6366557715}" destId="{1750B8C8-E201-4FC1-B95B-714E9AD924F5}" srcOrd="0" destOrd="2" presId="urn:microsoft.com/office/officeart/2005/8/layout/process4"/>
    <dgm:cxn modelId="{B1E0CC00-CB02-44D8-ADE6-76366E4D6124}" type="presOf" srcId="{30C00661-6D16-4C75-AC52-A4AF30E914AA}" destId="{D423A9A9-E95C-464B-AC25-60CBBE073597}" srcOrd="0" destOrd="0" presId="urn:microsoft.com/office/officeart/2005/8/layout/process4"/>
    <dgm:cxn modelId="{B5FB6E10-D4D0-48E7-A8C1-0140895EE6C8}" type="presOf" srcId="{6EF272EC-6255-43BD-B5EA-6911FD4DA352}" destId="{0FF09570-11F0-4357-81EA-2CEFCAD7381D}" srcOrd="1" destOrd="0" presId="urn:microsoft.com/office/officeart/2005/8/layout/process4"/>
    <dgm:cxn modelId="{58F715F3-A237-4DB2-A04E-C5955CBFF4EB}" srcId="{30C00661-6D16-4C75-AC52-A4AF30E914AA}" destId="{E4ABB231-124D-48A3-86EC-2C4C8F225688}" srcOrd="0" destOrd="0" parTransId="{2C2575E0-074C-4AF0-AD4A-F3DC0E3B9DA4}" sibTransId="{C42840C5-9E5E-4CF3-B5FD-B058C3E5B09C}"/>
    <dgm:cxn modelId="{6D65FA4C-1041-4E36-906E-96CFB4354BBA}" srcId="{E4ABB231-124D-48A3-86EC-2C4C8F225688}" destId="{178745CA-51A9-4557-9A54-A0D7CC7CBB15}" srcOrd="0" destOrd="0" parTransId="{668D7803-32ED-4A7A-8B69-D2F07D10F6EA}" sibTransId="{68651EBC-6026-4968-8B10-9F1C644F821A}"/>
    <dgm:cxn modelId="{3F6C948B-10F4-4C8E-A954-7AD09A05EDF9}" type="presOf" srcId="{39377543-55EF-4B97-876C-51169915ECF7}" destId="{E509BE59-E021-4CE4-8FDF-5184FC9F9D21}" srcOrd="0" destOrd="1" presId="urn:microsoft.com/office/officeart/2005/8/layout/process4"/>
    <dgm:cxn modelId="{5736F82E-F093-4580-9854-9D926E73AFB2}" type="presOf" srcId="{A5CE43D0-E13B-436E-AEB1-4BAE6D49F93D}" destId="{6B3AF1C3-C60F-484A-B175-F497BEC3870D}" srcOrd="0" destOrd="0" presId="urn:microsoft.com/office/officeart/2005/8/layout/process4"/>
    <dgm:cxn modelId="{DC2E33D5-F274-45F9-9281-79E6D8EAF540}" type="presOf" srcId="{FC1A0599-958E-4A12-A595-3F6CD8762574}" destId="{E509BE59-E021-4CE4-8FDF-5184FC9F9D21}" srcOrd="0" destOrd="2" presId="urn:microsoft.com/office/officeart/2005/8/layout/process4"/>
    <dgm:cxn modelId="{3EA6F74E-586E-413D-A115-0ADA81316025}" type="presOf" srcId="{8E599A2A-B6A7-4237-A41B-4B2B02949880}" destId="{467F74BA-50DC-431A-BDE5-63EF46781FFA}" srcOrd="0" destOrd="0" presId="urn:microsoft.com/office/officeart/2005/8/layout/process4"/>
    <dgm:cxn modelId="{F83BFC8B-E9A0-49B3-B550-5B3603E326E0}" type="presOf" srcId="{6EF272EC-6255-43BD-B5EA-6911FD4DA352}" destId="{FFE5603B-22BC-4BAC-8B54-AAD1CDC2E026}" srcOrd="0" destOrd="0" presId="urn:microsoft.com/office/officeart/2005/8/layout/process4"/>
    <dgm:cxn modelId="{1D47C3D1-B45E-46A0-A4D3-6650EB62F6CC}" type="presOf" srcId="{5E53C47D-CFF7-4E9E-BE27-FA2165CFCBC9}" destId="{1DD74408-8B66-49DA-BB13-3E7C55E9C3E0}" srcOrd="1" destOrd="0" presId="urn:microsoft.com/office/officeart/2005/8/layout/process4"/>
    <dgm:cxn modelId="{C767322C-B13C-44F9-A232-581D96F01620}" srcId="{E4ABB231-124D-48A3-86EC-2C4C8F225688}" destId="{A5CE43D0-E13B-436E-AEB1-4BAE6D49F93D}" srcOrd="1" destOrd="0" parTransId="{10B9621A-08AD-407F-8949-D0BC85506B41}" sibTransId="{FA1C6041-3CEC-488F-8053-2C89352DF3E0}"/>
    <dgm:cxn modelId="{02DE43D0-A538-4967-8C74-8F66461624E8}" type="presOf" srcId="{E4ABB231-124D-48A3-86EC-2C4C8F225688}" destId="{794AED54-2DFB-4D2B-9AAD-D21FAAB39875}" srcOrd="1" destOrd="0" presId="urn:microsoft.com/office/officeart/2005/8/layout/process4"/>
    <dgm:cxn modelId="{CFE5FE5C-E747-40EE-8D04-B16DF75C4B79}" srcId="{5E53C47D-CFF7-4E9E-BE27-FA2165CFCBC9}" destId="{0B25ED3C-7227-4431-A22D-F9FC766361DD}" srcOrd="1" destOrd="0" parTransId="{0A9A21A5-A3EA-421C-A46A-73918A48FAF0}" sibTransId="{6AB285E8-4F93-45BE-82BA-25598FC4628B}"/>
    <dgm:cxn modelId="{B5219503-5B07-4C7A-8C02-432F6CD68616}" type="presOf" srcId="{E000C0E7-763B-4E76-B888-333795BBEDCD}" destId="{11A0546E-8D29-418D-BB85-E1A1403916A6}" srcOrd="0" destOrd="2" presId="urn:microsoft.com/office/officeart/2005/8/layout/process4"/>
    <dgm:cxn modelId="{E9A6106B-7D41-4E30-B27A-FE5B92408E08}" type="presParOf" srcId="{D423A9A9-E95C-464B-AC25-60CBBE073597}" destId="{847908A1-87F3-4FCA-85F9-AA1491D0F7B9}" srcOrd="0" destOrd="0" presId="urn:microsoft.com/office/officeart/2005/8/layout/process4"/>
    <dgm:cxn modelId="{337CD59E-2550-4874-A5AF-9E068B32FB3A}" type="presParOf" srcId="{847908A1-87F3-4FCA-85F9-AA1491D0F7B9}" destId="{FFE5603B-22BC-4BAC-8B54-AAD1CDC2E026}" srcOrd="0" destOrd="0" presId="urn:microsoft.com/office/officeart/2005/8/layout/process4"/>
    <dgm:cxn modelId="{FB8BF214-5B11-44CF-92FF-2A389A2B906C}" type="presParOf" srcId="{847908A1-87F3-4FCA-85F9-AA1491D0F7B9}" destId="{0FF09570-11F0-4357-81EA-2CEFCAD7381D}" srcOrd="1" destOrd="0" presId="urn:microsoft.com/office/officeart/2005/8/layout/process4"/>
    <dgm:cxn modelId="{270891BF-F592-4D29-860F-85F753C787D9}" type="presParOf" srcId="{847908A1-87F3-4FCA-85F9-AA1491D0F7B9}" destId="{D6CDBB35-E256-48E1-AF37-09DF6CED4B69}" srcOrd="2" destOrd="0" presId="urn:microsoft.com/office/officeart/2005/8/layout/process4"/>
    <dgm:cxn modelId="{F77FDBC5-E0C4-4390-BFC0-191591114E9B}" type="presParOf" srcId="{D6CDBB35-E256-48E1-AF37-09DF6CED4B69}" destId="{DF02DEE2-80DF-4981-B13A-E3F73162A065}" srcOrd="0" destOrd="0" presId="urn:microsoft.com/office/officeart/2005/8/layout/process4"/>
    <dgm:cxn modelId="{8926D4E3-2875-4C99-BD18-326535527A95}" type="presParOf" srcId="{D6CDBB35-E256-48E1-AF37-09DF6CED4B69}" destId="{044D6063-F222-4AA3-8730-E59A242B0546}" srcOrd="1" destOrd="0" presId="urn:microsoft.com/office/officeart/2005/8/layout/process4"/>
    <dgm:cxn modelId="{CA2C0788-E6D0-4F30-8370-7E91EB60376D}" type="presParOf" srcId="{D423A9A9-E95C-464B-AC25-60CBBE073597}" destId="{4068437F-1A81-4F8D-B3F1-5449CBA49B0F}" srcOrd="1" destOrd="0" presId="urn:microsoft.com/office/officeart/2005/8/layout/process4"/>
    <dgm:cxn modelId="{0444F3D2-7905-40DC-829D-ECDC1412E623}" type="presParOf" srcId="{D423A9A9-E95C-464B-AC25-60CBBE073597}" destId="{BE4407E4-29D5-4CF0-BE47-223F3550FDB9}" srcOrd="2" destOrd="0" presId="urn:microsoft.com/office/officeart/2005/8/layout/process4"/>
    <dgm:cxn modelId="{EEF11A59-56C2-4149-8BF1-30F77C7A0F6A}" type="presParOf" srcId="{BE4407E4-29D5-4CF0-BE47-223F3550FDB9}" destId="{F74CB759-3DD5-4B43-83A7-F93FDC13A382}" srcOrd="0" destOrd="0" presId="urn:microsoft.com/office/officeart/2005/8/layout/process4"/>
    <dgm:cxn modelId="{5BC0EB4C-744F-4132-A52A-BFE17922CFE2}" type="presParOf" srcId="{BE4407E4-29D5-4CF0-BE47-223F3550FDB9}" destId="{1DD74408-8B66-49DA-BB13-3E7C55E9C3E0}" srcOrd="1" destOrd="0" presId="urn:microsoft.com/office/officeart/2005/8/layout/process4"/>
    <dgm:cxn modelId="{D424C56B-6BDB-467E-8CF4-AE6AA5FCB792}" type="presParOf" srcId="{BE4407E4-29D5-4CF0-BE47-223F3550FDB9}" destId="{D9C082A5-B12A-4845-BA0C-CA8463F5DCB4}" srcOrd="2" destOrd="0" presId="urn:microsoft.com/office/officeart/2005/8/layout/process4"/>
    <dgm:cxn modelId="{E667017D-48A8-4AD3-859E-E856BB0E758A}" type="presParOf" srcId="{D9C082A5-B12A-4845-BA0C-CA8463F5DCB4}" destId="{1750B8C8-E201-4FC1-B95B-714E9AD924F5}" srcOrd="0" destOrd="0" presId="urn:microsoft.com/office/officeart/2005/8/layout/process4"/>
    <dgm:cxn modelId="{9A7A3763-F505-4A67-BC50-7F4BA0F41423}" type="presParOf" srcId="{D9C082A5-B12A-4845-BA0C-CA8463F5DCB4}" destId="{28D79FAF-EDF0-4ABB-B88D-6E17F94A9C77}" srcOrd="1" destOrd="0" presId="urn:microsoft.com/office/officeart/2005/8/layout/process4"/>
    <dgm:cxn modelId="{6B516A3F-77DE-4757-9679-1BE331F033F8}" type="presParOf" srcId="{D423A9A9-E95C-464B-AC25-60CBBE073597}" destId="{B3E64C8D-970E-437C-8B93-8FF662EA3807}" srcOrd="3" destOrd="0" presId="urn:microsoft.com/office/officeart/2005/8/layout/process4"/>
    <dgm:cxn modelId="{6150F9F6-A889-49C3-8DE7-F0CBACC482BF}" type="presParOf" srcId="{D423A9A9-E95C-464B-AC25-60CBBE073597}" destId="{331B36C9-3C34-46BD-B47E-19032EA5FEE2}" srcOrd="4" destOrd="0" presId="urn:microsoft.com/office/officeart/2005/8/layout/process4"/>
    <dgm:cxn modelId="{CF0738E3-BD2D-4720-9D6E-2224C86734CF}" type="presParOf" srcId="{331B36C9-3C34-46BD-B47E-19032EA5FEE2}" destId="{467F74BA-50DC-431A-BDE5-63EF46781FFA}" srcOrd="0" destOrd="0" presId="urn:microsoft.com/office/officeart/2005/8/layout/process4"/>
    <dgm:cxn modelId="{16651B79-D652-4C1A-911F-59CD1BEC0EAF}" type="presParOf" srcId="{331B36C9-3C34-46BD-B47E-19032EA5FEE2}" destId="{EDAD0F6D-4A56-4160-A640-5F15A4644A5E}" srcOrd="1" destOrd="0" presId="urn:microsoft.com/office/officeart/2005/8/layout/process4"/>
    <dgm:cxn modelId="{83213964-2E9E-474D-96B9-2D42AA8E132E}" type="presParOf" srcId="{331B36C9-3C34-46BD-B47E-19032EA5FEE2}" destId="{808FCA16-397D-400B-9748-56D86309C33E}" srcOrd="2" destOrd="0" presId="urn:microsoft.com/office/officeart/2005/8/layout/process4"/>
    <dgm:cxn modelId="{73AAC617-194D-41F8-A537-64BD74542BBC}" type="presParOf" srcId="{808FCA16-397D-400B-9748-56D86309C33E}" destId="{11A0546E-8D29-418D-BB85-E1A1403916A6}" srcOrd="0" destOrd="0" presId="urn:microsoft.com/office/officeart/2005/8/layout/process4"/>
    <dgm:cxn modelId="{345FFC6A-56C0-4557-BACA-B54F07D1234E}" type="presParOf" srcId="{808FCA16-397D-400B-9748-56D86309C33E}" destId="{3BD3E929-4526-48AD-B1D5-8182921FD904}" srcOrd="1" destOrd="0" presId="urn:microsoft.com/office/officeart/2005/8/layout/process4"/>
    <dgm:cxn modelId="{2625C7D0-9AF8-47A8-AB41-56FBF6415571}" type="presParOf" srcId="{D423A9A9-E95C-464B-AC25-60CBBE073597}" destId="{F6F7FE91-A62B-4C6E-8A78-35E50FE05848}" srcOrd="5" destOrd="0" presId="urn:microsoft.com/office/officeart/2005/8/layout/process4"/>
    <dgm:cxn modelId="{75A32ED4-0C16-4BF4-8311-204468AA1C91}" type="presParOf" srcId="{D423A9A9-E95C-464B-AC25-60CBBE073597}" destId="{020FE1E9-7ED2-4DA2-AC75-E9F4B7C11B86}" srcOrd="6" destOrd="0" presId="urn:microsoft.com/office/officeart/2005/8/layout/process4"/>
    <dgm:cxn modelId="{99475EC3-6847-4AE3-B018-6C88EB7B719F}" type="presParOf" srcId="{020FE1E9-7ED2-4DA2-AC75-E9F4B7C11B86}" destId="{6DF40D8B-4723-4158-ABE1-6136E8193EFA}" srcOrd="0" destOrd="0" presId="urn:microsoft.com/office/officeart/2005/8/layout/process4"/>
    <dgm:cxn modelId="{845416A9-1BE8-4FBB-A09C-3A8772F20FF1}" type="presParOf" srcId="{020FE1E9-7ED2-4DA2-AC75-E9F4B7C11B86}" destId="{794AED54-2DFB-4D2B-9AAD-D21FAAB39875}" srcOrd="1" destOrd="0" presId="urn:microsoft.com/office/officeart/2005/8/layout/process4"/>
    <dgm:cxn modelId="{172D99D8-3536-4161-BAE3-C7B8198C36AB}" type="presParOf" srcId="{020FE1E9-7ED2-4DA2-AC75-E9F4B7C11B86}" destId="{BA1C8CF8-115F-4FEC-B539-6F0AF68F89AB}" srcOrd="2" destOrd="0" presId="urn:microsoft.com/office/officeart/2005/8/layout/process4"/>
    <dgm:cxn modelId="{791F288A-F805-491F-9E67-4D00D57D546D}" type="presParOf" srcId="{BA1C8CF8-115F-4FEC-B539-6F0AF68F89AB}" destId="{E509BE59-E021-4CE4-8FDF-5184FC9F9D21}" srcOrd="0" destOrd="0" presId="urn:microsoft.com/office/officeart/2005/8/layout/process4"/>
    <dgm:cxn modelId="{2B7E495D-E4DF-4DA3-9952-2D86D223552D}" type="presParOf" srcId="{BA1C8CF8-115F-4FEC-B539-6F0AF68F89AB}" destId="{6B3AF1C3-C60F-484A-B175-F497BEC3870D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E28245C-4892-4215-8471-798B60DEF35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41F87CE0-9DD1-4FBD-B130-326A5071174A}">
      <dgm:prSet phldrT="[Κείμενο]"/>
      <dgm:spPr/>
      <dgm:t>
        <a:bodyPr/>
        <a:lstStyle/>
        <a:p>
          <a:r>
            <a:rPr lang="el-GR" dirty="0" smtClean="0"/>
            <a:t>Οικονομικός Δείκτης </a:t>
          </a:r>
          <a:endParaRPr lang="el-GR" dirty="0"/>
        </a:p>
      </dgm:t>
    </dgm:pt>
    <dgm:pt modelId="{42D3CC1C-B075-4C4F-A8C9-4985D6A84D53}" type="parTrans" cxnId="{F4A49B94-2795-48B1-B865-B6B0FFB0554C}">
      <dgm:prSet/>
      <dgm:spPr/>
      <dgm:t>
        <a:bodyPr/>
        <a:lstStyle/>
        <a:p>
          <a:endParaRPr lang="el-GR"/>
        </a:p>
      </dgm:t>
    </dgm:pt>
    <dgm:pt modelId="{9EE8F260-FB06-4224-8953-FEB83264E9C9}" type="sibTrans" cxnId="{F4A49B94-2795-48B1-B865-B6B0FFB0554C}">
      <dgm:prSet/>
      <dgm:spPr/>
      <dgm:t>
        <a:bodyPr/>
        <a:lstStyle/>
        <a:p>
          <a:endParaRPr lang="el-GR"/>
        </a:p>
      </dgm:t>
    </dgm:pt>
    <dgm:pt modelId="{A2FCAAAE-A3C1-443C-BB21-B7516E70B324}">
      <dgm:prSet phldrT="[Κείμενο]" custT="1"/>
      <dgm:spPr/>
      <dgm:t>
        <a:bodyPr/>
        <a:lstStyle/>
        <a:p>
          <a:pPr marL="114300"/>
          <a:r>
            <a:rPr lang="en-US" sz="1400" b="1" dirty="0" smtClean="0">
              <a:solidFill>
                <a:srgbClr val="FF0000"/>
              </a:solidFill>
            </a:rPr>
            <a:t>F100 </a:t>
          </a:r>
          <a:r>
            <a:rPr lang="en-US" sz="1300" b="1" dirty="0" smtClean="0"/>
            <a:t>- </a:t>
          </a:r>
          <a:r>
            <a:rPr lang="el-GR" sz="1300" b="1" dirty="0" smtClean="0"/>
            <a:t>Ποσό Πιστοποιημένων Δαπανών </a:t>
          </a:r>
          <a:r>
            <a:rPr lang="el-GR" sz="1300" b="1" dirty="0" smtClean="0">
              <a:solidFill>
                <a:srgbClr val="FF0000"/>
              </a:solidFill>
            </a:rPr>
            <a:t>31/12/2018</a:t>
          </a:r>
          <a:endParaRPr lang="el-GR" sz="1300" b="1" dirty="0"/>
        </a:p>
      </dgm:t>
    </dgm:pt>
    <dgm:pt modelId="{F078A5BB-EB2F-4292-9C42-B68DE97A44E0}" type="parTrans" cxnId="{6B447FC1-1A4A-49EA-89DA-E74975FFC9D4}">
      <dgm:prSet/>
      <dgm:spPr/>
      <dgm:t>
        <a:bodyPr/>
        <a:lstStyle/>
        <a:p>
          <a:endParaRPr lang="el-GR"/>
        </a:p>
      </dgm:t>
    </dgm:pt>
    <dgm:pt modelId="{BC254E74-7C79-4513-A6AC-1511EBCBB260}" type="sibTrans" cxnId="{6B447FC1-1A4A-49EA-89DA-E74975FFC9D4}">
      <dgm:prSet/>
      <dgm:spPr/>
      <dgm:t>
        <a:bodyPr/>
        <a:lstStyle/>
        <a:p>
          <a:endParaRPr lang="el-GR"/>
        </a:p>
      </dgm:t>
    </dgm:pt>
    <dgm:pt modelId="{2295DC55-BB27-4A2A-BE30-A0DDCAF0B06A}">
      <dgm:prSet phldrT="[Κείμενο]" custT="1"/>
      <dgm:spPr/>
      <dgm:t>
        <a:bodyPr/>
        <a:lstStyle/>
        <a:p>
          <a:pPr marL="288000"/>
          <a:r>
            <a:rPr lang="el-GR" sz="1200" dirty="0" smtClean="0"/>
            <a:t>Συμπλήρωση με βάση ενιαία προσέγγιση σε όλο το Πρόγραμμα (1,1 * Ν+3) = </a:t>
          </a:r>
          <a:r>
            <a:rPr lang="el-GR" sz="1200" b="1" dirty="0" smtClean="0">
              <a:solidFill>
                <a:srgbClr val="FF0000"/>
              </a:solidFill>
            </a:rPr>
            <a:t>149,6 Μ€</a:t>
          </a:r>
          <a:r>
            <a:rPr lang="el-GR" sz="1200" b="1" dirty="0" smtClean="0">
              <a:solidFill>
                <a:schemeClr val="tx1"/>
              </a:solidFill>
            </a:rPr>
            <a:t>								Επίτευξη</a:t>
          </a:r>
          <a:r>
            <a:rPr lang="el-GR" sz="1200" dirty="0" smtClean="0">
              <a:solidFill>
                <a:schemeClr val="tx1"/>
              </a:solidFill>
            </a:rPr>
            <a:t>:</a:t>
          </a:r>
          <a:r>
            <a:rPr lang="el-GR" sz="1200" dirty="0" smtClean="0">
              <a:solidFill>
                <a:srgbClr val="FF0000"/>
              </a:solidFill>
            </a:rPr>
            <a:t> </a:t>
          </a:r>
          <a:r>
            <a:rPr lang="el-GR" sz="1200" b="1" dirty="0" smtClean="0">
              <a:solidFill>
                <a:srgbClr val="FF0000"/>
              </a:solidFill>
            </a:rPr>
            <a:t>218,15 % </a:t>
          </a:r>
          <a:r>
            <a:rPr lang="el-GR" sz="1200" b="0" dirty="0" smtClean="0">
              <a:solidFill>
                <a:schemeClr val="tx1"/>
              </a:solidFill>
            </a:rPr>
            <a:t>(326,4 Μ€)</a:t>
          </a:r>
          <a:endParaRPr lang="el-GR" sz="1200" b="1" dirty="0">
            <a:solidFill>
              <a:srgbClr val="FF0000"/>
            </a:solidFill>
          </a:endParaRPr>
        </a:p>
      </dgm:t>
    </dgm:pt>
    <dgm:pt modelId="{3E154995-8358-42AE-8EB8-3246B3C40BBA}" type="parTrans" cxnId="{8BE1F556-04C8-4550-ACCA-D9911E48F4F9}">
      <dgm:prSet/>
      <dgm:spPr/>
      <dgm:t>
        <a:bodyPr/>
        <a:lstStyle/>
        <a:p>
          <a:endParaRPr lang="el-GR"/>
        </a:p>
      </dgm:t>
    </dgm:pt>
    <dgm:pt modelId="{94CE5FFE-9F18-460A-8D89-D9AAB57B7039}" type="sibTrans" cxnId="{8BE1F556-04C8-4550-ACCA-D9911E48F4F9}">
      <dgm:prSet/>
      <dgm:spPr/>
      <dgm:t>
        <a:bodyPr/>
        <a:lstStyle/>
        <a:p>
          <a:endParaRPr lang="el-GR"/>
        </a:p>
      </dgm:t>
    </dgm:pt>
    <dgm:pt modelId="{B0257F09-E1A1-41EE-9E36-ED37240B9273}">
      <dgm:prSet phldrT="[Κείμενο]"/>
      <dgm:spPr/>
      <dgm:t>
        <a:bodyPr/>
        <a:lstStyle/>
        <a:p>
          <a:r>
            <a:rPr lang="el-GR" dirty="0" smtClean="0"/>
            <a:t>Δείκτης Εκροής</a:t>
          </a:r>
          <a:endParaRPr lang="el-GR" dirty="0"/>
        </a:p>
      </dgm:t>
    </dgm:pt>
    <dgm:pt modelId="{3D80666D-A83A-4D9D-AC2E-D0E39E759776}" type="parTrans" cxnId="{DDEF60EB-C61B-472D-AAE4-76400290BEDB}">
      <dgm:prSet/>
      <dgm:spPr/>
      <dgm:t>
        <a:bodyPr/>
        <a:lstStyle/>
        <a:p>
          <a:endParaRPr lang="el-GR"/>
        </a:p>
      </dgm:t>
    </dgm:pt>
    <dgm:pt modelId="{F0CFC88D-4781-4591-835F-F46EAC32A103}" type="sibTrans" cxnId="{DDEF60EB-C61B-472D-AAE4-76400290BEDB}">
      <dgm:prSet/>
      <dgm:spPr/>
      <dgm:t>
        <a:bodyPr/>
        <a:lstStyle/>
        <a:p>
          <a:endParaRPr lang="el-GR"/>
        </a:p>
      </dgm:t>
    </dgm:pt>
    <dgm:pt modelId="{DAEA3606-50BC-475B-A26A-22EF3954F38B}">
      <dgm:prSet phldrT="[Κείμενο]" custT="1"/>
      <dgm:spPr/>
      <dgm:t>
        <a:bodyPr/>
        <a:lstStyle/>
        <a:p>
          <a:pPr marL="114300"/>
          <a:r>
            <a:rPr lang="el-GR" sz="1400" b="1" dirty="0" smtClean="0"/>
            <a:t>CO15 </a:t>
          </a:r>
          <a:r>
            <a:rPr lang="el-GR" sz="1300" b="1" dirty="0" smtClean="0"/>
            <a:t>Αστικές συγκοινωνίες: Συνολικό μήκος νέων ή βελτιωμένων γραμμών τραμ και μετρό</a:t>
          </a:r>
          <a:endParaRPr lang="el-GR" sz="1300" b="1" dirty="0"/>
        </a:p>
      </dgm:t>
    </dgm:pt>
    <dgm:pt modelId="{4814159D-4EBC-42BD-B01A-6B85C5291484}" type="parTrans" cxnId="{913824C5-0BE5-4584-B33D-BB0551821082}">
      <dgm:prSet/>
      <dgm:spPr/>
      <dgm:t>
        <a:bodyPr/>
        <a:lstStyle/>
        <a:p>
          <a:endParaRPr lang="el-GR"/>
        </a:p>
      </dgm:t>
    </dgm:pt>
    <dgm:pt modelId="{E2460B89-8D53-4683-B8A7-CBC319DCC9BD}" type="sibTrans" cxnId="{913824C5-0BE5-4584-B33D-BB0551821082}">
      <dgm:prSet/>
      <dgm:spPr/>
      <dgm:t>
        <a:bodyPr/>
        <a:lstStyle/>
        <a:p>
          <a:endParaRPr lang="el-GR"/>
        </a:p>
      </dgm:t>
    </dgm:pt>
    <dgm:pt modelId="{199A2608-60B0-49DD-845A-9D3D689885D5}">
      <dgm:prSet/>
      <dgm:spPr/>
      <dgm:t>
        <a:bodyPr/>
        <a:lstStyle/>
        <a:p>
          <a:pPr marL="288000"/>
          <a:r>
            <a:rPr lang="el-GR" sz="1200" b="0" dirty="0" smtClean="0"/>
            <a:t>Τιμή στόχος 2023: 14,4 </a:t>
          </a:r>
          <a:r>
            <a:rPr lang="el-GR" sz="1200" b="0" dirty="0" err="1" smtClean="0"/>
            <a:t>χλμ</a:t>
          </a:r>
          <a:r>
            <a:rPr lang="el-GR" sz="1200" b="0" dirty="0" smtClean="0"/>
            <a:t>.</a:t>
          </a:r>
          <a:endParaRPr lang="el-GR" sz="1200" b="0" dirty="0"/>
        </a:p>
      </dgm:t>
    </dgm:pt>
    <dgm:pt modelId="{8D197E4D-C8FD-42EE-BF1F-E930D417054E}" type="parTrans" cxnId="{6A59AAE2-8F3F-48AC-BB58-92E6F92412BC}">
      <dgm:prSet/>
      <dgm:spPr/>
      <dgm:t>
        <a:bodyPr/>
        <a:lstStyle/>
        <a:p>
          <a:endParaRPr lang="el-GR"/>
        </a:p>
      </dgm:t>
    </dgm:pt>
    <dgm:pt modelId="{957465CC-9C52-4E6C-A598-B07C23ACC655}" type="sibTrans" cxnId="{6A59AAE2-8F3F-48AC-BB58-92E6F92412BC}">
      <dgm:prSet/>
      <dgm:spPr/>
      <dgm:t>
        <a:bodyPr/>
        <a:lstStyle/>
        <a:p>
          <a:endParaRPr lang="el-GR"/>
        </a:p>
      </dgm:t>
    </dgm:pt>
    <dgm:pt modelId="{61572589-40AE-4773-97D7-E5ECD84768C8}">
      <dgm:prSet custT="1"/>
      <dgm:spPr/>
      <dgm:t>
        <a:bodyPr/>
        <a:lstStyle/>
        <a:p>
          <a:pPr marL="288000"/>
          <a:r>
            <a:rPr lang="el-GR" sz="1200" b="0" dirty="0" smtClean="0"/>
            <a:t>Έργα κατασκευής γραμμών Μετρό στη Θεσσαλονίκη </a:t>
          </a:r>
          <a:endParaRPr lang="el-GR" sz="1400" b="1" dirty="0" smtClean="0"/>
        </a:p>
      </dgm:t>
    </dgm:pt>
    <dgm:pt modelId="{D1E8F2E5-D8A8-4BC8-8124-FE88ADD95375}" type="parTrans" cxnId="{FC4FC6D0-B109-4E8A-AFA4-8F4374680EDF}">
      <dgm:prSet/>
      <dgm:spPr/>
      <dgm:t>
        <a:bodyPr/>
        <a:lstStyle/>
        <a:p>
          <a:endParaRPr lang="el-GR"/>
        </a:p>
      </dgm:t>
    </dgm:pt>
    <dgm:pt modelId="{2DCDB651-98B9-4B44-977C-43324A8CE1AD}" type="sibTrans" cxnId="{FC4FC6D0-B109-4E8A-AFA4-8F4374680EDF}">
      <dgm:prSet/>
      <dgm:spPr/>
      <dgm:t>
        <a:bodyPr/>
        <a:lstStyle/>
        <a:p>
          <a:endParaRPr lang="el-GR"/>
        </a:p>
      </dgm:t>
    </dgm:pt>
    <dgm:pt modelId="{AC8A2790-F6C3-44AF-8A24-15F2E8BB10A1}">
      <dgm:prSet phldrT="[Κείμενο]" custT="1"/>
      <dgm:spPr/>
      <dgm:t>
        <a:bodyPr/>
        <a:lstStyle/>
        <a:p>
          <a:r>
            <a:rPr lang="el-GR" sz="1200" dirty="0" smtClean="0"/>
            <a:t>Βασικό Στάδιο Υλοποίησης</a:t>
          </a:r>
          <a:endParaRPr lang="el-GR" sz="1200" b="0" dirty="0"/>
        </a:p>
      </dgm:t>
    </dgm:pt>
    <dgm:pt modelId="{73D3D09A-4B43-46E5-9B46-E04C8BF5E183}" type="parTrans" cxnId="{28DA59A0-8C5D-4A88-A098-922F55D7DD74}">
      <dgm:prSet/>
      <dgm:spPr/>
      <dgm:t>
        <a:bodyPr/>
        <a:lstStyle/>
        <a:p>
          <a:endParaRPr lang="el-GR"/>
        </a:p>
      </dgm:t>
    </dgm:pt>
    <dgm:pt modelId="{405B9F2E-5200-47A5-8DFB-BCC4EF310EAE}" type="sibTrans" cxnId="{28DA59A0-8C5D-4A88-A098-922F55D7DD74}">
      <dgm:prSet/>
      <dgm:spPr/>
      <dgm:t>
        <a:bodyPr/>
        <a:lstStyle/>
        <a:p>
          <a:endParaRPr lang="el-GR"/>
        </a:p>
      </dgm:t>
    </dgm:pt>
    <dgm:pt modelId="{F1D36102-6FCC-4A28-9CC6-5BA0FB7D02A4}">
      <dgm:prSet phldrT="[Κείμενο]" custT="1"/>
      <dgm:spPr/>
      <dgm:t>
        <a:bodyPr/>
        <a:lstStyle/>
        <a:p>
          <a:pPr marL="114300"/>
          <a:r>
            <a:rPr lang="el-GR" sz="1400" b="1" i="0" u="none" dirty="0" smtClean="0">
              <a:solidFill>
                <a:srgbClr val="FF0000"/>
              </a:solidFill>
            </a:rPr>
            <a:t>Κ206</a:t>
          </a:r>
          <a:r>
            <a:rPr lang="el-GR" sz="1400" b="1" i="0" u="none" dirty="0" smtClean="0"/>
            <a:t> </a:t>
          </a:r>
          <a:r>
            <a:rPr lang="el-GR" sz="1300" b="1" i="0" u="none" dirty="0" smtClean="0"/>
            <a:t>Συμβάσεις που έχουν υπογραφεί για την υλοποίηση των έργων</a:t>
          </a:r>
          <a:endParaRPr lang="el-GR" sz="1300" b="1" dirty="0"/>
        </a:p>
      </dgm:t>
    </dgm:pt>
    <dgm:pt modelId="{6FE76CE4-DF15-4ABA-AF1A-FC03DC7DB2EB}" type="parTrans" cxnId="{4DE5B968-27B0-44E1-8292-7CCB95A55E52}">
      <dgm:prSet/>
      <dgm:spPr/>
      <dgm:t>
        <a:bodyPr/>
        <a:lstStyle/>
        <a:p>
          <a:endParaRPr lang="el-GR"/>
        </a:p>
      </dgm:t>
    </dgm:pt>
    <dgm:pt modelId="{D645179A-3A26-43F4-B20F-B4A8486DE85A}" type="sibTrans" cxnId="{4DE5B968-27B0-44E1-8292-7CCB95A55E52}">
      <dgm:prSet/>
      <dgm:spPr/>
      <dgm:t>
        <a:bodyPr/>
        <a:lstStyle/>
        <a:p>
          <a:endParaRPr lang="el-GR"/>
        </a:p>
      </dgm:t>
    </dgm:pt>
    <dgm:pt modelId="{A18FE229-A2F2-4106-AE35-89FD08848C37}">
      <dgm:prSet custT="1"/>
      <dgm:spPr/>
      <dgm:t>
        <a:bodyPr/>
        <a:lstStyle/>
        <a:p>
          <a:pPr marL="288000"/>
          <a:r>
            <a:rPr lang="el-GR" sz="1200" b="0" dirty="0" smtClean="0">
              <a:solidFill>
                <a:schemeClr val="tx1"/>
              </a:solidFill>
            </a:rPr>
            <a:t>Ορόσημο 2018</a:t>
          </a:r>
          <a:r>
            <a:rPr lang="el-GR" sz="1200" b="1" dirty="0" smtClean="0">
              <a:solidFill>
                <a:schemeClr val="tx1"/>
              </a:solidFill>
            </a:rPr>
            <a:t>:  </a:t>
          </a:r>
          <a:r>
            <a:rPr lang="el-GR" sz="1200" b="1" dirty="0" smtClean="0">
              <a:solidFill>
                <a:srgbClr val="FF0000"/>
              </a:solidFill>
            </a:rPr>
            <a:t>2 συμβάσεις</a:t>
          </a:r>
          <a:r>
            <a:rPr lang="el-GR" sz="1200" b="1" dirty="0" smtClean="0">
              <a:solidFill>
                <a:schemeClr val="tx1"/>
              </a:solidFill>
            </a:rPr>
            <a:t>															Επίτευξη</a:t>
          </a:r>
          <a:r>
            <a:rPr lang="el-GR" sz="1200" dirty="0" smtClean="0">
              <a:solidFill>
                <a:schemeClr val="tx1"/>
              </a:solidFill>
            </a:rPr>
            <a:t>:</a:t>
          </a:r>
          <a:r>
            <a:rPr lang="el-GR" sz="1200" dirty="0" smtClean="0">
              <a:solidFill>
                <a:srgbClr val="FF0000"/>
              </a:solidFill>
            </a:rPr>
            <a:t> </a:t>
          </a:r>
          <a:r>
            <a:rPr lang="el-GR" sz="1200" b="1" dirty="0" smtClean="0">
              <a:solidFill>
                <a:srgbClr val="FF0000"/>
              </a:solidFill>
            </a:rPr>
            <a:t>500%</a:t>
          </a:r>
          <a:r>
            <a:rPr lang="el-GR" sz="1200" dirty="0" smtClean="0">
              <a:solidFill>
                <a:srgbClr val="FF0000"/>
              </a:solidFill>
            </a:rPr>
            <a:t> </a:t>
          </a:r>
          <a:r>
            <a:rPr lang="el-GR" sz="1200" b="0" dirty="0" smtClean="0">
              <a:solidFill>
                <a:schemeClr val="tx1"/>
              </a:solidFill>
            </a:rPr>
            <a:t>(10  συμβάσεις)</a:t>
          </a:r>
          <a:endParaRPr lang="el-GR" sz="1400" b="1" i="0" u="none" dirty="0" smtClean="0">
            <a:solidFill>
              <a:srgbClr val="FF0000"/>
            </a:solidFill>
          </a:endParaRPr>
        </a:p>
      </dgm:t>
    </dgm:pt>
    <dgm:pt modelId="{9E10F976-69E4-4525-9A44-2B3D62EE7CD0}" type="parTrans" cxnId="{C7C18EFE-F3CF-47A7-9363-6978C56276BA}">
      <dgm:prSet/>
      <dgm:spPr/>
      <dgm:t>
        <a:bodyPr/>
        <a:lstStyle/>
        <a:p>
          <a:endParaRPr lang="el-GR"/>
        </a:p>
      </dgm:t>
    </dgm:pt>
    <dgm:pt modelId="{88C1B256-5610-46E1-BDAA-6F4570CB3A81}" type="sibTrans" cxnId="{C7C18EFE-F3CF-47A7-9363-6978C56276BA}">
      <dgm:prSet/>
      <dgm:spPr/>
      <dgm:t>
        <a:bodyPr/>
        <a:lstStyle/>
        <a:p>
          <a:endParaRPr lang="el-GR"/>
        </a:p>
      </dgm:t>
    </dgm:pt>
    <dgm:pt modelId="{53DDE8D4-096B-4F4C-82A7-B70F94F8AB15}" type="pres">
      <dgm:prSet presAssocID="{9E28245C-4892-4215-8471-798B60DEF35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FDB0FF7-8D0F-44AF-A43A-5CD524A7FC87}" type="pres">
      <dgm:prSet presAssocID="{41F87CE0-9DD1-4FBD-B130-326A5071174A}" presName="linNode" presStyleCnt="0"/>
      <dgm:spPr/>
    </dgm:pt>
    <dgm:pt modelId="{EBFAAC29-E14B-46C6-B518-215351A73139}" type="pres">
      <dgm:prSet presAssocID="{41F87CE0-9DD1-4FBD-B130-326A5071174A}" presName="parentText" presStyleLbl="node1" presStyleIdx="0" presStyleCnt="3" custScaleX="47870" custLinFactNeighborX="-9438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7E0105B-5A74-4860-A10C-D01011236A1D}" type="pres">
      <dgm:prSet presAssocID="{41F87CE0-9DD1-4FBD-B130-326A5071174A}" presName="descendantText" presStyleLbl="alignAccFollowNode1" presStyleIdx="0" presStyleCnt="3" custScaleX="15633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1C35121-E03F-467E-8E10-C25E5B36CA3C}" type="pres">
      <dgm:prSet presAssocID="{9EE8F260-FB06-4224-8953-FEB83264E9C9}" presName="sp" presStyleCnt="0"/>
      <dgm:spPr/>
    </dgm:pt>
    <dgm:pt modelId="{848A55A7-E0E2-4FC1-94B0-18738C1A5B96}" type="pres">
      <dgm:prSet presAssocID="{B0257F09-E1A1-41EE-9E36-ED37240B9273}" presName="linNode" presStyleCnt="0"/>
      <dgm:spPr/>
    </dgm:pt>
    <dgm:pt modelId="{893905E1-B8D9-4541-ABE8-AC367E0B9D56}" type="pres">
      <dgm:prSet presAssocID="{B0257F09-E1A1-41EE-9E36-ED37240B9273}" presName="parentText" presStyleLbl="node1" presStyleIdx="1" presStyleCnt="3" custScaleX="47870" custLinFactNeighborX="-9438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4E265D5-5E96-4DF3-A835-31E938740FEC}" type="pres">
      <dgm:prSet presAssocID="{B0257F09-E1A1-41EE-9E36-ED37240B9273}" presName="descendantText" presStyleLbl="alignAccFollowNode1" presStyleIdx="1" presStyleCnt="3" custScaleX="15633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3140478-9F8A-4047-B676-8117712675A2}" type="pres">
      <dgm:prSet presAssocID="{F0CFC88D-4781-4591-835F-F46EAC32A103}" presName="sp" presStyleCnt="0"/>
      <dgm:spPr/>
    </dgm:pt>
    <dgm:pt modelId="{E6D52E31-8440-4BEF-95D3-A77C1F65BFB9}" type="pres">
      <dgm:prSet presAssocID="{AC8A2790-F6C3-44AF-8A24-15F2E8BB10A1}" presName="linNode" presStyleCnt="0"/>
      <dgm:spPr/>
    </dgm:pt>
    <dgm:pt modelId="{3B4F046E-6251-4050-823B-8D819397608A}" type="pres">
      <dgm:prSet presAssocID="{AC8A2790-F6C3-44AF-8A24-15F2E8BB10A1}" presName="parentText" presStyleLbl="node1" presStyleIdx="2" presStyleCnt="3" custScaleX="72238" custLinFactNeighborX="-9438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BB0C93C-7A0A-40E4-BBFB-C80903E0188C}" type="pres">
      <dgm:prSet presAssocID="{AC8A2790-F6C3-44AF-8A24-15F2E8BB10A1}" presName="descendantText" presStyleLbl="alignAccFollowNode1" presStyleIdx="2" presStyleCnt="3" custScaleX="23175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6B447FC1-1A4A-49EA-89DA-E74975FFC9D4}" srcId="{41F87CE0-9DD1-4FBD-B130-326A5071174A}" destId="{A2FCAAAE-A3C1-443C-BB21-B7516E70B324}" srcOrd="0" destOrd="0" parTransId="{F078A5BB-EB2F-4292-9C42-B68DE97A44E0}" sibTransId="{BC254E74-7C79-4513-A6AC-1511EBCBB260}"/>
    <dgm:cxn modelId="{F4A49B94-2795-48B1-B865-B6B0FFB0554C}" srcId="{9E28245C-4892-4215-8471-798B60DEF35B}" destId="{41F87CE0-9DD1-4FBD-B130-326A5071174A}" srcOrd="0" destOrd="0" parTransId="{42D3CC1C-B075-4C4F-A8C9-4985D6A84D53}" sibTransId="{9EE8F260-FB06-4224-8953-FEB83264E9C9}"/>
    <dgm:cxn modelId="{FC4FC6D0-B109-4E8A-AFA4-8F4374680EDF}" srcId="{B0257F09-E1A1-41EE-9E36-ED37240B9273}" destId="{61572589-40AE-4773-97D7-E5ECD84768C8}" srcOrd="1" destOrd="0" parTransId="{D1E8F2E5-D8A8-4BC8-8124-FE88ADD95375}" sibTransId="{2DCDB651-98B9-4B44-977C-43324A8CE1AD}"/>
    <dgm:cxn modelId="{EF433A01-48C9-4355-9909-2CB2B9B28D48}" type="presOf" srcId="{B0257F09-E1A1-41EE-9E36-ED37240B9273}" destId="{893905E1-B8D9-4541-ABE8-AC367E0B9D56}" srcOrd="0" destOrd="0" presId="urn:microsoft.com/office/officeart/2005/8/layout/vList5"/>
    <dgm:cxn modelId="{9C456B73-4756-4672-9A40-5B46E1AB4EEE}" type="presOf" srcId="{A18FE229-A2F2-4106-AE35-89FD08848C37}" destId="{EBB0C93C-7A0A-40E4-BBFB-C80903E0188C}" srcOrd="0" destOrd="1" presId="urn:microsoft.com/office/officeart/2005/8/layout/vList5"/>
    <dgm:cxn modelId="{DDEF60EB-C61B-472D-AAE4-76400290BEDB}" srcId="{9E28245C-4892-4215-8471-798B60DEF35B}" destId="{B0257F09-E1A1-41EE-9E36-ED37240B9273}" srcOrd="1" destOrd="0" parTransId="{3D80666D-A83A-4D9D-AC2E-D0E39E759776}" sibTransId="{F0CFC88D-4781-4591-835F-F46EAC32A103}"/>
    <dgm:cxn modelId="{913824C5-0BE5-4584-B33D-BB0551821082}" srcId="{B0257F09-E1A1-41EE-9E36-ED37240B9273}" destId="{DAEA3606-50BC-475B-A26A-22EF3954F38B}" srcOrd="0" destOrd="0" parTransId="{4814159D-4EBC-42BD-B01A-6B85C5291484}" sibTransId="{E2460B89-8D53-4683-B8A7-CBC319DCC9BD}"/>
    <dgm:cxn modelId="{24BC2383-A335-43B7-BCF0-C66A8E18CB6B}" type="presOf" srcId="{A2FCAAAE-A3C1-443C-BB21-B7516E70B324}" destId="{F7E0105B-5A74-4860-A10C-D01011236A1D}" srcOrd="0" destOrd="0" presId="urn:microsoft.com/office/officeart/2005/8/layout/vList5"/>
    <dgm:cxn modelId="{9DBB8080-B3A0-435B-86C2-B1CBDED34068}" type="presOf" srcId="{DAEA3606-50BC-475B-A26A-22EF3954F38B}" destId="{94E265D5-5E96-4DF3-A835-31E938740FEC}" srcOrd="0" destOrd="0" presId="urn:microsoft.com/office/officeart/2005/8/layout/vList5"/>
    <dgm:cxn modelId="{C7C18EFE-F3CF-47A7-9363-6978C56276BA}" srcId="{AC8A2790-F6C3-44AF-8A24-15F2E8BB10A1}" destId="{A18FE229-A2F2-4106-AE35-89FD08848C37}" srcOrd="1" destOrd="0" parTransId="{9E10F976-69E4-4525-9A44-2B3D62EE7CD0}" sibTransId="{88C1B256-5610-46E1-BDAA-6F4570CB3A81}"/>
    <dgm:cxn modelId="{174338FE-839C-4C4E-996C-E34A9F88F703}" type="presOf" srcId="{AC8A2790-F6C3-44AF-8A24-15F2E8BB10A1}" destId="{3B4F046E-6251-4050-823B-8D819397608A}" srcOrd="0" destOrd="0" presId="urn:microsoft.com/office/officeart/2005/8/layout/vList5"/>
    <dgm:cxn modelId="{28DA59A0-8C5D-4A88-A098-922F55D7DD74}" srcId="{9E28245C-4892-4215-8471-798B60DEF35B}" destId="{AC8A2790-F6C3-44AF-8A24-15F2E8BB10A1}" srcOrd="2" destOrd="0" parTransId="{73D3D09A-4B43-46E5-9B46-E04C8BF5E183}" sibTransId="{405B9F2E-5200-47A5-8DFB-BCC4EF310EAE}"/>
    <dgm:cxn modelId="{3DDF6E09-43C4-4DBC-9861-90B77275F2D5}" type="presOf" srcId="{F1D36102-6FCC-4A28-9CC6-5BA0FB7D02A4}" destId="{EBB0C93C-7A0A-40E4-BBFB-C80903E0188C}" srcOrd="0" destOrd="0" presId="urn:microsoft.com/office/officeart/2005/8/layout/vList5"/>
    <dgm:cxn modelId="{88EACCC8-5CCC-4DDF-B949-C7AC0FEEAF47}" type="presOf" srcId="{9E28245C-4892-4215-8471-798B60DEF35B}" destId="{53DDE8D4-096B-4F4C-82A7-B70F94F8AB15}" srcOrd="0" destOrd="0" presId="urn:microsoft.com/office/officeart/2005/8/layout/vList5"/>
    <dgm:cxn modelId="{8BE1F556-04C8-4550-ACCA-D9911E48F4F9}" srcId="{41F87CE0-9DD1-4FBD-B130-326A5071174A}" destId="{2295DC55-BB27-4A2A-BE30-A0DDCAF0B06A}" srcOrd="1" destOrd="0" parTransId="{3E154995-8358-42AE-8EB8-3246B3C40BBA}" sibTransId="{94CE5FFE-9F18-460A-8D89-D9AAB57B7039}"/>
    <dgm:cxn modelId="{E8C78B7B-37F1-44CE-9509-E838F7D6F5B6}" type="presOf" srcId="{41F87CE0-9DD1-4FBD-B130-326A5071174A}" destId="{EBFAAC29-E14B-46C6-B518-215351A73139}" srcOrd="0" destOrd="0" presId="urn:microsoft.com/office/officeart/2005/8/layout/vList5"/>
    <dgm:cxn modelId="{4DE5B968-27B0-44E1-8292-7CCB95A55E52}" srcId="{AC8A2790-F6C3-44AF-8A24-15F2E8BB10A1}" destId="{F1D36102-6FCC-4A28-9CC6-5BA0FB7D02A4}" srcOrd="0" destOrd="0" parTransId="{6FE76CE4-DF15-4ABA-AF1A-FC03DC7DB2EB}" sibTransId="{D645179A-3A26-43F4-B20F-B4A8486DE85A}"/>
    <dgm:cxn modelId="{45BA07F4-C071-45EC-855C-870E0F10FE44}" type="presOf" srcId="{61572589-40AE-4773-97D7-E5ECD84768C8}" destId="{94E265D5-5E96-4DF3-A835-31E938740FEC}" srcOrd="0" destOrd="1" presId="urn:microsoft.com/office/officeart/2005/8/layout/vList5"/>
    <dgm:cxn modelId="{27981E66-FD7D-4B03-BD43-BC1092786F00}" type="presOf" srcId="{199A2608-60B0-49DD-845A-9D3D689885D5}" destId="{94E265D5-5E96-4DF3-A835-31E938740FEC}" srcOrd="0" destOrd="2" presId="urn:microsoft.com/office/officeart/2005/8/layout/vList5"/>
    <dgm:cxn modelId="{6A59AAE2-8F3F-48AC-BB58-92E6F92412BC}" srcId="{B0257F09-E1A1-41EE-9E36-ED37240B9273}" destId="{199A2608-60B0-49DD-845A-9D3D689885D5}" srcOrd="2" destOrd="0" parTransId="{8D197E4D-C8FD-42EE-BF1F-E930D417054E}" sibTransId="{957465CC-9C52-4E6C-A598-B07C23ACC655}"/>
    <dgm:cxn modelId="{4A68A7A3-0A27-495A-AF9C-46348441505F}" type="presOf" srcId="{2295DC55-BB27-4A2A-BE30-A0DDCAF0B06A}" destId="{F7E0105B-5A74-4860-A10C-D01011236A1D}" srcOrd="0" destOrd="1" presId="urn:microsoft.com/office/officeart/2005/8/layout/vList5"/>
    <dgm:cxn modelId="{63DD1593-7CB2-403B-AD45-4AA54FE0A657}" type="presParOf" srcId="{53DDE8D4-096B-4F4C-82A7-B70F94F8AB15}" destId="{CFDB0FF7-8D0F-44AF-A43A-5CD524A7FC87}" srcOrd="0" destOrd="0" presId="urn:microsoft.com/office/officeart/2005/8/layout/vList5"/>
    <dgm:cxn modelId="{EEABEB0A-F097-479D-A519-A752A480449B}" type="presParOf" srcId="{CFDB0FF7-8D0F-44AF-A43A-5CD524A7FC87}" destId="{EBFAAC29-E14B-46C6-B518-215351A73139}" srcOrd="0" destOrd="0" presId="urn:microsoft.com/office/officeart/2005/8/layout/vList5"/>
    <dgm:cxn modelId="{3343410A-573F-4793-896E-729C7BD2035C}" type="presParOf" srcId="{CFDB0FF7-8D0F-44AF-A43A-5CD524A7FC87}" destId="{F7E0105B-5A74-4860-A10C-D01011236A1D}" srcOrd="1" destOrd="0" presId="urn:microsoft.com/office/officeart/2005/8/layout/vList5"/>
    <dgm:cxn modelId="{115C348F-B3FF-49C8-8AB8-66781242B790}" type="presParOf" srcId="{53DDE8D4-096B-4F4C-82A7-B70F94F8AB15}" destId="{41C35121-E03F-467E-8E10-C25E5B36CA3C}" srcOrd="1" destOrd="0" presId="urn:microsoft.com/office/officeart/2005/8/layout/vList5"/>
    <dgm:cxn modelId="{BCE1214D-E7FB-49DC-BC2D-04BFF2F8CF2E}" type="presParOf" srcId="{53DDE8D4-096B-4F4C-82A7-B70F94F8AB15}" destId="{848A55A7-E0E2-4FC1-94B0-18738C1A5B96}" srcOrd="2" destOrd="0" presId="urn:microsoft.com/office/officeart/2005/8/layout/vList5"/>
    <dgm:cxn modelId="{D9A5B54B-FD46-4112-9314-6B4B4982E75D}" type="presParOf" srcId="{848A55A7-E0E2-4FC1-94B0-18738C1A5B96}" destId="{893905E1-B8D9-4541-ABE8-AC367E0B9D56}" srcOrd="0" destOrd="0" presId="urn:microsoft.com/office/officeart/2005/8/layout/vList5"/>
    <dgm:cxn modelId="{B5BECDDE-6307-4362-B50E-79C81E649CB1}" type="presParOf" srcId="{848A55A7-E0E2-4FC1-94B0-18738C1A5B96}" destId="{94E265D5-5E96-4DF3-A835-31E938740FEC}" srcOrd="1" destOrd="0" presId="urn:microsoft.com/office/officeart/2005/8/layout/vList5"/>
    <dgm:cxn modelId="{5DF734DA-3AEC-4884-ACB0-6EC408F1BBC5}" type="presParOf" srcId="{53DDE8D4-096B-4F4C-82A7-B70F94F8AB15}" destId="{D3140478-9F8A-4047-B676-8117712675A2}" srcOrd="3" destOrd="0" presId="urn:microsoft.com/office/officeart/2005/8/layout/vList5"/>
    <dgm:cxn modelId="{AFD0152B-07FB-4ECB-956D-0A970459AC3E}" type="presParOf" srcId="{53DDE8D4-096B-4F4C-82A7-B70F94F8AB15}" destId="{E6D52E31-8440-4BEF-95D3-A77C1F65BFB9}" srcOrd="4" destOrd="0" presId="urn:microsoft.com/office/officeart/2005/8/layout/vList5"/>
    <dgm:cxn modelId="{B6A951CE-6D09-479E-B43E-4D47D84E2D90}" type="presParOf" srcId="{E6D52E31-8440-4BEF-95D3-A77C1F65BFB9}" destId="{3B4F046E-6251-4050-823B-8D819397608A}" srcOrd="0" destOrd="0" presId="urn:microsoft.com/office/officeart/2005/8/layout/vList5"/>
    <dgm:cxn modelId="{2922F322-1847-4826-84D5-765D468C0687}" type="presParOf" srcId="{E6D52E31-8440-4BEF-95D3-A77C1F65BFB9}" destId="{EBB0C93C-7A0A-40E4-BBFB-C80903E0188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E28245C-4892-4215-8471-798B60DEF35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41F87CE0-9DD1-4FBD-B130-326A5071174A}">
      <dgm:prSet phldrT="[Κείμενο]"/>
      <dgm:spPr/>
      <dgm:t>
        <a:bodyPr/>
        <a:lstStyle/>
        <a:p>
          <a:r>
            <a:rPr lang="el-GR" dirty="0" smtClean="0"/>
            <a:t>Οικονομικός Δείκτης </a:t>
          </a:r>
          <a:endParaRPr lang="el-GR" dirty="0"/>
        </a:p>
      </dgm:t>
    </dgm:pt>
    <dgm:pt modelId="{42D3CC1C-B075-4C4F-A8C9-4985D6A84D53}" type="parTrans" cxnId="{F4A49B94-2795-48B1-B865-B6B0FFB0554C}">
      <dgm:prSet/>
      <dgm:spPr/>
      <dgm:t>
        <a:bodyPr/>
        <a:lstStyle/>
        <a:p>
          <a:endParaRPr lang="el-GR"/>
        </a:p>
      </dgm:t>
    </dgm:pt>
    <dgm:pt modelId="{9EE8F260-FB06-4224-8953-FEB83264E9C9}" type="sibTrans" cxnId="{F4A49B94-2795-48B1-B865-B6B0FFB0554C}">
      <dgm:prSet/>
      <dgm:spPr/>
      <dgm:t>
        <a:bodyPr/>
        <a:lstStyle/>
        <a:p>
          <a:endParaRPr lang="el-GR"/>
        </a:p>
      </dgm:t>
    </dgm:pt>
    <dgm:pt modelId="{A2FCAAAE-A3C1-443C-BB21-B7516E70B324}">
      <dgm:prSet phldrT="[Κείμενο]" custT="1"/>
      <dgm:spPr/>
      <dgm:t>
        <a:bodyPr/>
        <a:lstStyle/>
        <a:p>
          <a:pPr marL="114300"/>
          <a:r>
            <a:rPr lang="en-US" sz="1400" b="1" dirty="0" smtClean="0">
              <a:solidFill>
                <a:srgbClr val="FF0000"/>
              </a:solidFill>
            </a:rPr>
            <a:t>F100 </a:t>
          </a:r>
          <a:r>
            <a:rPr lang="en-US" sz="1300" b="1" dirty="0" smtClean="0"/>
            <a:t>- </a:t>
          </a:r>
          <a:r>
            <a:rPr lang="el-GR" sz="1300" b="1" dirty="0" smtClean="0"/>
            <a:t>Ποσό Πιστοποιημένων Δαπανών </a:t>
          </a:r>
          <a:r>
            <a:rPr lang="el-GR" sz="1300" b="1" dirty="0" smtClean="0">
              <a:solidFill>
                <a:srgbClr val="FF0000"/>
              </a:solidFill>
            </a:rPr>
            <a:t>31/12/2018</a:t>
          </a:r>
          <a:endParaRPr lang="el-GR" sz="1300" b="1" dirty="0"/>
        </a:p>
      </dgm:t>
    </dgm:pt>
    <dgm:pt modelId="{F078A5BB-EB2F-4292-9C42-B68DE97A44E0}" type="parTrans" cxnId="{6B447FC1-1A4A-49EA-89DA-E74975FFC9D4}">
      <dgm:prSet/>
      <dgm:spPr/>
      <dgm:t>
        <a:bodyPr/>
        <a:lstStyle/>
        <a:p>
          <a:endParaRPr lang="el-GR"/>
        </a:p>
      </dgm:t>
    </dgm:pt>
    <dgm:pt modelId="{BC254E74-7C79-4513-A6AC-1511EBCBB260}" type="sibTrans" cxnId="{6B447FC1-1A4A-49EA-89DA-E74975FFC9D4}">
      <dgm:prSet/>
      <dgm:spPr/>
      <dgm:t>
        <a:bodyPr/>
        <a:lstStyle/>
        <a:p>
          <a:endParaRPr lang="el-GR"/>
        </a:p>
      </dgm:t>
    </dgm:pt>
    <dgm:pt modelId="{2295DC55-BB27-4A2A-BE30-A0DDCAF0B06A}">
      <dgm:prSet phldrT="[Κείμενο]" custT="1"/>
      <dgm:spPr/>
      <dgm:t>
        <a:bodyPr/>
        <a:lstStyle/>
        <a:p>
          <a:pPr marL="288000"/>
          <a:r>
            <a:rPr lang="el-GR" sz="1200" dirty="0" smtClean="0"/>
            <a:t>Συμπλήρωση με βάση ενιαία προσέγγιση σε όλο το Πρόγραμμα (1,1 * Ν+3) = </a:t>
          </a:r>
          <a:r>
            <a:rPr lang="el-GR" sz="1200" b="1" dirty="0" smtClean="0">
              <a:solidFill>
                <a:srgbClr val="FF0000"/>
              </a:solidFill>
            </a:rPr>
            <a:t>111,8 Μ€	</a:t>
          </a:r>
          <a:r>
            <a:rPr lang="el-GR" sz="1200" b="1" dirty="0" smtClean="0">
              <a:solidFill>
                <a:schemeClr val="tx1"/>
              </a:solidFill>
            </a:rPr>
            <a:t>							Επίτευξη</a:t>
          </a:r>
          <a:r>
            <a:rPr lang="el-GR" sz="1200" dirty="0" smtClean="0">
              <a:solidFill>
                <a:schemeClr val="tx1"/>
              </a:solidFill>
            </a:rPr>
            <a:t>:</a:t>
          </a:r>
          <a:r>
            <a:rPr lang="el-GR" sz="1200" dirty="0" smtClean="0">
              <a:solidFill>
                <a:srgbClr val="FF0000"/>
              </a:solidFill>
            </a:rPr>
            <a:t> </a:t>
          </a:r>
          <a:r>
            <a:rPr lang="el-GR" sz="1200" b="1" dirty="0" smtClean="0">
              <a:solidFill>
                <a:srgbClr val="FF0000"/>
              </a:solidFill>
            </a:rPr>
            <a:t>133,3 % </a:t>
          </a:r>
          <a:r>
            <a:rPr lang="el-GR" sz="1200" b="0" dirty="0" smtClean="0">
              <a:solidFill>
                <a:schemeClr val="tx1"/>
              </a:solidFill>
            </a:rPr>
            <a:t>(149 Μ€)</a:t>
          </a:r>
          <a:endParaRPr lang="el-GR" sz="1200" b="1" dirty="0">
            <a:solidFill>
              <a:srgbClr val="FF0000"/>
            </a:solidFill>
          </a:endParaRPr>
        </a:p>
      </dgm:t>
    </dgm:pt>
    <dgm:pt modelId="{3E154995-8358-42AE-8EB8-3246B3C40BBA}" type="parTrans" cxnId="{8BE1F556-04C8-4550-ACCA-D9911E48F4F9}">
      <dgm:prSet/>
      <dgm:spPr/>
      <dgm:t>
        <a:bodyPr/>
        <a:lstStyle/>
        <a:p>
          <a:endParaRPr lang="el-GR"/>
        </a:p>
      </dgm:t>
    </dgm:pt>
    <dgm:pt modelId="{94CE5FFE-9F18-460A-8D89-D9AAB57B7039}" type="sibTrans" cxnId="{8BE1F556-04C8-4550-ACCA-D9911E48F4F9}">
      <dgm:prSet/>
      <dgm:spPr/>
      <dgm:t>
        <a:bodyPr/>
        <a:lstStyle/>
        <a:p>
          <a:endParaRPr lang="el-GR"/>
        </a:p>
      </dgm:t>
    </dgm:pt>
    <dgm:pt modelId="{B0257F09-E1A1-41EE-9E36-ED37240B9273}">
      <dgm:prSet phldrT="[Κείμενο]"/>
      <dgm:spPr/>
      <dgm:t>
        <a:bodyPr/>
        <a:lstStyle/>
        <a:p>
          <a:r>
            <a:rPr lang="el-GR" dirty="0" smtClean="0"/>
            <a:t>Δείκτης Εκροής</a:t>
          </a:r>
          <a:endParaRPr lang="el-GR" dirty="0"/>
        </a:p>
      </dgm:t>
    </dgm:pt>
    <dgm:pt modelId="{3D80666D-A83A-4D9D-AC2E-D0E39E759776}" type="parTrans" cxnId="{DDEF60EB-C61B-472D-AAE4-76400290BEDB}">
      <dgm:prSet/>
      <dgm:spPr/>
      <dgm:t>
        <a:bodyPr/>
        <a:lstStyle/>
        <a:p>
          <a:endParaRPr lang="el-GR"/>
        </a:p>
      </dgm:t>
    </dgm:pt>
    <dgm:pt modelId="{F0CFC88D-4781-4591-835F-F46EAC32A103}" type="sibTrans" cxnId="{DDEF60EB-C61B-472D-AAE4-76400290BEDB}">
      <dgm:prSet/>
      <dgm:spPr/>
      <dgm:t>
        <a:bodyPr/>
        <a:lstStyle/>
        <a:p>
          <a:endParaRPr lang="el-GR"/>
        </a:p>
      </dgm:t>
    </dgm:pt>
    <dgm:pt modelId="{DAEA3606-50BC-475B-A26A-22EF3954F38B}">
      <dgm:prSet phldrT="[Κείμενο]" custT="1"/>
      <dgm:spPr/>
      <dgm:t>
        <a:bodyPr/>
        <a:lstStyle/>
        <a:p>
          <a:pPr marL="114300"/>
          <a:r>
            <a:rPr lang="el-GR" sz="1400" b="1" dirty="0" smtClean="0"/>
            <a:t>CO15 </a:t>
          </a:r>
          <a:r>
            <a:rPr lang="el-GR" sz="1300" b="1" dirty="0" smtClean="0"/>
            <a:t>Αστικές συγκοινωνίες: Συνολικό μήκος νέων ή βελτιωμένων γραμμών τραμ και μετρό</a:t>
          </a:r>
          <a:endParaRPr lang="el-GR" sz="1300" b="1" dirty="0"/>
        </a:p>
      </dgm:t>
    </dgm:pt>
    <dgm:pt modelId="{4814159D-4EBC-42BD-B01A-6B85C5291484}" type="parTrans" cxnId="{913824C5-0BE5-4584-B33D-BB0551821082}">
      <dgm:prSet/>
      <dgm:spPr/>
      <dgm:t>
        <a:bodyPr/>
        <a:lstStyle/>
        <a:p>
          <a:endParaRPr lang="el-GR"/>
        </a:p>
      </dgm:t>
    </dgm:pt>
    <dgm:pt modelId="{E2460B89-8D53-4683-B8A7-CBC319DCC9BD}" type="sibTrans" cxnId="{913824C5-0BE5-4584-B33D-BB0551821082}">
      <dgm:prSet/>
      <dgm:spPr/>
      <dgm:t>
        <a:bodyPr/>
        <a:lstStyle/>
        <a:p>
          <a:endParaRPr lang="el-GR"/>
        </a:p>
      </dgm:t>
    </dgm:pt>
    <dgm:pt modelId="{199A2608-60B0-49DD-845A-9D3D689885D5}">
      <dgm:prSet/>
      <dgm:spPr/>
      <dgm:t>
        <a:bodyPr/>
        <a:lstStyle/>
        <a:p>
          <a:pPr marL="288000"/>
          <a:r>
            <a:rPr lang="el-GR" sz="1200" b="0" dirty="0" smtClean="0"/>
            <a:t>Τιμή στόχος 2023: 7,6 </a:t>
          </a:r>
          <a:r>
            <a:rPr lang="el-GR" sz="1200" b="0" dirty="0" err="1" smtClean="0"/>
            <a:t>χλμ</a:t>
          </a:r>
          <a:r>
            <a:rPr lang="el-GR" sz="1200" b="0" dirty="0" smtClean="0"/>
            <a:t>. </a:t>
          </a:r>
          <a:endParaRPr lang="el-GR" sz="1200" b="0" dirty="0"/>
        </a:p>
      </dgm:t>
    </dgm:pt>
    <dgm:pt modelId="{8D197E4D-C8FD-42EE-BF1F-E930D417054E}" type="parTrans" cxnId="{6A59AAE2-8F3F-48AC-BB58-92E6F92412BC}">
      <dgm:prSet/>
      <dgm:spPr/>
      <dgm:t>
        <a:bodyPr/>
        <a:lstStyle/>
        <a:p>
          <a:endParaRPr lang="el-GR"/>
        </a:p>
      </dgm:t>
    </dgm:pt>
    <dgm:pt modelId="{957465CC-9C52-4E6C-A598-B07C23ACC655}" type="sibTrans" cxnId="{6A59AAE2-8F3F-48AC-BB58-92E6F92412BC}">
      <dgm:prSet/>
      <dgm:spPr/>
      <dgm:t>
        <a:bodyPr/>
        <a:lstStyle/>
        <a:p>
          <a:endParaRPr lang="el-GR"/>
        </a:p>
      </dgm:t>
    </dgm:pt>
    <dgm:pt modelId="{61572589-40AE-4773-97D7-E5ECD84768C8}">
      <dgm:prSet custT="1"/>
      <dgm:spPr/>
      <dgm:t>
        <a:bodyPr/>
        <a:lstStyle/>
        <a:p>
          <a:pPr marL="288000"/>
          <a:r>
            <a:rPr lang="el-GR" sz="1200" b="0" dirty="0" smtClean="0"/>
            <a:t>Έργα κατασκευής γραμμών Μετρό στην Αθήνα</a:t>
          </a:r>
          <a:endParaRPr lang="el-GR" sz="1400" b="1" dirty="0" smtClean="0"/>
        </a:p>
      </dgm:t>
    </dgm:pt>
    <dgm:pt modelId="{D1E8F2E5-D8A8-4BC8-8124-FE88ADD95375}" type="parTrans" cxnId="{FC4FC6D0-B109-4E8A-AFA4-8F4374680EDF}">
      <dgm:prSet/>
      <dgm:spPr/>
      <dgm:t>
        <a:bodyPr/>
        <a:lstStyle/>
        <a:p>
          <a:endParaRPr lang="el-GR"/>
        </a:p>
      </dgm:t>
    </dgm:pt>
    <dgm:pt modelId="{2DCDB651-98B9-4B44-977C-43324A8CE1AD}" type="sibTrans" cxnId="{FC4FC6D0-B109-4E8A-AFA4-8F4374680EDF}">
      <dgm:prSet/>
      <dgm:spPr/>
      <dgm:t>
        <a:bodyPr/>
        <a:lstStyle/>
        <a:p>
          <a:endParaRPr lang="el-GR"/>
        </a:p>
      </dgm:t>
    </dgm:pt>
    <dgm:pt modelId="{AC8A2790-F6C3-44AF-8A24-15F2E8BB10A1}">
      <dgm:prSet phldrT="[Κείμενο]" custT="1"/>
      <dgm:spPr/>
      <dgm:t>
        <a:bodyPr/>
        <a:lstStyle/>
        <a:p>
          <a:r>
            <a:rPr lang="el-GR" sz="1200" dirty="0" smtClean="0"/>
            <a:t>Βασικό Στάδιο Υλοποίησης</a:t>
          </a:r>
          <a:endParaRPr lang="el-GR" sz="1200" b="0" dirty="0"/>
        </a:p>
      </dgm:t>
    </dgm:pt>
    <dgm:pt modelId="{73D3D09A-4B43-46E5-9B46-E04C8BF5E183}" type="parTrans" cxnId="{28DA59A0-8C5D-4A88-A098-922F55D7DD74}">
      <dgm:prSet/>
      <dgm:spPr/>
      <dgm:t>
        <a:bodyPr/>
        <a:lstStyle/>
        <a:p>
          <a:endParaRPr lang="el-GR"/>
        </a:p>
      </dgm:t>
    </dgm:pt>
    <dgm:pt modelId="{405B9F2E-5200-47A5-8DFB-BCC4EF310EAE}" type="sibTrans" cxnId="{28DA59A0-8C5D-4A88-A098-922F55D7DD74}">
      <dgm:prSet/>
      <dgm:spPr/>
      <dgm:t>
        <a:bodyPr/>
        <a:lstStyle/>
        <a:p>
          <a:endParaRPr lang="el-GR"/>
        </a:p>
      </dgm:t>
    </dgm:pt>
    <dgm:pt modelId="{F1D36102-6FCC-4A28-9CC6-5BA0FB7D02A4}">
      <dgm:prSet phldrT="[Κείμενο]" custT="1"/>
      <dgm:spPr/>
      <dgm:t>
        <a:bodyPr/>
        <a:lstStyle/>
        <a:p>
          <a:pPr marL="114300"/>
          <a:r>
            <a:rPr lang="el-GR" sz="1400" b="1" i="0" u="none" dirty="0" smtClean="0">
              <a:solidFill>
                <a:srgbClr val="FF0000"/>
              </a:solidFill>
            </a:rPr>
            <a:t>Κ206</a:t>
          </a:r>
          <a:r>
            <a:rPr lang="el-GR" sz="1400" b="1" i="0" u="none" dirty="0" smtClean="0"/>
            <a:t> </a:t>
          </a:r>
          <a:r>
            <a:rPr lang="el-GR" sz="1300" b="1" i="0" u="none" dirty="0" smtClean="0"/>
            <a:t>Συμβάσεις που έχουν υπογραφεί για την υλοποίηση των έργων</a:t>
          </a:r>
          <a:endParaRPr lang="el-GR" sz="1300" b="1" dirty="0"/>
        </a:p>
      </dgm:t>
    </dgm:pt>
    <dgm:pt modelId="{6FE76CE4-DF15-4ABA-AF1A-FC03DC7DB2EB}" type="parTrans" cxnId="{4DE5B968-27B0-44E1-8292-7CCB95A55E52}">
      <dgm:prSet/>
      <dgm:spPr/>
      <dgm:t>
        <a:bodyPr/>
        <a:lstStyle/>
        <a:p>
          <a:endParaRPr lang="el-GR"/>
        </a:p>
      </dgm:t>
    </dgm:pt>
    <dgm:pt modelId="{D645179A-3A26-43F4-B20F-B4A8486DE85A}" type="sibTrans" cxnId="{4DE5B968-27B0-44E1-8292-7CCB95A55E52}">
      <dgm:prSet/>
      <dgm:spPr/>
      <dgm:t>
        <a:bodyPr/>
        <a:lstStyle/>
        <a:p>
          <a:endParaRPr lang="el-GR"/>
        </a:p>
      </dgm:t>
    </dgm:pt>
    <dgm:pt modelId="{5C8B4B51-5781-459A-8517-80059D07A5D0}">
      <dgm:prSet custT="1"/>
      <dgm:spPr/>
      <dgm:t>
        <a:bodyPr/>
        <a:lstStyle/>
        <a:p>
          <a:pPr marL="288000"/>
          <a:r>
            <a:rPr lang="el-GR" sz="1200" b="0" dirty="0" smtClean="0">
              <a:solidFill>
                <a:schemeClr val="tx1"/>
              </a:solidFill>
            </a:rPr>
            <a:t>Ορόσημο 2018</a:t>
          </a:r>
          <a:r>
            <a:rPr lang="el-GR" sz="1200" b="1" dirty="0" smtClean="0">
              <a:solidFill>
                <a:schemeClr val="tx1"/>
              </a:solidFill>
            </a:rPr>
            <a:t>:  </a:t>
          </a:r>
          <a:r>
            <a:rPr lang="el-GR" sz="1200" b="1" dirty="0" smtClean="0">
              <a:solidFill>
                <a:srgbClr val="FF0000"/>
              </a:solidFill>
            </a:rPr>
            <a:t>5 συμβάσεις								</a:t>
          </a:r>
          <a:r>
            <a:rPr lang="el-GR" sz="1200" b="1" dirty="0" smtClean="0">
              <a:solidFill>
                <a:schemeClr val="tx1"/>
              </a:solidFill>
            </a:rPr>
            <a:t>							Επίτευξη</a:t>
          </a:r>
          <a:r>
            <a:rPr lang="el-GR" sz="1200" dirty="0" smtClean="0">
              <a:solidFill>
                <a:schemeClr val="tx1"/>
              </a:solidFill>
            </a:rPr>
            <a:t>:</a:t>
          </a:r>
          <a:r>
            <a:rPr lang="el-GR" sz="1200" dirty="0" smtClean="0">
              <a:solidFill>
                <a:srgbClr val="FF0000"/>
              </a:solidFill>
            </a:rPr>
            <a:t> </a:t>
          </a:r>
          <a:r>
            <a:rPr lang="el-GR" sz="1200" b="1" dirty="0" smtClean="0">
              <a:solidFill>
                <a:srgbClr val="FF0000"/>
              </a:solidFill>
            </a:rPr>
            <a:t>200%</a:t>
          </a:r>
          <a:r>
            <a:rPr lang="el-GR" sz="1200" dirty="0" smtClean="0">
              <a:solidFill>
                <a:srgbClr val="FF0000"/>
              </a:solidFill>
            </a:rPr>
            <a:t> </a:t>
          </a:r>
          <a:r>
            <a:rPr lang="el-GR" sz="1200" b="0" dirty="0" smtClean="0">
              <a:solidFill>
                <a:schemeClr val="tx1"/>
              </a:solidFill>
            </a:rPr>
            <a:t>(10  συμβάσεις)</a:t>
          </a:r>
          <a:endParaRPr lang="el-GR" sz="1400" b="1" i="0" u="none" dirty="0" smtClean="0">
            <a:solidFill>
              <a:srgbClr val="FF0000"/>
            </a:solidFill>
          </a:endParaRPr>
        </a:p>
      </dgm:t>
    </dgm:pt>
    <dgm:pt modelId="{B0F5AE6D-BB2E-4787-A93F-B87ADF2A6E52}" type="parTrans" cxnId="{1C968008-F4CF-4677-A3F1-0264274673FB}">
      <dgm:prSet/>
      <dgm:spPr/>
      <dgm:t>
        <a:bodyPr/>
        <a:lstStyle/>
        <a:p>
          <a:endParaRPr lang="el-GR"/>
        </a:p>
      </dgm:t>
    </dgm:pt>
    <dgm:pt modelId="{69CD8571-79B3-4371-95D4-908DB841B67F}" type="sibTrans" cxnId="{1C968008-F4CF-4677-A3F1-0264274673FB}">
      <dgm:prSet/>
      <dgm:spPr/>
      <dgm:t>
        <a:bodyPr/>
        <a:lstStyle/>
        <a:p>
          <a:endParaRPr lang="el-GR"/>
        </a:p>
      </dgm:t>
    </dgm:pt>
    <dgm:pt modelId="{53DDE8D4-096B-4F4C-82A7-B70F94F8AB15}" type="pres">
      <dgm:prSet presAssocID="{9E28245C-4892-4215-8471-798B60DEF35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FDB0FF7-8D0F-44AF-A43A-5CD524A7FC87}" type="pres">
      <dgm:prSet presAssocID="{41F87CE0-9DD1-4FBD-B130-326A5071174A}" presName="linNode" presStyleCnt="0"/>
      <dgm:spPr/>
    </dgm:pt>
    <dgm:pt modelId="{EBFAAC29-E14B-46C6-B518-215351A73139}" type="pres">
      <dgm:prSet presAssocID="{41F87CE0-9DD1-4FBD-B130-326A5071174A}" presName="parentText" presStyleLbl="node1" presStyleIdx="0" presStyleCnt="3" custScaleX="47870" custLinFactNeighborX="-9438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7E0105B-5A74-4860-A10C-D01011236A1D}" type="pres">
      <dgm:prSet presAssocID="{41F87CE0-9DD1-4FBD-B130-326A5071174A}" presName="descendantText" presStyleLbl="alignAccFollowNode1" presStyleIdx="0" presStyleCnt="3" custScaleX="15633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1C35121-E03F-467E-8E10-C25E5B36CA3C}" type="pres">
      <dgm:prSet presAssocID="{9EE8F260-FB06-4224-8953-FEB83264E9C9}" presName="sp" presStyleCnt="0"/>
      <dgm:spPr/>
    </dgm:pt>
    <dgm:pt modelId="{848A55A7-E0E2-4FC1-94B0-18738C1A5B96}" type="pres">
      <dgm:prSet presAssocID="{B0257F09-E1A1-41EE-9E36-ED37240B9273}" presName="linNode" presStyleCnt="0"/>
      <dgm:spPr/>
    </dgm:pt>
    <dgm:pt modelId="{893905E1-B8D9-4541-ABE8-AC367E0B9D56}" type="pres">
      <dgm:prSet presAssocID="{B0257F09-E1A1-41EE-9E36-ED37240B9273}" presName="parentText" presStyleLbl="node1" presStyleIdx="1" presStyleCnt="3" custScaleX="47870" custScaleY="127672" custLinFactNeighborX="-9438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4E265D5-5E96-4DF3-A835-31E938740FEC}" type="pres">
      <dgm:prSet presAssocID="{B0257F09-E1A1-41EE-9E36-ED37240B9273}" presName="descendantText" presStyleLbl="alignAccFollowNode1" presStyleIdx="1" presStyleCnt="3" custScaleX="156338" custScaleY="13128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3140478-9F8A-4047-B676-8117712675A2}" type="pres">
      <dgm:prSet presAssocID="{F0CFC88D-4781-4591-835F-F46EAC32A103}" presName="sp" presStyleCnt="0"/>
      <dgm:spPr/>
    </dgm:pt>
    <dgm:pt modelId="{E6D52E31-8440-4BEF-95D3-A77C1F65BFB9}" type="pres">
      <dgm:prSet presAssocID="{AC8A2790-F6C3-44AF-8A24-15F2E8BB10A1}" presName="linNode" presStyleCnt="0"/>
      <dgm:spPr/>
    </dgm:pt>
    <dgm:pt modelId="{3B4F046E-6251-4050-823B-8D819397608A}" type="pres">
      <dgm:prSet presAssocID="{AC8A2790-F6C3-44AF-8A24-15F2E8BB10A1}" presName="parentText" presStyleLbl="node1" presStyleIdx="2" presStyleCnt="3" custScaleX="72238" custLinFactNeighborX="-9438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BB0C93C-7A0A-40E4-BBFB-C80903E0188C}" type="pres">
      <dgm:prSet presAssocID="{AC8A2790-F6C3-44AF-8A24-15F2E8BB10A1}" presName="descendantText" presStyleLbl="alignAccFollowNode1" presStyleIdx="2" presStyleCnt="3" custScaleX="23175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6B447FC1-1A4A-49EA-89DA-E74975FFC9D4}" srcId="{41F87CE0-9DD1-4FBD-B130-326A5071174A}" destId="{A2FCAAAE-A3C1-443C-BB21-B7516E70B324}" srcOrd="0" destOrd="0" parTransId="{F078A5BB-EB2F-4292-9C42-B68DE97A44E0}" sibTransId="{BC254E74-7C79-4513-A6AC-1511EBCBB260}"/>
    <dgm:cxn modelId="{F4A49B94-2795-48B1-B865-B6B0FFB0554C}" srcId="{9E28245C-4892-4215-8471-798B60DEF35B}" destId="{41F87CE0-9DD1-4FBD-B130-326A5071174A}" srcOrd="0" destOrd="0" parTransId="{42D3CC1C-B075-4C4F-A8C9-4985D6A84D53}" sibTransId="{9EE8F260-FB06-4224-8953-FEB83264E9C9}"/>
    <dgm:cxn modelId="{FC4FC6D0-B109-4E8A-AFA4-8F4374680EDF}" srcId="{B0257F09-E1A1-41EE-9E36-ED37240B9273}" destId="{61572589-40AE-4773-97D7-E5ECD84768C8}" srcOrd="1" destOrd="0" parTransId="{D1E8F2E5-D8A8-4BC8-8124-FE88ADD95375}" sibTransId="{2DCDB651-98B9-4B44-977C-43324A8CE1AD}"/>
    <dgm:cxn modelId="{EF433A01-48C9-4355-9909-2CB2B9B28D48}" type="presOf" srcId="{B0257F09-E1A1-41EE-9E36-ED37240B9273}" destId="{893905E1-B8D9-4541-ABE8-AC367E0B9D56}" srcOrd="0" destOrd="0" presId="urn:microsoft.com/office/officeart/2005/8/layout/vList5"/>
    <dgm:cxn modelId="{DDEF60EB-C61B-472D-AAE4-76400290BEDB}" srcId="{9E28245C-4892-4215-8471-798B60DEF35B}" destId="{B0257F09-E1A1-41EE-9E36-ED37240B9273}" srcOrd="1" destOrd="0" parTransId="{3D80666D-A83A-4D9D-AC2E-D0E39E759776}" sibTransId="{F0CFC88D-4781-4591-835F-F46EAC32A103}"/>
    <dgm:cxn modelId="{913824C5-0BE5-4584-B33D-BB0551821082}" srcId="{B0257F09-E1A1-41EE-9E36-ED37240B9273}" destId="{DAEA3606-50BC-475B-A26A-22EF3954F38B}" srcOrd="0" destOrd="0" parTransId="{4814159D-4EBC-42BD-B01A-6B85C5291484}" sibTransId="{E2460B89-8D53-4683-B8A7-CBC319DCC9BD}"/>
    <dgm:cxn modelId="{24BC2383-A335-43B7-BCF0-C66A8E18CB6B}" type="presOf" srcId="{A2FCAAAE-A3C1-443C-BB21-B7516E70B324}" destId="{F7E0105B-5A74-4860-A10C-D01011236A1D}" srcOrd="0" destOrd="0" presId="urn:microsoft.com/office/officeart/2005/8/layout/vList5"/>
    <dgm:cxn modelId="{9DBB8080-B3A0-435B-86C2-B1CBDED34068}" type="presOf" srcId="{DAEA3606-50BC-475B-A26A-22EF3954F38B}" destId="{94E265D5-5E96-4DF3-A835-31E938740FEC}" srcOrd="0" destOrd="0" presId="urn:microsoft.com/office/officeart/2005/8/layout/vList5"/>
    <dgm:cxn modelId="{174338FE-839C-4C4E-996C-E34A9F88F703}" type="presOf" srcId="{AC8A2790-F6C3-44AF-8A24-15F2E8BB10A1}" destId="{3B4F046E-6251-4050-823B-8D819397608A}" srcOrd="0" destOrd="0" presId="urn:microsoft.com/office/officeart/2005/8/layout/vList5"/>
    <dgm:cxn modelId="{28DA59A0-8C5D-4A88-A098-922F55D7DD74}" srcId="{9E28245C-4892-4215-8471-798B60DEF35B}" destId="{AC8A2790-F6C3-44AF-8A24-15F2E8BB10A1}" srcOrd="2" destOrd="0" parTransId="{73D3D09A-4B43-46E5-9B46-E04C8BF5E183}" sibTransId="{405B9F2E-5200-47A5-8DFB-BCC4EF310EAE}"/>
    <dgm:cxn modelId="{3DDF6E09-43C4-4DBC-9861-90B77275F2D5}" type="presOf" srcId="{F1D36102-6FCC-4A28-9CC6-5BA0FB7D02A4}" destId="{EBB0C93C-7A0A-40E4-BBFB-C80903E0188C}" srcOrd="0" destOrd="0" presId="urn:microsoft.com/office/officeart/2005/8/layout/vList5"/>
    <dgm:cxn modelId="{88EACCC8-5CCC-4DDF-B949-C7AC0FEEAF47}" type="presOf" srcId="{9E28245C-4892-4215-8471-798B60DEF35B}" destId="{53DDE8D4-096B-4F4C-82A7-B70F94F8AB15}" srcOrd="0" destOrd="0" presId="urn:microsoft.com/office/officeart/2005/8/layout/vList5"/>
    <dgm:cxn modelId="{8BE1F556-04C8-4550-ACCA-D9911E48F4F9}" srcId="{41F87CE0-9DD1-4FBD-B130-326A5071174A}" destId="{2295DC55-BB27-4A2A-BE30-A0DDCAF0B06A}" srcOrd="1" destOrd="0" parTransId="{3E154995-8358-42AE-8EB8-3246B3C40BBA}" sibTransId="{94CE5FFE-9F18-460A-8D89-D9AAB57B7039}"/>
    <dgm:cxn modelId="{F9DA64BD-6C71-4020-A776-8AA97BE2B18B}" type="presOf" srcId="{5C8B4B51-5781-459A-8517-80059D07A5D0}" destId="{EBB0C93C-7A0A-40E4-BBFB-C80903E0188C}" srcOrd="0" destOrd="1" presId="urn:microsoft.com/office/officeart/2005/8/layout/vList5"/>
    <dgm:cxn modelId="{E8C78B7B-37F1-44CE-9509-E838F7D6F5B6}" type="presOf" srcId="{41F87CE0-9DD1-4FBD-B130-326A5071174A}" destId="{EBFAAC29-E14B-46C6-B518-215351A73139}" srcOrd="0" destOrd="0" presId="urn:microsoft.com/office/officeart/2005/8/layout/vList5"/>
    <dgm:cxn modelId="{4DE5B968-27B0-44E1-8292-7CCB95A55E52}" srcId="{AC8A2790-F6C3-44AF-8A24-15F2E8BB10A1}" destId="{F1D36102-6FCC-4A28-9CC6-5BA0FB7D02A4}" srcOrd="0" destOrd="0" parTransId="{6FE76CE4-DF15-4ABA-AF1A-FC03DC7DB2EB}" sibTransId="{D645179A-3A26-43F4-B20F-B4A8486DE85A}"/>
    <dgm:cxn modelId="{45BA07F4-C071-45EC-855C-870E0F10FE44}" type="presOf" srcId="{61572589-40AE-4773-97D7-E5ECD84768C8}" destId="{94E265D5-5E96-4DF3-A835-31E938740FEC}" srcOrd="0" destOrd="1" presId="urn:microsoft.com/office/officeart/2005/8/layout/vList5"/>
    <dgm:cxn modelId="{27981E66-FD7D-4B03-BD43-BC1092786F00}" type="presOf" srcId="{199A2608-60B0-49DD-845A-9D3D689885D5}" destId="{94E265D5-5E96-4DF3-A835-31E938740FEC}" srcOrd="0" destOrd="2" presId="urn:microsoft.com/office/officeart/2005/8/layout/vList5"/>
    <dgm:cxn modelId="{6A59AAE2-8F3F-48AC-BB58-92E6F92412BC}" srcId="{B0257F09-E1A1-41EE-9E36-ED37240B9273}" destId="{199A2608-60B0-49DD-845A-9D3D689885D5}" srcOrd="2" destOrd="0" parTransId="{8D197E4D-C8FD-42EE-BF1F-E930D417054E}" sibTransId="{957465CC-9C52-4E6C-A598-B07C23ACC655}"/>
    <dgm:cxn modelId="{4A68A7A3-0A27-495A-AF9C-46348441505F}" type="presOf" srcId="{2295DC55-BB27-4A2A-BE30-A0DDCAF0B06A}" destId="{F7E0105B-5A74-4860-A10C-D01011236A1D}" srcOrd="0" destOrd="1" presId="urn:microsoft.com/office/officeart/2005/8/layout/vList5"/>
    <dgm:cxn modelId="{1C968008-F4CF-4677-A3F1-0264274673FB}" srcId="{AC8A2790-F6C3-44AF-8A24-15F2E8BB10A1}" destId="{5C8B4B51-5781-459A-8517-80059D07A5D0}" srcOrd="1" destOrd="0" parTransId="{B0F5AE6D-BB2E-4787-A93F-B87ADF2A6E52}" sibTransId="{69CD8571-79B3-4371-95D4-908DB841B67F}"/>
    <dgm:cxn modelId="{63DD1593-7CB2-403B-AD45-4AA54FE0A657}" type="presParOf" srcId="{53DDE8D4-096B-4F4C-82A7-B70F94F8AB15}" destId="{CFDB0FF7-8D0F-44AF-A43A-5CD524A7FC87}" srcOrd="0" destOrd="0" presId="urn:microsoft.com/office/officeart/2005/8/layout/vList5"/>
    <dgm:cxn modelId="{EEABEB0A-F097-479D-A519-A752A480449B}" type="presParOf" srcId="{CFDB0FF7-8D0F-44AF-A43A-5CD524A7FC87}" destId="{EBFAAC29-E14B-46C6-B518-215351A73139}" srcOrd="0" destOrd="0" presId="urn:microsoft.com/office/officeart/2005/8/layout/vList5"/>
    <dgm:cxn modelId="{3343410A-573F-4793-896E-729C7BD2035C}" type="presParOf" srcId="{CFDB0FF7-8D0F-44AF-A43A-5CD524A7FC87}" destId="{F7E0105B-5A74-4860-A10C-D01011236A1D}" srcOrd="1" destOrd="0" presId="urn:microsoft.com/office/officeart/2005/8/layout/vList5"/>
    <dgm:cxn modelId="{115C348F-B3FF-49C8-8AB8-66781242B790}" type="presParOf" srcId="{53DDE8D4-096B-4F4C-82A7-B70F94F8AB15}" destId="{41C35121-E03F-467E-8E10-C25E5B36CA3C}" srcOrd="1" destOrd="0" presId="urn:microsoft.com/office/officeart/2005/8/layout/vList5"/>
    <dgm:cxn modelId="{BCE1214D-E7FB-49DC-BC2D-04BFF2F8CF2E}" type="presParOf" srcId="{53DDE8D4-096B-4F4C-82A7-B70F94F8AB15}" destId="{848A55A7-E0E2-4FC1-94B0-18738C1A5B96}" srcOrd="2" destOrd="0" presId="urn:microsoft.com/office/officeart/2005/8/layout/vList5"/>
    <dgm:cxn modelId="{D9A5B54B-FD46-4112-9314-6B4B4982E75D}" type="presParOf" srcId="{848A55A7-E0E2-4FC1-94B0-18738C1A5B96}" destId="{893905E1-B8D9-4541-ABE8-AC367E0B9D56}" srcOrd="0" destOrd="0" presId="urn:microsoft.com/office/officeart/2005/8/layout/vList5"/>
    <dgm:cxn modelId="{B5BECDDE-6307-4362-B50E-79C81E649CB1}" type="presParOf" srcId="{848A55A7-E0E2-4FC1-94B0-18738C1A5B96}" destId="{94E265D5-5E96-4DF3-A835-31E938740FEC}" srcOrd="1" destOrd="0" presId="urn:microsoft.com/office/officeart/2005/8/layout/vList5"/>
    <dgm:cxn modelId="{5DF734DA-3AEC-4884-ACB0-6EC408F1BBC5}" type="presParOf" srcId="{53DDE8D4-096B-4F4C-82A7-B70F94F8AB15}" destId="{D3140478-9F8A-4047-B676-8117712675A2}" srcOrd="3" destOrd="0" presId="urn:microsoft.com/office/officeart/2005/8/layout/vList5"/>
    <dgm:cxn modelId="{AFD0152B-07FB-4ECB-956D-0A970459AC3E}" type="presParOf" srcId="{53DDE8D4-096B-4F4C-82A7-B70F94F8AB15}" destId="{E6D52E31-8440-4BEF-95D3-A77C1F65BFB9}" srcOrd="4" destOrd="0" presId="urn:microsoft.com/office/officeart/2005/8/layout/vList5"/>
    <dgm:cxn modelId="{B6A951CE-6D09-479E-B43E-4D47D84E2D90}" type="presParOf" srcId="{E6D52E31-8440-4BEF-95D3-A77C1F65BFB9}" destId="{3B4F046E-6251-4050-823B-8D819397608A}" srcOrd="0" destOrd="0" presId="urn:microsoft.com/office/officeart/2005/8/layout/vList5"/>
    <dgm:cxn modelId="{2922F322-1847-4826-84D5-765D468C0687}" type="presParOf" srcId="{E6D52E31-8440-4BEF-95D3-A77C1F65BFB9}" destId="{EBB0C93C-7A0A-40E4-BBFB-C80903E0188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E28245C-4892-4215-8471-798B60DEF35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41F87CE0-9DD1-4FBD-B130-326A5071174A}">
      <dgm:prSet phldrT="[Κείμενο]"/>
      <dgm:spPr/>
      <dgm:t>
        <a:bodyPr/>
        <a:lstStyle/>
        <a:p>
          <a:r>
            <a:rPr lang="el-GR" dirty="0" smtClean="0"/>
            <a:t>Οικονομικός Δείκτης </a:t>
          </a:r>
          <a:endParaRPr lang="el-GR" dirty="0"/>
        </a:p>
      </dgm:t>
    </dgm:pt>
    <dgm:pt modelId="{42D3CC1C-B075-4C4F-A8C9-4985D6A84D53}" type="parTrans" cxnId="{F4A49B94-2795-48B1-B865-B6B0FFB0554C}">
      <dgm:prSet/>
      <dgm:spPr/>
      <dgm:t>
        <a:bodyPr/>
        <a:lstStyle/>
        <a:p>
          <a:endParaRPr lang="el-GR"/>
        </a:p>
      </dgm:t>
    </dgm:pt>
    <dgm:pt modelId="{9EE8F260-FB06-4224-8953-FEB83264E9C9}" type="sibTrans" cxnId="{F4A49B94-2795-48B1-B865-B6B0FFB0554C}">
      <dgm:prSet/>
      <dgm:spPr/>
      <dgm:t>
        <a:bodyPr/>
        <a:lstStyle/>
        <a:p>
          <a:endParaRPr lang="el-GR"/>
        </a:p>
      </dgm:t>
    </dgm:pt>
    <dgm:pt modelId="{A2FCAAAE-A3C1-443C-BB21-B7516E70B324}">
      <dgm:prSet phldrT="[Κείμενο]" custT="1"/>
      <dgm:spPr/>
      <dgm:t>
        <a:bodyPr/>
        <a:lstStyle/>
        <a:p>
          <a:pPr marL="114300"/>
          <a:r>
            <a:rPr lang="en-US" sz="1400" b="1" dirty="0" smtClean="0">
              <a:solidFill>
                <a:srgbClr val="FF0000"/>
              </a:solidFill>
            </a:rPr>
            <a:t>F100 </a:t>
          </a:r>
          <a:r>
            <a:rPr lang="en-US" sz="1300" b="1" dirty="0" smtClean="0"/>
            <a:t>- </a:t>
          </a:r>
          <a:r>
            <a:rPr lang="el-GR" sz="1300" b="1" dirty="0" smtClean="0"/>
            <a:t>Ποσό Πιστοποιημένων Δαπανών </a:t>
          </a:r>
          <a:r>
            <a:rPr lang="el-GR" sz="1300" b="1" dirty="0" smtClean="0">
              <a:solidFill>
                <a:srgbClr val="FF0000"/>
              </a:solidFill>
            </a:rPr>
            <a:t>31/12/2018</a:t>
          </a:r>
          <a:endParaRPr lang="el-GR" sz="1300" b="1" dirty="0"/>
        </a:p>
      </dgm:t>
    </dgm:pt>
    <dgm:pt modelId="{F078A5BB-EB2F-4292-9C42-B68DE97A44E0}" type="parTrans" cxnId="{6B447FC1-1A4A-49EA-89DA-E74975FFC9D4}">
      <dgm:prSet/>
      <dgm:spPr/>
      <dgm:t>
        <a:bodyPr/>
        <a:lstStyle/>
        <a:p>
          <a:endParaRPr lang="el-GR"/>
        </a:p>
      </dgm:t>
    </dgm:pt>
    <dgm:pt modelId="{BC254E74-7C79-4513-A6AC-1511EBCBB260}" type="sibTrans" cxnId="{6B447FC1-1A4A-49EA-89DA-E74975FFC9D4}">
      <dgm:prSet/>
      <dgm:spPr/>
      <dgm:t>
        <a:bodyPr/>
        <a:lstStyle/>
        <a:p>
          <a:endParaRPr lang="el-GR"/>
        </a:p>
      </dgm:t>
    </dgm:pt>
    <dgm:pt modelId="{2295DC55-BB27-4A2A-BE30-A0DDCAF0B06A}">
      <dgm:prSet phldrT="[Κείμενο]" custT="1"/>
      <dgm:spPr/>
      <dgm:t>
        <a:bodyPr/>
        <a:lstStyle/>
        <a:p>
          <a:pPr marL="288000"/>
          <a:r>
            <a:rPr lang="el-GR" sz="1200" dirty="0" smtClean="0"/>
            <a:t>Συμπλήρωση με βάση ενιαία προσέγγιση σε όλο το Πρόγραμμα (1,1 * Ν+3):</a:t>
          </a:r>
          <a:endParaRPr lang="el-GR" sz="1200" dirty="0"/>
        </a:p>
      </dgm:t>
    </dgm:pt>
    <dgm:pt modelId="{3E154995-8358-42AE-8EB8-3246B3C40BBA}" type="parTrans" cxnId="{8BE1F556-04C8-4550-ACCA-D9911E48F4F9}">
      <dgm:prSet/>
      <dgm:spPr/>
      <dgm:t>
        <a:bodyPr/>
        <a:lstStyle/>
        <a:p>
          <a:endParaRPr lang="el-GR"/>
        </a:p>
      </dgm:t>
    </dgm:pt>
    <dgm:pt modelId="{94CE5FFE-9F18-460A-8D89-D9AAB57B7039}" type="sibTrans" cxnId="{8BE1F556-04C8-4550-ACCA-D9911E48F4F9}">
      <dgm:prSet/>
      <dgm:spPr/>
      <dgm:t>
        <a:bodyPr/>
        <a:lstStyle/>
        <a:p>
          <a:endParaRPr lang="el-GR"/>
        </a:p>
      </dgm:t>
    </dgm:pt>
    <dgm:pt modelId="{B0257F09-E1A1-41EE-9E36-ED37240B9273}">
      <dgm:prSet phldrT="[Κείμενο]"/>
      <dgm:spPr/>
      <dgm:t>
        <a:bodyPr/>
        <a:lstStyle/>
        <a:p>
          <a:r>
            <a:rPr lang="el-GR" dirty="0" smtClean="0"/>
            <a:t>Δείκτες Εκροής</a:t>
          </a:r>
          <a:endParaRPr lang="el-GR" dirty="0"/>
        </a:p>
      </dgm:t>
    </dgm:pt>
    <dgm:pt modelId="{3D80666D-A83A-4D9D-AC2E-D0E39E759776}" type="parTrans" cxnId="{DDEF60EB-C61B-472D-AAE4-76400290BEDB}">
      <dgm:prSet/>
      <dgm:spPr/>
      <dgm:t>
        <a:bodyPr/>
        <a:lstStyle/>
        <a:p>
          <a:endParaRPr lang="el-GR"/>
        </a:p>
      </dgm:t>
    </dgm:pt>
    <dgm:pt modelId="{F0CFC88D-4781-4591-835F-F46EAC32A103}" type="sibTrans" cxnId="{DDEF60EB-C61B-472D-AAE4-76400290BEDB}">
      <dgm:prSet/>
      <dgm:spPr/>
      <dgm:t>
        <a:bodyPr/>
        <a:lstStyle/>
        <a:p>
          <a:endParaRPr lang="el-GR"/>
        </a:p>
      </dgm:t>
    </dgm:pt>
    <dgm:pt modelId="{DAEA3606-50BC-475B-A26A-22EF3954F38B}">
      <dgm:prSet phldrT="[Κείμενο]" custT="1"/>
      <dgm:spPr/>
      <dgm:t>
        <a:bodyPr/>
        <a:lstStyle/>
        <a:p>
          <a:pPr marL="114300"/>
          <a:r>
            <a:rPr lang="el-GR" sz="1400" b="1" dirty="0" smtClean="0"/>
            <a:t>CO32	</a:t>
          </a:r>
          <a:r>
            <a:rPr lang="el-GR" sz="1300" b="1" dirty="0" smtClean="0"/>
            <a:t>Ενεργειακή απόδοση: Μείωση της ετήσιας κατανάλωσης πρωτογενούς ενέργειας των δημόσιων κτιρίων</a:t>
          </a:r>
          <a:endParaRPr lang="el-GR" sz="1300" b="1" dirty="0"/>
        </a:p>
      </dgm:t>
    </dgm:pt>
    <dgm:pt modelId="{4814159D-4EBC-42BD-B01A-6B85C5291484}" type="parTrans" cxnId="{913824C5-0BE5-4584-B33D-BB0551821082}">
      <dgm:prSet/>
      <dgm:spPr/>
      <dgm:t>
        <a:bodyPr/>
        <a:lstStyle/>
        <a:p>
          <a:endParaRPr lang="el-GR"/>
        </a:p>
      </dgm:t>
    </dgm:pt>
    <dgm:pt modelId="{E2460B89-8D53-4683-B8A7-CBC319DCC9BD}" type="sibTrans" cxnId="{913824C5-0BE5-4584-B33D-BB0551821082}">
      <dgm:prSet/>
      <dgm:spPr/>
      <dgm:t>
        <a:bodyPr/>
        <a:lstStyle/>
        <a:p>
          <a:endParaRPr lang="el-GR"/>
        </a:p>
      </dgm:t>
    </dgm:pt>
    <dgm:pt modelId="{C8F6ED4A-65EE-4615-A006-CC108EA79D53}">
      <dgm:prSet phldrT="[Κείμενο]"/>
      <dgm:spPr/>
      <dgm:t>
        <a:bodyPr/>
        <a:lstStyle/>
        <a:p>
          <a:r>
            <a:rPr lang="el-GR" dirty="0" smtClean="0"/>
            <a:t>Βασικό Στάδιο Υλοποίησης</a:t>
          </a:r>
          <a:endParaRPr lang="el-GR" dirty="0"/>
        </a:p>
      </dgm:t>
    </dgm:pt>
    <dgm:pt modelId="{5329C084-0768-4B4A-95DB-52BF9A9EA079}" type="parTrans" cxnId="{35490AD2-77C6-4394-8FD1-2B394B05C0DD}">
      <dgm:prSet/>
      <dgm:spPr/>
      <dgm:t>
        <a:bodyPr/>
        <a:lstStyle/>
        <a:p>
          <a:endParaRPr lang="el-GR"/>
        </a:p>
      </dgm:t>
    </dgm:pt>
    <dgm:pt modelId="{CCC8B752-068F-4468-84FA-CAD2D756A933}" type="sibTrans" cxnId="{35490AD2-77C6-4394-8FD1-2B394B05C0DD}">
      <dgm:prSet/>
      <dgm:spPr/>
      <dgm:t>
        <a:bodyPr/>
        <a:lstStyle/>
        <a:p>
          <a:endParaRPr lang="el-GR"/>
        </a:p>
      </dgm:t>
    </dgm:pt>
    <dgm:pt modelId="{8A40B398-DF53-439A-8C24-A2056175DD29}">
      <dgm:prSet phldrT="[Κείμενο]" custT="1"/>
      <dgm:spPr/>
      <dgm:t>
        <a:bodyPr/>
        <a:lstStyle/>
        <a:p>
          <a:pPr marL="114300"/>
          <a:r>
            <a:rPr lang="el-GR" sz="1400" b="1" i="0" u="none" dirty="0" smtClean="0">
              <a:solidFill>
                <a:srgbClr val="FF0000"/>
              </a:solidFill>
            </a:rPr>
            <a:t>Κ206 </a:t>
          </a:r>
          <a:r>
            <a:rPr lang="el-GR" sz="1300" b="1" i="0" u="none" dirty="0" smtClean="0"/>
            <a:t>Συμβάσεις που έχουν υπογραφεί για την υλοποίηση των έργων</a:t>
          </a:r>
          <a:endParaRPr lang="el-GR" sz="1300" b="1" dirty="0"/>
        </a:p>
      </dgm:t>
    </dgm:pt>
    <dgm:pt modelId="{02E2EB6D-94A2-46C3-A919-6A1DB605CF7E}" type="parTrans" cxnId="{D1ABCFBB-1829-4A3C-98B9-5DF52937A84B}">
      <dgm:prSet/>
      <dgm:spPr/>
      <dgm:t>
        <a:bodyPr/>
        <a:lstStyle/>
        <a:p>
          <a:endParaRPr lang="el-GR"/>
        </a:p>
      </dgm:t>
    </dgm:pt>
    <dgm:pt modelId="{DDCED1B3-8745-4108-B752-43ECD1B4BC70}" type="sibTrans" cxnId="{D1ABCFBB-1829-4A3C-98B9-5DF52937A84B}">
      <dgm:prSet/>
      <dgm:spPr/>
      <dgm:t>
        <a:bodyPr/>
        <a:lstStyle/>
        <a:p>
          <a:endParaRPr lang="el-GR"/>
        </a:p>
      </dgm:t>
    </dgm:pt>
    <dgm:pt modelId="{9A763D76-7FCB-428E-BCE1-59B0B09C9D93}">
      <dgm:prSet custT="1"/>
      <dgm:spPr/>
      <dgm:t>
        <a:bodyPr/>
        <a:lstStyle/>
        <a:p>
          <a:pPr marL="288000"/>
          <a:r>
            <a:rPr lang="el-GR" sz="1200" b="0" dirty="0" smtClean="0"/>
            <a:t>Έργα ενεργειακής αναβάθμισης δημοσίων κτιρίων</a:t>
          </a:r>
          <a:endParaRPr lang="el-GR" sz="1400" b="1" dirty="0" smtClean="0"/>
        </a:p>
      </dgm:t>
    </dgm:pt>
    <dgm:pt modelId="{9632A02B-A814-4223-AA17-1DF24D88A521}" type="parTrans" cxnId="{F68A139A-F6E8-426A-8723-D203571A7905}">
      <dgm:prSet/>
      <dgm:spPr/>
      <dgm:t>
        <a:bodyPr/>
        <a:lstStyle/>
        <a:p>
          <a:endParaRPr lang="el-GR"/>
        </a:p>
      </dgm:t>
    </dgm:pt>
    <dgm:pt modelId="{4D991409-B563-4C5E-A5DE-76FECB0F1A38}" type="sibTrans" cxnId="{F68A139A-F6E8-426A-8723-D203571A7905}">
      <dgm:prSet/>
      <dgm:spPr/>
      <dgm:t>
        <a:bodyPr/>
        <a:lstStyle/>
        <a:p>
          <a:endParaRPr lang="el-GR"/>
        </a:p>
      </dgm:t>
    </dgm:pt>
    <dgm:pt modelId="{82515678-D567-44A4-A5EB-31126445E591}">
      <dgm:prSet custT="1"/>
      <dgm:spPr/>
      <dgm:t>
        <a:bodyPr/>
        <a:lstStyle/>
        <a:p>
          <a:pPr marL="288000"/>
          <a:r>
            <a:rPr lang="el-GR" sz="1200" b="0" dirty="0" smtClean="0">
              <a:solidFill>
                <a:schemeClr val="tx1"/>
              </a:solidFill>
            </a:rPr>
            <a:t>Ορόσημο 2018</a:t>
          </a:r>
          <a:r>
            <a:rPr lang="el-GR" sz="1200" b="1" dirty="0" smtClean="0">
              <a:solidFill>
                <a:schemeClr val="tx1"/>
              </a:solidFill>
            </a:rPr>
            <a:t>: </a:t>
          </a:r>
          <a:r>
            <a:rPr lang="el-GR" sz="1200" b="1" dirty="0" smtClean="0">
              <a:solidFill>
                <a:srgbClr val="FF0000"/>
              </a:solidFill>
            </a:rPr>
            <a:t> 47 συμβάσεις				</a:t>
          </a:r>
          <a:r>
            <a:rPr lang="el-GR" sz="1200" b="1" dirty="0" smtClean="0">
              <a:solidFill>
                <a:schemeClr val="tx1"/>
              </a:solidFill>
            </a:rPr>
            <a:t>Επίτευξη</a:t>
          </a:r>
          <a:r>
            <a:rPr lang="el-GR" sz="1200" dirty="0" smtClean="0">
              <a:solidFill>
                <a:schemeClr val="tx1"/>
              </a:solidFill>
            </a:rPr>
            <a:t>:</a:t>
          </a:r>
          <a:r>
            <a:rPr lang="el-GR" sz="1200" dirty="0" smtClean="0">
              <a:solidFill>
                <a:srgbClr val="FF0000"/>
              </a:solidFill>
            </a:rPr>
            <a:t> </a:t>
          </a:r>
          <a:r>
            <a:rPr lang="el-GR" sz="1200" b="1" dirty="0" smtClean="0">
              <a:solidFill>
                <a:srgbClr val="FF0000"/>
              </a:solidFill>
            </a:rPr>
            <a:t>0%</a:t>
          </a:r>
          <a:endParaRPr lang="el-GR" sz="1400" b="1" i="0" u="none" dirty="0" smtClean="0">
            <a:solidFill>
              <a:srgbClr val="FF0000"/>
            </a:solidFill>
          </a:endParaRPr>
        </a:p>
      </dgm:t>
    </dgm:pt>
    <dgm:pt modelId="{C4A445A6-3E15-4708-8988-886F8393F3EF}" type="parTrans" cxnId="{9305ED7F-B3B5-4900-BFCF-554D7A060088}">
      <dgm:prSet/>
      <dgm:spPr/>
      <dgm:t>
        <a:bodyPr/>
        <a:lstStyle/>
        <a:p>
          <a:endParaRPr lang="el-GR"/>
        </a:p>
      </dgm:t>
    </dgm:pt>
    <dgm:pt modelId="{990FF45F-021E-4087-B585-CFBAFF8FEED8}" type="sibTrans" cxnId="{9305ED7F-B3B5-4900-BFCF-554D7A060088}">
      <dgm:prSet/>
      <dgm:spPr/>
      <dgm:t>
        <a:bodyPr/>
        <a:lstStyle/>
        <a:p>
          <a:endParaRPr lang="el-GR"/>
        </a:p>
      </dgm:t>
    </dgm:pt>
    <dgm:pt modelId="{15BD9222-4569-4861-942B-F64BFB5523A8}">
      <dgm:prSet phldrT="[Κείμενο]" custT="1"/>
      <dgm:spPr/>
      <dgm:t>
        <a:bodyPr/>
        <a:lstStyle/>
        <a:p>
          <a:pPr marL="288000"/>
          <a:r>
            <a:rPr lang="el-GR" sz="1200" b="1" dirty="0" smtClean="0">
              <a:solidFill>
                <a:srgbClr val="FF0000"/>
              </a:solidFill>
            </a:rPr>
            <a:t>ΛΑΠ </a:t>
          </a:r>
          <a:r>
            <a:rPr lang="el-GR" sz="1200" b="0" dirty="0" smtClean="0">
              <a:solidFill>
                <a:schemeClr val="tx1"/>
              </a:solidFill>
            </a:rPr>
            <a:t>-</a:t>
          </a:r>
          <a:r>
            <a:rPr lang="el-GR" sz="1200" b="1" dirty="0" smtClean="0">
              <a:solidFill>
                <a:srgbClr val="FF0000"/>
              </a:solidFill>
            </a:rPr>
            <a:t> </a:t>
          </a:r>
          <a:r>
            <a:rPr lang="el-GR" sz="1200" b="0" dirty="0" smtClean="0">
              <a:solidFill>
                <a:schemeClr val="tx1"/>
              </a:solidFill>
            </a:rPr>
            <a:t>Ορόσημο 2018: </a:t>
          </a:r>
          <a:r>
            <a:rPr lang="el-GR" sz="1200" b="1" dirty="0" smtClean="0">
              <a:solidFill>
                <a:srgbClr val="FF0000"/>
              </a:solidFill>
            </a:rPr>
            <a:t>7,55 Μ€				</a:t>
          </a:r>
          <a:r>
            <a:rPr lang="el-GR" sz="1200" b="1" dirty="0" smtClean="0">
              <a:solidFill>
                <a:schemeClr val="tx1"/>
              </a:solidFill>
            </a:rPr>
            <a:t>Επίτευξη</a:t>
          </a:r>
          <a:r>
            <a:rPr lang="el-GR" sz="1200" dirty="0" smtClean="0">
              <a:solidFill>
                <a:schemeClr val="tx1"/>
              </a:solidFill>
            </a:rPr>
            <a:t>:</a:t>
          </a:r>
          <a:r>
            <a:rPr lang="el-GR" sz="1200" dirty="0" smtClean="0">
              <a:solidFill>
                <a:srgbClr val="FF0000"/>
              </a:solidFill>
            </a:rPr>
            <a:t> </a:t>
          </a:r>
          <a:r>
            <a:rPr lang="el-GR" sz="1200" b="1" dirty="0" smtClean="0">
              <a:solidFill>
                <a:srgbClr val="FF0000"/>
              </a:solidFill>
            </a:rPr>
            <a:t>0%</a:t>
          </a:r>
          <a:endParaRPr lang="el-GR" sz="1200" b="1" dirty="0">
            <a:solidFill>
              <a:srgbClr val="FF0000"/>
            </a:solidFill>
          </a:endParaRPr>
        </a:p>
      </dgm:t>
    </dgm:pt>
    <dgm:pt modelId="{2571ECC2-08A4-4298-9659-9FC026BBD07E}" type="parTrans" cxnId="{039164A6-DF2D-4597-8E9B-1B6CA41C2D1C}">
      <dgm:prSet/>
      <dgm:spPr/>
    </dgm:pt>
    <dgm:pt modelId="{2C5C89C1-A6CA-424C-8610-8490E88167AD}" type="sibTrans" cxnId="{039164A6-DF2D-4597-8E9B-1B6CA41C2D1C}">
      <dgm:prSet/>
      <dgm:spPr/>
    </dgm:pt>
    <dgm:pt modelId="{4EBF1AE8-E3E2-474A-BF5E-DB4135473FD2}">
      <dgm:prSet custT="1"/>
      <dgm:spPr/>
      <dgm:t>
        <a:bodyPr/>
        <a:lstStyle/>
        <a:p>
          <a:pPr marL="288000"/>
          <a:r>
            <a:rPr lang="el-GR" sz="1200" b="0" dirty="0" smtClean="0"/>
            <a:t>Τιμή στόχος 2023: 35.459,8 Μ</a:t>
          </a:r>
          <a:r>
            <a:rPr lang="en-US" sz="1200" b="0" dirty="0" err="1" smtClean="0"/>
            <a:t>Wh</a:t>
          </a:r>
          <a:r>
            <a:rPr lang="en-US" sz="1200" b="0" dirty="0" smtClean="0"/>
            <a:t>/</a:t>
          </a:r>
          <a:r>
            <a:rPr lang="el-GR" sz="1200" b="0" dirty="0" smtClean="0"/>
            <a:t>έτος</a:t>
          </a:r>
          <a:endParaRPr lang="el-GR" sz="1400" b="1" dirty="0" smtClean="0"/>
        </a:p>
      </dgm:t>
    </dgm:pt>
    <dgm:pt modelId="{70DE00D5-5CCE-4518-BC1D-E24EDC0EB0D8}" type="parTrans" cxnId="{1AD60CD0-9638-4ADB-8C37-DC2C20F9262A}">
      <dgm:prSet/>
      <dgm:spPr/>
    </dgm:pt>
    <dgm:pt modelId="{078849F7-0D17-486D-8E04-7EDC9036A79D}" type="sibTrans" cxnId="{1AD60CD0-9638-4ADB-8C37-DC2C20F9262A}">
      <dgm:prSet/>
      <dgm:spPr/>
    </dgm:pt>
    <dgm:pt modelId="{53DDE8D4-096B-4F4C-82A7-B70F94F8AB15}" type="pres">
      <dgm:prSet presAssocID="{9E28245C-4892-4215-8471-798B60DEF35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FDB0FF7-8D0F-44AF-A43A-5CD524A7FC87}" type="pres">
      <dgm:prSet presAssocID="{41F87CE0-9DD1-4FBD-B130-326A5071174A}" presName="linNode" presStyleCnt="0"/>
      <dgm:spPr/>
    </dgm:pt>
    <dgm:pt modelId="{EBFAAC29-E14B-46C6-B518-215351A73139}" type="pres">
      <dgm:prSet presAssocID="{41F87CE0-9DD1-4FBD-B130-326A5071174A}" presName="parentText" presStyleLbl="node1" presStyleIdx="0" presStyleCnt="3" custScaleX="47870" custLinFactNeighborX="-9438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7E0105B-5A74-4860-A10C-D01011236A1D}" type="pres">
      <dgm:prSet presAssocID="{41F87CE0-9DD1-4FBD-B130-326A5071174A}" presName="descendantText" presStyleLbl="alignAccFollowNode1" presStyleIdx="0" presStyleCnt="3" custScaleX="15633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1C35121-E03F-467E-8E10-C25E5B36CA3C}" type="pres">
      <dgm:prSet presAssocID="{9EE8F260-FB06-4224-8953-FEB83264E9C9}" presName="sp" presStyleCnt="0"/>
      <dgm:spPr/>
    </dgm:pt>
    <dgm:pt modelId="{848A55A7-E0E2-4FC1-94B0-18738C1A5B96}" type="pres">
      <dgm:prSet presAssocID="{B0257F09-E1A1-41EE-9E36-ED37240B9273}" presName="linNode" presStyleCnt="0"/>
      <dgm:spPr/>
    </dgm:pt>
    <dgm:pt modelId="{893905E1-B8D9-4541-ABE8-AC367E0B9D56}" type="pres">
      <dgm:prSet presAssocID="{B0257F09-E1A1-41EE-9E36-ED37240B9273}" presName="parentText" presStyleLbl="node1" presStyleIdx="1" presStyleCnt="3" custScaleX="47870" custScaleY="129971" custLinFactNeighborX="-9438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4E265D5-5E96-4DF3-A835-31E938740FEC}" type="pres">
      <dgm:prSet presAssocID="{B0257F09-E1A1-41EE-9E36-ED37240B9273}" presName="descendantText" presStyleLbl="alignAccFollowNode1" presStyleIdx="1" presStyleCnt="3" custScaleX="156338" custScaleY="13929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3140478-9F8A-4047-B676-8117712675A2}" type="pres">
      <dgm:prSet presAssocID="{F0CFC88D-4781-4591-835F-F46EAC32A103}" presName="sp" presStyleCnt="0"/>
      <dgm:spPr/>
    </dgm:pt>
    <dgm:pt modelId="{CA6F1632-9C8B-4FE3-860E-1F47F54EE479}" type="pres">
      <dgm:prSet presAssocID="{C8F6ED4A-65EE-4615-A006-CC108EA79D53}" presName="linNode" presStyleCnt="0"/>
      <dgm:spPr/>
    </dgm:pt>
    <dgm:pt modelId="{9A7E2D40-B884-464B-B5A9-69BE4B70B31D}" type="pres">
      <dgm:prSet presAssocID="{C8F6ED4A-65EE-4615-A006-CC108EA79D53}" presName="parentText" presStyleLbl="node1" presStyleIdx="2" presStyleCnt="3" custScaleX="47870" custLinFactNeighborX="-9438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679D996-1D36-4D36-9B12-BCDECD29C0FD}" type="pres">
      <dgm:prSet presAssocID="{C8F6ED4A-65EE-4615-A006-CC108EA79D53}" presName="descendantText" presStyleLbl="alignAccFollowNode1" presStyleIdx="2" presStyleCnt="3" custScaleX="15633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6B447FC1-1A4A-49EA-89DA-E74975FFC9D4}" srcId="{41F87CE0-9DD1-4FBD-B130-326A5071174A}" destId="{A2FCAAAE-A3C1-443C-BB21-B7516E70B324}" srcOrd="0" destOrd="0" parTransId="{F078A5BB-EB2F-4292-9C42-B68DE97A44E0}" sibTransId="{BC254E74-7C79-4513-A6AC-1511EBCBB260}"/>
    <dgm:cxn modelId="{3B8CD550-6519-45D3-8810-8432CE6872A2}" type="presOf" srcId="{82515678-D567-44A4-A5EB-31126445E591}" destId="{6679D996-1D36-4D36-9B12-BCDECD29C0FD}" srcOrd="0" destOrd="1" presId="urn:microsoft.com/office/officeart/2005/8/layout/vList5"/>
    <dgm:cxn modelId="{9305ED7F-B3B5-4900-BFCF-554D7A060088}" srcId="{C8F6ED4A-65EE-4615-A006-CC108EA79D53}" destId="{82515678-D567-44A4-A5EB-31126445E591}" srcOrd="1" destOrd="0" parTransId="{C4A445A6-3E15-4708-8988-886F8393F3EF}" sibTransId="{990FF45F-021E-4087-B585-CFBAFF8FEED8}"/>
    <dgm:cxn modelId="{A7CEE36D-D7D5-4385-B3F3-0779A230FBE5}" type="presOf" srcId="{9A763D76-7FCB-428E-BCE1-59B0B09C9D93}" destId="{94E265D5-5E96-4DF3-A835-31E938740FEC}" srcOrd="0" destOrd="1" presId="urn:microsoft.com/office/officeart/2005/8/layout/vList5"/>
    <dgm:cxn modelId="{F4A49B94-2795-48B1-B865-B6B0FFB0554C}" srcId="{9E28245C-4892-4215-8471-798B60DEF35B}" destId="{41F87CE0-9DD1-4FBD-B130-326A5071174A}" srcOrd="0" destOrd="0" parTransId="{42D3CC1C-B075-4C4F-A8C9-4985D6A84D53}" sibTransId="{9EE8F260-FB06-4224-8953-FEB83264E9C9}"/>
    <dgm:cxn modelId="{EF433A01-48C9-4355-9909-2CB2B9B28D48}" type="presOf" srcId="{B0257F09-E1A1-41EE-9E36-ED37240B9273}" destId="{893905E1-B8D9-4541-ABE8-AC367E0B9D56}" srcOrd="0" destOrd="0" presId="urn:microsoft.com/office/officeart/2005/8/layout/vList5"/>
    <dgm:cxn modelId="{DDEF60EB-C61B-472D-AAE4-76400290BEDB}" srcId="{9E28245C-4892-4215-8471-798B60DEF35B}" destId="{B0257F09-E1A1-41EE-9E36-ED37240B9273}" srcOrd="1" destOrd="0" parTransId="{3D80666D-A83A-4D9D-AC2E-D0E39E759776}" sibTransId="{F0CFC88D-4781-4591-835F-F46EAC32A103}"/>
    <dgm:cxn modelId="{039164A6-DF2D-4597-8E9B-1B6CA41C2D1C}" srcId="{41F87CE0-9DD1-4FBD-B130-326A5071174A}" destId="{15BD9222-4569-4861-942B-F64BFB5523A8}" srcOrd="2" destOrd="0" parTransId="{2571ECC2-08A4-4298-9659-9FC026BBD07E}" sibTransId="{2C5C89C1-A6CA-424C-8610-8490E88167AD}"/>
    <dgm:cxn modelId="{913824C5-0BE5-4584-B33D-BB0551821082}" srcId="{B0257F09-E1A1-41EE-9E36-ED37240B9273}" destId="{DAEA3606-50BC-475B-A26A-22EF3954F38B}" srcOrd="0" destOrd="0" parTransId="{4814159D-4EBC-42BD-B01A-6B85C5291484}" sibTransId="{E2460B89-8D53-4683-B8A7-CBC319DCC9BD}"/>
    <dgm:cxn modelId="{24BC2383-A335-43B7-BCF0-C66A8E18CB6B}" type="presOf" srcId="{A2FCAAAE-A3C1-443C-BB21-B7516E70B324}" destId="{F7E0105B-5A74-4860-A10C-D01011236A1D}" srcOrd="0" destOrd="0" presId="urn:microsoft.com/office/officeart/2005/8/layout/vList5"/>
    <dgm:cxn modelId="{9DBB8080-B3A0-435B-86C2-B1CBDED34068}" type="presOf" srcId="{DAEA3606-50BC-475B-A26A-22EF3954F38B}" destId="{94E265D5-5E96-4DF3-A835-31E938740FEC}" srcOrd="0" destOrd="0" presId="urn:microsoft.com/office/officeart/2005/8/layout/vList5"/>
    <dgm:cxn modelId="{70900D90-6B6D-45E1-B520-AAA5EB6E6D40}" type="presOf" srcId="{15BD9222-4569-4861-942B-F64BFB5523A8}" destId="{F7E0105B-5A74-4860-A10C-D01011236A1D}" srcOrd="0" destOrd="2" presId="urn:microsoft.com/office/officeart/2005/8/layout/vList5"/>
    <dgm:cxn modelId="{35490AD2-77C6-4394-8FD1-2B394B05C0DD}" srcId="{9E28245C-4892-4215-8471-798B60DEF35B}" destId="{C8F6ED4A-65EE-4615-A006-CC108EA79D53}" srcOrd="2" destOrd="0" parTransId="{5329C084-0768-4B4A-95DB-52BF9A9EA079}" sibTransId="{CCC8B752-068F-4468-84FA-CAD2D756A933}"/>
    <dgm:cxn modelId="{1AD60CD0-9638-4ADB-8C37-DC2C20F9262A}" srcId="{B0257F09-E1A1-41EE-9E36-ED37240B9273}" destId="{4EBF1AE8-E3E2-474A-BF5E-DB4135473FD2}" srcOrd="2" destOrd="0" parTransId="{70DE00D5-5CCE-4518-BC1D-E24EDC0EB0D8}" sibTransId="{078849F7-0D17-486D-8E04-7EDC9036A79D}"/>
    <dgm:cxn modelId="{4589C649-10D9-4445-A634-2115CAA28826}" type="presOf" srcId="{4EBF1AE8-E3E2-474A-BF5E-DB4135473FD2}" destId="{94E265D5-5E96-4DF3-A835-31E938740FEC}" srcOrd="0" destOrd="2" presId="urn:microsoft.com/office/officeart/2005/8/layout/vList5"/>
    <dgm:cxn modelId="{88EACCC8-5CCC-4DDF-B949-C7AC0FEEAF47}" type="presOf" srcId="{9E28245C-4892-4215-8471-798B60DEF35B}" destId="{53DDE8D4-096B-4F4C-82A7-B70F94F8AB15}" srcOrd="0" destOrd="0" presId="urn:microsoft.com/office/officeart/2005/8/layout/vList5"/>
    <dgm:cxn modelId="{8BE1F556-04C8-4550-ACCA-D9911E48F4F9}" srcId="{41F87CE0-9DD1-4FBD-B130-326A5071174A}" destId="{2295DC55-BB27-4A2A-BE30-A0DDCAF0B06A}" srcOrd="1" destOrd="0" parTransId="{3E154995-8358-42AE-8EB8-3246B3C40BBA}" sibTransId="{94CE5FFE-9F18-460A-8D89-D9AAB57B7039}"/>
    <dgm:cxn modelId="{D1CC88D4-9F2E-4FE4-BA2F-8BABADA8FFA8}" type="presOf" srcId="{C8F6ED4A-65EE-4615-A006-CC108EA79D53}" destId="{9A7E2D40-B884-464B-B5A9-69BE4B70B31D}" srcOrd="0" destOrd="0" presId="urn:microsoft.com/office/officeart/2005/8/layout/vList5"/>
    <dgm:cxn modelId="{D1ABCFBB-1829-4A3C-98B9-5DF52937A84B}" srcId="{C8F6ED4A-65EE-4615-A006-CC108EA79D53}" destId="{8A40B398-DF53-439A-8C24-A2056175DD29}" srcOrd="0" destOrd="0" parTransId="{02E2EB6D-94A2-46C3-A919-6A1DB605CF7E}" sibTransId="{DDCED1B3-8745-4108-B752-43ECD1B4BC70}"/>
    <dgm:cxn modelId="{E8C78B7B-37F1-44CE-9509-E838F7D6F5B6}" type="presOf" srcId="{41F87CE0-9DD1-4FBD-B130-326A5071174A}" destId="{EBFAAC29-E14B-46C6-B518-215351A73139}" srcOrd="0" destOrd="0" presId="urn:microsoft.com/office/officeart/2005/8/layout/vList5"/>
    <dgm:cxn modelId="{F68A139A-F6E8-426A-8723-D203571A7905}" srcId="{B0257F09-E1A1-41EE-9E36-ED37240B9273}" destId="{9A763D76-7FCB-428E-BCE1-59B0B09C9D93}" srcOrd="1" destOrd="0" parTransId="{9632A02B-A814-4223-AA17-1DF24D88A521}" sibTransId="{4D991409-B563-4C5E-A5DE-76FECB0F1A38}"/>
    <dgm:cxn modelId="{4A68A7A3-0A27-495A-AF9C-46348441505F}" type="presOf" srcId="{2295DC55-BB27-4A2A-BE30-A0DDCAF0B06A}" destId="{F7E0105B-5A74-4860-A10C-D01011236A1D}" srcOrd="0" destOrd="1" presId="urn:microsoft.com/office/officeart/2005/8/layout/vList5"/>
    <dgm:cxn modelId="{B4058485-27A3-4FE9-8799-4B5CA76ADE90}" type="presOf" srcId="{8A40B398-DF53-439A-8C24-A2056175DD29}" destId="{6679D996-1D36-4D36-9B12-BCDECD29C0FD}" srcOrd="0" destOrd="0" presId="urn:microsoft.com/office/officeart/2005/8/layout/vList5"/>
    <dgm:cxn modelId="{63DD1593-7CB2-403B-AD45-4AA54FE0A657}" type="presParOf" srcId="{53DDE8D4-096B-4F4C-82A7-B70F94F8AB15}" destId="{CFDB0FF7-8D0F-44AF-A43A-5CD524A7FC87}" srcOrd="0" destOrd="0" presId="urn:microsoft.com/office/officeart/2005/8/layout/vList5"/>
    <dgm:cxn modelId="{EEABEB0A-F097-479D-A519-A752A480449B}" type="presParOf" srcId="{CFDB0FF7-8D0F-44AF-A43A-5CD524A7FC87}" destId="{EBFAAC29-E14B-46C6-B518-215351A73139}" srcOrd="0" destOrd="0" presId="urn:microsoft.com/office/officeart/2005/8/layout/vList5"/>
    <dgm:cxn modelId="{3343410A-573F-4793-896E-729C7BD2035C}" type="presParOf" srcId="{CFDB0FF7-8D0F-44AF-A43A-5CD524A7FC87}" destId="{F7E0105B-5A74-4860-A10C-D01011236A1D}" srcOrd="1" destOrd="0" presId="urn:microsoft.com/office/officeart/2005/8/layout/vList5"/>
    <dgm:cxn modelId="{115C348F-B3FF-49C8-8AB8-66781242B790}" type="presParOf" srcId="{53DDE8D4-096B-4F4C-82A7-B70F94F8AB15}" destId="{41C35121-E03F-467E-8E10-C25E5B36CA3C}" srcOrd="1" destOrd="0" presId="urn:microsoft.com/office/officeart/2005/8/layout/vList5"/>
    <dgm:cxn modelId="{BCE1214D-E7FB-49DC-BC2D-04BFF2F8CF2E}" type="presParOf" srcId="{53DDE8D4-096B-4F4C-82A7-B70F94F8AB15}" destId="{848A55A7-E0E2-4FC1-94B0-18738C1A5B96}" srcOrd="2" destOrd="0" presId="urn:microsoft.com/office/officeart/2005/8/layout/vList5"/>
    <dgm:cxn modelId="{D9A5B54B-FD46-4112-9314-6B4B4982E75D}" type="presParOf" srcId="{848A55A7-E0E2-4FC1-94B0-18738C1A5B96}" destId="{893905E1-B8D9-4541-ABE8-AC367E0B9D56}" srcOrd="0" destOrd="0" presId="urn:microsoft.com/office/officeart/2005/8/layout/vList5"/>
    <dgm:cxn modelId="{B5BECDDE-6307-4362-B50E-79C81E649CB1}" type="presParOf" srcId="{848A55A7-E0E2-4FC1-94B0-18738C1A5B96}" destId="{94E265D5-5E96-4DF3-A835-31E938740FEC}" srcOrd="1" destOrd="0" presId="urn:microsoft.com/office/officeart/2005/8/layout/vList5"/>
    <dgm:cxn modelId="{7A0DE965-5766-409B-9086-3A69C1E999A7}" type="presParOf" srcId="{53DDE8D4-096B-4F4C-82A7-B70F94F8AB15}" destId="{D3140478-9F8A-4047-B676-8117712675A2}" srcOrd="3" destOrd="0" presId="urn:microsoft.com/office/officeart/2005/8/layout/vList5"/>
    <dgm:cxn modelId="{E98745F0-8696-4BDF-A2E7-EBCE7B85C5F3}" type="presParOf" srcId="{53DDE8D4-096B-4F4C-82A7-B70F94F8AB15}" destId="{CA6F1632-9C8B-4FE3-860E-1F47F54EE479}" srcOrd="4" destOrd="0" presId="urn:microsoft.com/office/officeart/2005/8/layout/vList5"/>
    <dgm:cxn modelId="{837AF5DF-7C6F-417F-AFB6-D3C0F16E18BC}" type="presParOf" srcId="{CA6F1632-9C8B-4FE3-860E-1F47F54EE479}" destId="{9A7E2D40-B884-464B-B5A9-69BE4B70B31D}" srcOrd="0" destOrd="0" presId="urn:microsoft.com/office/officeart/2005/8/layout/vList5"/>
    <dgm:cxn modelId="{E9400BDE-034C-4BF8-80A8-11C286DC462D}" type="presParOf" srcId="{CA6F1632-9C8B-4FE3-860E-1F47F54EE479}" destId="{6679D996-1D36-4D36-9B12-BCDECD29C0F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E28245C-4892-4215-8471-798B60DEF35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41F87CE0-9DD1-4FBD-B130-326A5071174A}">
      <dgm:prSet phldrT="[Κείμενο]"/>
      <dgm:spPr/>
      <dgm:t>
        <a:bodyPr/>
        <a:lstStyle/>
        <a:p>
          <a:r>
            <a:rPr lang="el-GR" dirty="0" smtClean="0"/>
            <a:t>Οικονομικός Δείκτης </a:t>
          </a:r>
          <a:endParaRPr lang="el-GR" dirty="0"/>
        </a:p>
      </dgm:t>
    </dgm:pt>
    <dgm:pt modelId="{42D3CC1C-B075-4C4F-A8C9-4985D6A84D53}" type="parTrans" cxnId="{F4A49B94-2795-48B1-B865-B6B0FFB0554C}">
      <dgm:prSet/>
      <dgm:spPr/>
      <dgm:t>
        <a:bodyPr/>
        <a:lstStyle/>
        <a:p>
          <a:endParaRPr lang="el-GR"/>
        </a:p>
      </dgm:t>
    </dgm:pt>
    <dgm:pt modelId="{9EE8F260-FB06-4224-8953-FEB83264E9C9}" type="sibTrans" cxnId="{F4A49B94-2795-48B1-B865-B6B0FFB0554C}">
      <dgm:prSet/>
      <dgm:spPr/>
      <dgm:t>
        <a:bodyPr/>
        <a:lstStyle/>
        <a:p>
          <a:endParaRPr lang="el-GR"/>
        </a:p>
      </dgm:t>
    </dgm:pt>
    <dgm:pt modelId="{A2FCAAAE-A3C1-443C-BB21-B7516E70B324}">
      <dgm:prSet phldrT="[Κείμενο]" custT="1"/>
      <dgm:spPr/>
      <dgm:t>
        <a:bodyPr/>
        <a:lstStyle/>
        <a:p>
          <a:pPr marL="114300"/>
          <a:r>
            <a:rPr lang="en-US" sz="1400" b="1" dirty="0" smtClean="0">
              <a:solidFill>
                <a:srgbClr val="FF0000"/>
              </a:solidFill>
            </a:rPr>
            <a:t>F100 </a:t>
          </a:r>
          <a:r>
            <a:rPr lang="en-US" sz="1300" b="1" dirty="0" smtClean="0"/>
            <a:t>- </a:t>
          </a:r>
          <a:r>
            <a:rPr lang="el-GR" sz="1300" b="1" dirty="0" smtClean="0"/>
            <a:t>Ποσό Πιστοποιημένων Δαπανών </a:t>
          </a:r>
          <a:r>
            <a:rPr lang="el-GR" sz="1300" b="1" dirty="0" smtClean="0">
              <a:solidFill>
                <a:srgbClr val="FF0000"/>
              </a:solidFill>
            </a:rPr>
            <a:t>31/12/2018</a:t>
          </a:r>
          <a:endParaRPr lang="el-GR" sz="1300" b="1" dirty="0"/>
        </a:p>
      </dgm:t>
    </dgm:pt>
    <dgm:pt modelId="{F078A5BB-EB2F-4292-9C42-B68DE97A44E0}" type="parTrans" cxnId="{6B447FC1-1A4A-49EA-89DA-E74975FFC9D4}">
      <dgm:prSet/>
      <dgm:spPr/>
      <dgm:t>
        <a:bodyPr/>
        <a:lstStyle/>
        <a:p>
          <a:endParaRPr lang="el-GR"/>
        </a:p>
      </dgm:t>
    </dgm:pt>
    <dgm:pt modelId="{BC254E74-7C79-4513-A6AC-1511EBCBB260}" type="sibTrans" cxnId="{6B447FC1-1A4A-49EA-89DA-E74975FFC9D4}">
      <dgm:prSet/>
      <dgm:spPr/>
      <dgm:t>
        <a:bodyPr/>
        <a:lstStyle/>
        <a:p>
          <a:endParaRPr lang="el-GR"/>
        </a:p>
      </dgm:t>
    </dgm:pt>
    <dgm:pt modelId="{2295DC55-BB27-4A2A-BE30-A0DDCAF0B06A}">
      <dgm:prSet phldrT="[Κείμενο]" custT="1"/>
      <dgm:spPr/>
      <dgm:t>
        <a:bodyPr/>
        <a:lstStyle/>
        <a:p>
          <a:pPr marL="288000"/>
          <a:r>
            <a:rPr lang="el-GR" sz="1200" dirty="0" smtClean="0"/>
            <a:t>Συμπλήρωση με βάση ενιαία προσέγγιση σε όλο το Πρόγραμμα (1,1 * Ν+3)</a:t>
          </a:r>
          <a:endParaRPr lang="el-GR" sz="1200" dirty="0"/>
        </a:p>
      </dgm:t>
    </dgm:pt>
    <dgm:pt modelId="{3E154995-8358-42AE-8EB8-3246B3C40BBA}" type="parTrans" cxnId="{8BE1F556-04C8-4550-ACCA-D9911E48F4F9}">
      <dgm:prSet/>
      <dgm:spPr/>
      <dgm:t>
        <a:bodyPr/>
        <a:lstStyle/>
        <a:p>
          <a:endParaRPr lang="el-GR"/>
        </a:p>
      </dgm:t>
    </dgm:pt>
    <dgm:pt modelId="{94CE5FFE-9F18-460A-8D89-D9AAB57B7039}" type="sibTrans" cxnId="{8BE1F556-04C8-4550-ACCA-D9911E48F4F9}">
      <dgm:prSet/>
      <dgm:spPr/>
      <dgm:t>
        <a:bodyPr/>
        <a:lstStyle/>
        <a:p>
          <a:endParaRPr lang="el-GR"/>
        </a:p>
      </dgm:t>
    </dgm:pt>
    <dgm:pt modelId="{B0257F09-E1A1-41EE-9E36-ED37240B9273}">
      <dgm:prSet phldrT="[Κείμενο]"/>
      <dgm:spPr/>
      <dgm:t>
        <a:bodyPr/>
        <a:lstStyle/>
        <a:p>
          <a:r>
            <a:rPr lang="el-GR" dirty="0" smtClean="0"/>
            <a:t>Δείκτης Εκροής</a:t>
          </a:r>
          <a:endParaRPr lang="el-GR" dirty="0"/>
        </a:p>
      </dgm:t>
    </dgm:pt>
    <dgm:pt modelId="{3D80666D-A83A-4D9D-AC2E-D0E39E759776}" type="parTrans" cxnId="{DDEF60EB-C61B-472D-AAE4-76400290BEDB}">
      <dgm:prSet/>
      <dgm:spPr/>
      <dgm:t>
        <a:bodyPr/>
        <a:lstStyle/>
        <a:p>
          <a:endParaRPr lang="el-GR"/>
        </a:p>
      </dgm:t>
    </dgm:pt>
    <dgm:pt modelId="{F0CFC88D-4781-4591-835F-F46EAC32A103}" type="sibTrans" cxnId="{DDEF60EB-C61B-472D-AAE4-76400290BEDB}">
      <dgm:prSet/>
      <dgm:spPr/>
      <dgm:t>
        <a:bodyPr/>
        <a:lstStyle/>
        <a:p>
          <a:endParaRPr lang="el-GR"/>
        </a:p>
      </dgm:t>
    </dgm:pt>
    <dgm:pt modelId="{DAEA3606-50BC-475B-A26A-22EF3954F38B}">
      <dgm:prSet phldrT="[Κείμενο]" custT="1"/>
      <dgm:spPr/>
      <dgm:t>
        <a:bodyPr/>
        <a:lstStyle/>
        <a:p>
          <a:pPr marL="114300"/>
          <a:endParaRPr lang="el-GR" sz="1400" b="1" dirty="0"/>
        </a:p>
      </dgm:t>
    </dgm:pt>
    <dgm:pt modelId="{4814159D-4EBC-42BD-B01A-6B85C5291484}" type="parTrans" cxnId="{913824C5-0BE5-4584-B33D-BB0551821082}">
      <dgm:prSet/>
      <dgm:spPr/>
      <dgm:t>
        <a:bodyPr/>
        <a:lstStyle/>
        <a:p>
          <a:endParaRPr lang="el-GR"/>
        </a:p>
      </dgm:t>
    </dgm:pt>
    <dgm:pt modelId="{E2460B89-8D53-4683-B8A7-CBC319DCC9BD}" type="sibTrans" cxnId="{913824C5-0BE5-4584-B33D-BB0551821082}">
      <dgm:prSet/>
      <dgm:spPr/>
      <dgm:t>
        <a:bodyPr/>
        <a:lstStyle/>
        <a:p>
          <a:endParaRPr lang="el-GR"/>
        </a:p>
      </dgm:t>
    </dgm:pt>
    <dgm:pt modelId="{C8F6ED4A-65EE-4615-A006-CC108EA79D53}">
      <dgm:prSet phldrT="[Κείμενο]"/>
      <dgm:spPr/>
      <dgm:t>
        <a:bodyPr/>
        <a:lstStyle/>
        <a:p>
          <a:r>
            <a:rPr lang="el-GR" dirty="0" smtClean="0"/>
            <a:t>Βασικό Στάδιο Υλοποίησης</a:t>
          </a:r>
          <a:endParaRPr lang="el-GR" dirty="0"/>
        </a:p>
      </dgm:t>
    </dgm:pt>
    <dgm:pt modelId="{5329C084-0768-4B4A-95DB-52BF9A9EA079}" type="parTrans" cxnId="{35490AD2-77C6-4394-8FD1-2B394B05C0DD}">
      <dgm:prSet/>
      <dgm:spPr/>
      <dgm:t>
        <a:bodyPr/>
        <a:lstStyle/>
        <a:p>
          <a:endParaRPr lang="el-GR"/>
        </a:p>
      </dgm:t>
    </dgm:pt>
    <dgm:pt modelId="{CCC8B752-068F-4468-84FA-CAD2D756A933}" type="sibTrans" cxnId="{35490AD2-77C6-4394-8FD1-2B394B05C0DD}">
      <dgm:prSet/>
      <dgm:spPr/>
      <dgm:t>
        <a:bodyPr/>
        <a:lstStyle/>
        <a:p>
          <a:endParaRPr lang="el-GR"/>
        </a:p>
      </dgm:t>
    </dgm:pt>
    <dgm:pt modelId="{8A40B398-DF53-439A-8C24-A2056175DD29}">
      <dgm:prSet phldrT="[Κείμενο]" custT="1"/>
      <dgm:spPr/>
      <dgm:t>
        <a:bodyPr/>
        <a:lstStyle/>
        <a:p>
          <a:pPr marL="114300"/>
          <a:r>
            <a:rPr lang="el-GR" sz="1400" b="1" i="0" u="none" dirty="0" smtClean="0">
              <a:solidFill>
                <a:srgbClr val="FF0000"/>
              </a:solidFill>
            </a:rPr>
            <a:t>Κ206</a:t>
          </a:r>
          <a:r>
            <a:rPr lang="el-GR" sz="1400" b="1" i="0" u="none" dirty="0" smtClean="0"/>
            <a:t> </a:t>
          </a:r>
          <a:r>
            <a:rPr lang="el-GR" sz="1300" b="1" i="0" u="none" dirty="0" smtClean="0"/>
            <a:t>Συμβάσεις που έχουν υπογραφεί για την υλοποίηση των έργων</a:t>
          </a:r>
          <a:endParaRPr lang="el-GR" sz="1300" b="1" dirty="0"/>
        </a:p>
      </dgm:t>
    </dgm:pt>
    <dgm:pt modelId="{02E2EB6D-94A2-46C3-A919-6A1DB605CF7E}" type="parTrans" cxnId="{D1ABCFBB-1829-4A3C-98B9-5DF52937A84B}">
      <dgm:prSet/>
      <dgm:spPr/>
      <dgm:t>
        <a:bodyPr/>
        <a:lstStyle/>
        <a:p>
          <a:endParaRPr lang="el-GR"/>
        </a:p>
      </dgm:t>
    </dgm:pt>
    <dgm:pt modelId="{DDCED1B3-8745-4108-B752-43ECD1B4BC70}" type="sibTrans" cxnId="{D1ABCFBB-1829-4A3C-98B9-5DF52937A84B}">
      <dgm:prSet/>
      <dgm:spPr/>
      <dgm:t>
        <a:bodyPr/>
        <a:lstStyle/>
        <a:p>
          <a:endParaRPr lang="el-GR"/>
        </a:p>
      </dgm:t>
    </dgm:pt>
    <dgm:pt modelId="{59FD8A54-5563-49C2-8206-21966A8494CA}">
      <dgm:prSet custT="1"/>
      <dgm:spPr/>
      <dgm:t>
        <a:bodyPr/>
        <a:lstStyle/>
        <a:p>
          <a:pPr marL="288000"/>
          <a:r>
            <a:rPr lang="el-GR" sz="1200" b="0" dirty="0" smtClean="0"/>
            <a:t>Έργα τηλεθέρμανσης στην Περιφέρεια Δυτικής Μακεδονίας (Κοζάνη, Φλώρινα)</a:t>
          </a:r>
        </a:p>
      </dgm:t>
    </dgm:pt>
    <dgm:pt modelId="{876B2036-0FC1-4F23-9611-D7972E58A13C}" type="parTrans" cxnId="{692A1683-8804-4426-85B1-00987AEDB1F9}">
      <dgm:prSet/>
      <dgm:spPr/>
      <dgm:t>
        <a:bodyPr/>
        <a:lstStyle/>
        <a:p>
          <a:endParaRPr lang="el-GR"/>
        </a:p>
      </dgm:t>
    </dgm:pt>
    <dgm:pt modelId="{CB1B5419-D1C7-4606-B57D-1971D60938DF}" type="sibTrans" cxnId="{692A1683-8804-4426-85B1-00987AEDB1F9}">
      <dgm:prSet/>
      <dgm:spPr/>
      <dgm:t>
        <a:bodyPr/>
        <a:lstStyle/>
        <a:p>
          <a:endParaRPr lang="el-GR"/>
        </a:p>
      </dgm:t>
    </dgm:pt>
    <dgm:pt modelId="{DA9993B3-2EC6-458C-AACD-CD9845EBA5A7}">
      <dgm:prSet custT="1"/>
      <dgm:spPr/>
      <dgm:t>
        <a:bodyPr/>
        <a:lstStyle/>
        <a:p>
          <a:pPr marL="114300"/>
          <a:r>
            <a:rPr lang="el-GR" sz="1400" b="1" dirty="0" smtClean="0"/>
            <a:t>T4409	: </a:t>
          </a:r>
          <a:r>
            <a:rPr lang="el-GR" sz="1300" b="1" dirty="0" smtClean="0"/>
            <a:t>Ενέργεια που εξοικονομείται από τηλεθέρμανση σε ετήσια βάση</a:t>
          </a:r>
          <a:endParaRPr lang="el-GR" sz="1300" b="1" dirty="0"/>
        </a:p>
      </dgm:t>
    </dgm:pt>
    <dgm:pt modelId="{F8B73F1B-C87B-45E0-B4FA-72123ECE5FD2}" type="sibTrans" cxnId="{881E785D-5A90-4C0B-8402-49DA44A64982}">
      <dgm:prSet/>
      <dgm:spPr/>
      <dgm:t>
        <a:bodyPr/>
        <a:lstStyle/>
        <a:p>
          <a:endParaRPr lang="el-GR"/>
        </a:p>
      </dgm:t>
    </dgm:pt>
    <dgm:pt modelId="{78871188-446D-4FF9-9981-3EDF5BC8BC29}" type="parTrans" cxnId="{881E785D-5A90-4C0B-8402-49DA44A64982}">
      <dgm:prSet/>
      <dgm:spPr/>
      <dgm:t>
        <a:bodyPr/>
        <a:lstStyle/>
        <a:p>
          <a:endParaRPr lang="el-GR"/>
        </a:p>
      </dgm:t>
    </dgm:pt>
    <dgm:pt modelId="{51F476C5-8192-4EC0-854B-0AD8ABE0329A}">
      <dgm:prSet custT="1"/>
      <dgm:spPr/>
      <dgm:t>
        <a:bodyPr/>
        <a:lstStyle/>
        <a:p>
          <a:pPr marL="114300"/>
          <a:endParaRPr lang="el-GR" sz="1200" b="0" dirty="0" smtClean="0"/>
        </a:p>
      </dgm:t>
    </dgm:pt>
    <dgm:pt modelId="{FC9B571C-487B-499C-A3FD-1E7D35505335}" type="parTrans" cxnId="{6C3D7B08-E4F1-4EC3-BA9C-54EE73460663}">
      <dgm:prSet/>
      <dgm:spPr/>
      <dgm:t>
        <a:bodyPr/>
        <a:lstStyle/>
        <a:p>
          <a:endParaRPr lang="el-GR"/>
        </a:p>
      </dgm:t>
    </dgm:pt>
    <dgm:pt modelId="{BD16ED86-C4C1-4F84-946C-3F9CF4EE39FA}" type="sibTrans" cxnId="{6C3D7B08-E4F1-4EC3-BA9C-54EE73460663}">
      <dgm:prSet/>
      <dgm:spPr/>
      <dgm:t>
        <a:bodyPr/>
        <a:lstStyle/>
        <a:p>
          <a:endParaRPr lang="el-GR"/>
        </a:p>
      </dgm:t>
    </dgm:pt>
    <dgm:pt modelId="{82515678-D567-44A4-A5EB-31126445E591}">
      <dgm:prSet custT="1"/>
      <dgm:spPr/>
      <dgm:t>
        <a:bodyPr/>
        <a:lstStyle/>
        <a:p>
          <a:pPr marL="288000"/>
          <a:r>
            <a:rPr lang="el-GR" sz="1200" b="0" dirty="0" smtClean="0">
              <a:solidFill>
                <a:schemeClr val="tx1"/>
              </a:solidFill>
            </a:rPr>
            <a:t>Ορόσημο 2018</a:t>
          </a:r>
          <a:r>
            <a:rPr lang="el-GR" sz="1200" b="1" dirty="0" smtClean="0">
              <a:solidFill>
                <a:schemeClr val="tx1"/>
              </a:solidFill>
            </a:rPr>
            <a:t>:  3 συμβάσεις															Επίτευξη</a:t>
          </a:r>
          <a:r>
            <a:rPr lang="el-GR" sz="1200" dirty="0" smtClean="0">
              <a:solidFill>
                <a:schemeClr val="tx1"/>
              </a:solidFill>
            </a:rPr>
            <a:t>:</a:t>
          </a:r>
          <a:r>
            <a:rPr lang="el-GR" sz="1200" dirty="0" smtClean="0">
              <a:solidFill>
                <a:srgbClr val="FF0000"/>
              </a:solidFill>
            </a:rPr>
            <a:t> </a:t>
          </a:r>
          <a:r>
            <a:rPr lang="el-GR" sz="1200" b="1" dirty="0" smtClean="0">
              <a:solidFill>
                <a:srgbClr val="FF0000"/>
              </a:solidFill>
            </a:rPr>
            <a:t>133,3% </a:t>
          </a:r>
          <a:r>
            <a:rPr lang="el-GR" sz="1200" b="0" dirty="0" smtClean="0">
              <a:solidFill>
                <a:schemeClr val="tx1"/>
              </a:solidFill>
            </a:rPr>
            <a:t>(4 συμβάσεις)</a:t>
          </a:r>
          <a:endParaRPr lang="el-GR" sz="1400" b="1" i="0" u="none" dirty="0" smtClean="0">
            <a:solidFill>
              <a:schemeClr val="tx1"/>
            </a:solidFill>
          </a:endParaRPr>
        </a:p>
      </dgm:t>
    </dgm:pt>
    <dgm:pt modelId="{C4A445A6-3E15-4708-8988-886F8393F3EF}" type="parTrans" cxnId="{9305ED7F-B3B5-4900-BFCF-554D7A060088}">
      <dgm:prSet/>
      <dgm:spPr/>
      <dgm:t>
        <a:bodyPr/>
        <a:lstStyle/>
        <a:p>
          <a:endParaRPr lang="el-GR"/>
        </a:p>
      </dgm:t>
    </dgm:pt>
    <dgm:pt modelId="{990FF45F-021E-4087-B585-CFBAFF8FEED8}" type="sibTrans" cxnId="{9305ED7F-B3B5-4900-BFCF-554D7A060088}">
      <dgm:prSet/>
      <dgm:spPr/>
      <dgm:t>
        <a:bodyPr/>
        <a:lstStyle/>
        <a:p>
          <a:endParaRPr lang="el-GR"/>
        </a:p>
      </dgm:t>
    </dgm:pt>
    <dgm:pt modelId="{D8A4FD9A-F495-4ECF-88E7-C7BA4DB1846A}">
      <dgm:prSet phldrT="[Κείμενο]" custT="1"/>
      <dgm:spPr/>
      <dgm:t>
        <a:bodyPr/>
        <a:lstStyle/>
        <a:p>
          <a:pPr marL="288000"/>
          <a:r>
            <a:rPr lang="el-GR" sz="1200" b="1" dirty="0" smtClean="0">
              <a:solidFill>
                <a:srgbClr val="FF0000"/>
              </a:solidFill>
            </a:rPr>
            <a:t>ΠΜ </a:t>
          </a:r>
          <a:r>
            <a:rPr lang="el-GR" sz="1200" b="0" dirty="0" smtClean="0">
              <a:solidFill>
                <a:schemeClr val="tx1"/>
              </a:solidFill>
            </a:rPr>
            <a:t>-</a:t>
          </a:r>
          <a:r>
            <a:rPr lang="el-GR" sz="1200" b="1" dirty="0" smtClean="0">
              <a:solidFill>
                <a:srgbClr val="FF0000"/>
              </a:solidFill>
            </a:rPr>
            <a:t> </a:t>
          </a:r>
          <a:r>
            <a:rPr lang="el-GR" sz="1200" b="0" dirty="0" smtClean="0">
              <a:solidFill>
                <a:schemeClr val="tx1"/>
              </a:solidFill>
            </a:rPr>
            <a:t>Ορόσημο 2018: </a:t>
          </a:r>
          <a:r>
            <a:rPr lang="el-GR" sz="1200" b="1" dirty="0" smtClean="0">
              <a:solidFill>
                <a:srgbClr val="FF0000"/>
              </a:solidFill>
            </a:rPr>
            <a:t>7,1 Μ€								</a:t>
          </a:r>
          <a:r>
            <a:rPr lang="el-GR" sz="1200" b="1" dirty="0" smtClean="0">
              <a:solidFill>
                <a:schemeClr val="tx1"/>
              </a:solidFill>
            </a:rPr>
            <a:t> 							Επίτευξη</a:t>
          </a:r>
          <a:r>
            <a:rPr lang="el-GR" sz="1200" dirty="0" smtClean="0">
              <a:solidFill>
                <a:schemeClr val="tx1"/>
              </a:solidFill>
            </a:rPr>
            <a:t>: </a:t>
          </a:r>
          <a:r>
            <a:rPr lang="el-GR" sz="1200" b="1" dirty="0" smtClean="0">
              <a:solidFill>
                <a:schemeClr val="tx1"/>
              </a:solidFill>
            </a:rPr>
            <a:t> </a:t>
          </a:r>
          <a:r>
            <a:rPr lang="el-GR" sz="1200" b="1" dirty="0" smtClean="0">
              <a:solidFill>
                <a:srgbClr val="FF0000"/>
              </a:solidFill>
            </a:rPr>
            <a:t>63,4%</a:t>
          </a:r>
          <a:r>
            <a:rPr lang="el-GR" sz="1200" b="1" dirty="0" smtClean="0">
              <a:solidFill>
                <a:schemeClr val="tx1"/>
              </a:solidFill>
            </a:rPr>
            <a:t> </a:t>
          </a:r>
          <a:r>
            <a:rPr lang="el-GR" sz="1200" b="0" dirty="0" smtClean="0">
              <a:solidFill>
                <a:schemeClr val="tx1"/>
              </a:solidFill>
            </a:rPr>
            <a:t>(4,5 Μ€)</a:t>
          </a:r>
          <a:endParaRPr lang="el-GR" sz="1200" b="1" dirty="0">
            <a:solidFill>
              <a:srgbClr val="FF0000"/>
            </a:solidFill>
          </a:endParaRPr>
        </a:p>
      </dgm:t>
    </dgm:pt>
    <dgm:pt modelId="{B9212249-2407-45DB-BFA7-1331DBF82B54}" type="parTrans" cxnId="{C2B75CF0-3561-4CB0-90C3-E6B7DB059FA3}">
      <dgm:prSet/>
      <dgm:spPr/>
    </dgm:pt>
    <dgm:pt modelId="{3D9FBA65-1E4B-4818-A993-B77BC99D5334}" type="sibTrans" cxnId="{C2B75CF0-3561-4CB0-90C3-E6B7DB059FA3}">
      <dgm:prSet/>
      <dgm:spPr/>
    </dgm:pt>
    <dgm:pt modelId="{D18C52E1-E973-47DE-B318-1E12095A29E3}">
      <dgm:prSet custT="1"/>
      <dgm:spPr/>
      <dgm:t>
        <a:bodyPr/>
        <a:lstStyle/>
        <a:p>
          <a:pPr marL="288000"/>
          <a:r>
            <a:rPr lang="el-GR" sz="1200" b="0" dirty="0" smtClean="0"/>
            <a:t>Τιμή στόχος 2023: 122.532 </a:t>
          </a:r>
          <a:r>
            <a:rPr lang="en-US" sz="1200" b="0" dirty="0" err="1" smtClean="0"/>
            <a:t>MWh</a:t>
          </a:r>
          <a:r>
            <a:rPr lang="en-US" sz="1200" b="0" dirty="0" smtClean="0"/>
            <a:t>/</a:t>
          </a:r>
          <a:r>
            <a:rPr lang="el-GR" sz="1200" b="0" dirty="0" smtClean="0"/>
            <a:t>Έτος</a:t>
          </a:r>
        </a:p>
      </dgm:t>
    </dgm:pt>
    <dgm:pt modelId="{03B0E83D-1096-4DFF-ACB8-E80B54600A78}" type="parTrans" cxnId="{6FB42270-8E7F-4DC1-8A24-1A6FA17C381C}">
      <dgm:prSet/>
      <dgm:spPr/>
    </dgm:pt>
    <dgm:pt modelId="{F0C77520-4126-4C83-9450-8D2513410A0C}" type="sibTrans" cxnId="{6FB42270-8E7F-4DC1-8A24-1A6FA17C381C}">
      <dgm:prSet/>
      <dgm:spPr/>
    </dgm:pt>
    <dgm:pt modelId="{53DDE8D4-096B-4F4C-82A7-B70F94F8AB15}" type="pres">
      <dgm:prSet presAssocID="{9E28245C-4892-4215-8471-798B60DEF35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FDB0FF7-8D0F-44AF-A43A-5CD524A7FC87}" type="pres">
      <dgm:prSet presAssocID="{41F87CE0-9DD1-4FBD-B130-326A5071174A}" presName="linNode" presStyleCnt="0"/>
      <dgm:spPr/>
    </dgm:pt>
    <dgm:pt modelId="{EBFAAC29-E14B-46C6-B518-215351A73139}" type="pres">
      <dgm:prSet presAssocID="{41F87CE0-9DD1-4FBD-B130-326A5071174A}" presName="parentText" presStyleLbl="node1" presStyleIdx="0" presStyleCnt="3" custScaleX="47870" custLinFactNeighborX="-9438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7E0105B-5A74-4860-A10C-D01011236A1D}" type="pres">
      <dgm:prSet presAssocID="{41F87CE0-9DD1-4FBD-B130-326A5071174A}" presName="descendantText" presStyleLbl="alignAccFollowNode1" presStyleIdx="0" presStyleCnt="3" custScaleX="15633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1C35121-E03F-467E-8E10-C25E5B36CA3C}" type="pres">
      <dgm:prSet presAssocID="{9EE8F260-FB06-4224-8953-FEB83264E9C9}" presName="sp" presStyleCnt="0"/>
      <dgm:spPr/>
    </dgm:pt>
    <dgm:pt modelId="{848A55A7-E0E2-4FC1-94B0-18738C1A5B96}" type="pres">
      <dgm:prSet presAssocID="{B0257F09-E1A1-41EE-9E36-ED37240B9273}" presName="linNode" presStyleCnt="0"/>
      <dgm:spPr/>
    </dgm:pt>
    <dgm:pt modelId="{893905E1-B8D9-4541-ABE8-AC367E0B9D56}" type="pres">
      <dgm:prSet presAssocID="{B0257F09-E1A1-41EE-9E36-ED37240B9273}" presName="parentText" presStyleLbl="node1" presStyleIdx="1" presStyleCnt="3" custScaleX="47870" custScaleY="80556" custLinFactNeighborX="-9438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4E265D5-5E96-4DF3-A835-31E938740FEC}" type="pres">
      <dgm:prSet presAssocID="{B0257F09-E1A1-41EE-9E36-ED37240B9273}" presName="descendantText" presStyleLbl="alignAccFollowNode1" presStyleIdx="1" presStyleCnt="3" custScaleX="156338" custScaleY="7449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3140478-9F8A-4047-B676-8117712675A2}" type="pres">
      <dgm:prSet presAssocID="{F0CFC88D-4781-4591-835F-F46EAC32A103}" presName="sp" presStyleCnt="0"/>
      <dgm:spPr/>
    </dgm:pt>
    <dgm:pt modelId="{CA6F1632-9C8B-4FE3-860E-1F47F54EE479}" type="pres">
      <dgm:prSet presAssocID="{C8F6ED4A-65EE-4615-A006-CC108EA79D53}" presName="linNode" presStyleCnt="0"/>
      <dgm:spPr/>
    </dgm:pt>
    <dgm:pt modelId="{9A7E2D40-B884-464B-B5A9-69BE4B70B31D}" type="pres">
      <dgm:prSet presAssocID="{C8F6ED4A-65EE-4615-A006-CC108EA79D53}" presName="parentText" presStyleLbl="node1" presStyleIdx="2" presStyleCnt="3" custScaleX="47870" custLinFactNeighborX="-9438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679D996-1D36-4D36-9B12-BCDECD29C0FD}" type="pres">
      <dgm:prSet presAssocID="{C8F6ED4A-65EE-4615-A006-CC108EA79D53}" presName="descendantText" presStyleLbl="alignAccFollowNode1" presStyleIdx="2" presStyleCnt="3" custScaleX="15633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3B8CD550-6519-45D3-8810-8432CE6872A2}" type="presOf" srcId="{82515678-D567-44A4-A5EB-31126445E591}" destId="{6679D996-1D36-4D36-9B12-BCDECD29C0FD}" srcOrd="0" destOrd="1" presId="urn:microsoft.com/office/officeart/2005/8/layout/vList5"/>
    <dgm:cxn modelId="{6B447FC1-1A4A-49EA-89DA-E74975FFC9D4}" srcId="{41F87CE0-9DD1-4FBD-B130-326A5071174A}" destId="{A2FCAAAE-A3C1-443C-BB21-B7516E70B324}" srcOrd="0" destOrd="0" parTransId="{F078A5BB-EB2F-4292-9C42-B68DE97A44E0}" sibTransId="{BC254E74-7C79-4513-A6AC-1511EBCBB260}"/>
    <dgm:cxn modelId="{6C3D7B08-E4F1-4EC3-BA9C-54EE73460663}" srcId="{B0257F09-E1A1-41EE-9E36-ED37240B9273}" destId="{51F476C5-8192-4EC0-854B-0AD8ABE0329A}" srcOrd="4" destOrd="0" parTransId="{FC9B571C-487B-499C-A3FD-1E7D35505335}" sibTransId="{BD16ED86-C4C1-4F84-946C-3F9CF4EE39FA}"/>
    <dgm:cxn modelId="{9305ED7F-B3B5-4900-BFCF-554D7A060088}" srcId="{C8F6ED4A-65EE-4615-A006-CC108EA79D53}" destId="{82515678-D567-44A4-A5EB-31126445E591}" srcOrd="1" destOrd="0" parTransId="{C4A445A6-3E15-4708-8988-886F8393F3EF}" sibTransId="{990FF45F-021E-4087-B585-CFBAFF8FEED8}"/>
    <dgm:cxn modelId="{881E785D-5A90-4C0B-8402-49DA44A64982}" srcId="{B0257F09-E1A1-41EE-9E36-ED37240B9273}" destId="{DA9993B3-2EC6-458C-AACD-CD9845EBA5A7}" srcOrd="1" destOrd="0" parTransId="{78871188-446D-4FF9-9981-3EDF5BC8BC29}" sibTransId="{F8B73F1B-C87B-45E0-B4FA-72123ECE5FD2}"/>
    <dgm:cxn modelId="{F4A49B94-2795-48B1-B865-B6B0FFB0554C}" srcId="{9E28245C-4892-4215-8471-798B60DEF35B}" destId="{41F87CE0-9DD1-4FBD-B130-326A5071174A}" srcOrd="0" destOrd="0" parTransId="{42D3CC1C-B075-4C4F-A8C9-4985D6A84D53}" sibTransId="{9EE8F260-FB06-4224-8953-FEB83264E9C9}"/>
    <dgm:cxn modelId="{EF433A01-48C9-4355-9909-2CB2B9B28D48}" type="presOf" srcId="{B0257F09-E1A1-41EE-9E36-ED37240B9273}" destId="{893905E1-B8D9-4541-ABE8-AC367E0B9D56}" srcOrd="0" destOrd="0" presId="urn:microsoft.com/office/officeart/2005/8/layout/vList5"/>
    <dgm:cxn modelId="{DDEF60EB-C61B-472D-AAE4-76400290BEDB}" srcId="{9E28245C-4892-4215-8471-798B60DEF35B}" destId="{B0257F09-E1A1-41EE-9E36-ED37240B9273}" srcOrd="1" destOrd="0" parTransId="{3D80666D-A83A-4D9D-AC2E-D0E39E759776}" sibTransId="{F0CFC88D-4781-4591-835F-F46EAC32A103}"/>
    <dgm:cxn modelId="{6FB42270-8E7F-4DC1-8A24-1A6FA17C381C}" srcId="{B0257F09-E1A1-41EE-9E36-ED37240B9273}" destId="{D18C52E1-E973-47DE-B318-1E12095A29E3}" srcOrd="3" destOrd="0" parTransId="{03B0E83D-1096-4DFF-ACB8-E80B54600A78}" sibTransId="{F0C77520-4126-4C83-9450-8D2513410A0C}"/>
    <dgm:cxn modelId="{913824C5-0BE5-4584-B33D-BB0551821082}" srcId="{B0257F09-E1A1-41EE-9E36-ED37240B9273}" destId="{DAEA3606-50BC-475B-A26A-22EF3954F38B}" srcOrd="0" destOrd="0" parTransId="{4814159D-4EBC-42BD-B01A-6B85C5291484}" sibTransId="{E2460B89-8D53-4683-B8A7-CBC319DCC9BD}"/>
    <dgm:cxn modelId="{60769EBC-21D3-465C-B7F8-C4D847A0A39F}" type="presOf" srcId="{D8A4FD9A-F495-4ECF-88E7-C7BA4DB1846A}" destId="{F7E0105B-5A74-4860-A10C-D01011236A1D}" srcOrd="0" destOrd="2" presId="urn:microsoft.com/office/officeart/2005/8/layout/vList5"/>
    <dgm:cxn modelId="{24BC2383-A335-43B7-BCF0-C66A8E18CB6B}" type="presOf" srcId="{A2FCAAAE-A3C1-443C-BB21-B7516E70B324}" destId="{F7E0105B-5A74-4860-A10C-D01011236A1D}" srcOrd="0" destOrd="0" presId="urn:microsoft.com/office/officeart/2005/8/layout/vList5"/>
    <dgm:cxn modelId="{9DBB8080-B3A0-435B-86C2-B1CBDED34068}" type="presOf" srcId="{DAEA3606-50BC-475B-A26A-22EF3954F38B}" destId="{94E265D5-5E96-4DF3-A835-31E938740FEC}" srcOrd="0" destOrd="0" presId="urn:microsoft.com/office/officeart/2005/8/layout/vList5"/>
    <dgm:cxn modelId="{C2B75CF0-3561-4CB0-90C3-E6B7DB059FA3}" srcId="{41F87CE0-9DD1-4FBD-B130-326A5071174A}" destId="{D8A4FD9A-F495-4ECF-88E7-C7BA4DB1846A}" srcOrd="2" destOrd="0" parTransId="{B9212249-2407-45DB-BFA7-1331DBF82B54}" sibTransId="{3D9FBA65-1E4B-4818-A993-B77BC99D5334}"/>
    <dgm:cxn modelId="{E8C06EF5-26BC-4AB5-B3E5-7E09371227BA}" type="presOf" srcId="{51F476C5-8192-4EC0-854B-0AD8ABE0329A}" destId="{94E265D5-5E96-4DF3-A835-31E938740FEC}" srcOrd="0" destOrd="4" presId="urn:microsoft.com/office/officeart/2005/8/layout/vList5"/>
    <dgm:cxn modelId="{35490AD2-77C6-4394-8FD1-2B394B05C0DD}" srcId="{9E28245C-4892-4215-8471-798B60DEF35B}" destId="{C8F6ED4A-65EE-4615-A006-CC108EA79D53}" srcOrd="2" destOrd="0" parTransId="{5329C084-0768-4B4A-95DB-52BF9A9EA079}" sibTransId="{CCC8B752-068F-4468-84FA-CAD2D756A933}"/>
    <dgm:cxn modelId="{0D67AA5A-81B2-4A3F-8053-AE528D55712C}" type="presOf" srcId="{D18C52E1-E973-47DE-B318-1E12095A29E3}" destId="{94E265D5-5E96-4DF3-A835-31E938740FEC}" srcOrd="0" destOrd="3" presId="urn:microsoft.com/office/officeart/2005/8/layout/vList5"/>
    <dgm:cxn modelId="{692A1683-8804-4426-85B1-00987AEDB1F9}" srcId="{B0257F09-E1A1-41EE-9E36-ED37240B9273}" destId="{59FD8A54-5563-49C2-8206-21966A8494CA}" srcOrd="2" destOrd="0" parTransId="{876B2036-0FC1-4F23-9611-D7972E58A13C}" sibTransId="{CB1B5419-D1C7-4606-B57D-1971D60938DF}"/>
    <dgm:cxn modelId="{F8B3C1D5-A3EF-4679-A8E1-15C208A4EBB3}" type="presOf" srcId="{59FD8A54-5563-49C2-8206-21966A8494CA}" destId="{94E265D5-5E96-4DF3-A835-31E938740FEC}" srcOrd="0" destOrd="2" presId="urn:microsoft.com/office/officeart/2005/8/layout/vList5"/>
    <dgm:cxn modelId="{88EACCC8-5CCC-4DDF-B949-C7AC0FEEAF47}" type="presOf" srcId="{9E28245C-4892-4215-8471-798B60DEF35B}" destId="{53DDE8D4-096B-4F4C-82A7-B70F94F8AB15}" srcOrd="0" destOrd="0" presId="urn:microsoft.com/office/officeart/2005/8/layout/vList5"/>
    <dgm:cxn modelId="{8BE1F556-04C8-4550-ACCA-D9911E48F4F9}" srcId="{41F87CE0-9DD1-4FBD-B130-326A5071174A}" destId="{2295DC55-BB27-4A2A-BE30-A0DDCAF0B06A}" srcOrd="1" destOrd="0" parTransId="{3E154995-8358-42AE-8EB8-3246B3C40BBA}" sibTransId="{94CE5FFE-9F18-460A-8D89-D9AAB57B7039}"/>
    <dgm:cxn modelId="{D1CC88D4-9F2E-4FE4-BA2F-8BABADA8FFA8}" type="presOf" srcId="{C8F6ED4A-65EE-4615-A006-CC108EA79D53}" destId="{9A7E2D40-B884-464B-B5A9-69BE4B70B31D}" srcOrd="0" destOrd="0" presId="urn:microsoft.com/office/officeart/2005/8/layout/vList5"/>
    <dgm:cxn modelId="{E8C78B7B-37F1-44CE-9509-E838F7D6F5B6}" type="presOf" srcId="{41F87CE0-9DD1-4FBD-B130-326A5071174A}" destId="{EBFAAC29-E14B-46C6-B518-215351A73139}" srcOrd="0" destOrd="0" presId="urn:microsoft.com/office/officeart/2005/8/layout/vList5"/>
    <dgm:cxn modelId="{D1ABCFBB-1829-4A3C-98B9-5DF52937A84B}" srcId="{C8F6ED4A-65EE-4615-A006-CC108EA79D53}" destId="{8A40B398-DF53-439A-8C24-A2056175DD29}" srcOrd="0" destOrd="0" parTransId="{02E2EB6D-94A2-46C3-A919-6A1DB605CF7E}" sibTransId="{DDCED1B3-8745-4108-B752-43ECD1B4BC70}"/>
    <dgm:cxn modelId="{69F3383D-D6A0-47EA-A59C-4F008A4A5D91}" type="presOf" srcId="{DA9993B3-2EC6-458C-AACD-CD9845EBA5A7}" destId="{94E265D5-5E96-4DF3-A835-31E938740FEC}" srcOrd="0" destOrd="1" presId="urn:microsoft.com/office/officeart/2005/8/layout/vList5"/>
    <dgm:cxn modelId="{B4058485-27A3-4FE9-8799-4B5CA76ADE90}" type="presOf" srcId="{8A40B398-DF53-439A-8C24-A2056175DD29}" destId="{6679D996-1D36-4D36-9B12-BCDECD29C0FD}" srcOrd="0" destOrd="0" presId="urn:microsoft.com/office/officeart/2005/8/layout/vList5"/>
    <dgm:cxn modelId="{4A68A7A3-0A27-495A-AF9C-46348441505F}" type="presOf" srcId="{2295DC55-BB27-4A2A-BE30-A0DDCAF0B06A}" destId="{F7E0105B-5A74-4860-A10C-D01011236A1D}" srcOrd="0" destOrd="1" presId="urn:microsoft.com/office/officeart/2005/8/layout/vList5"/>
    <dgm:cxn modelId="{63DD1593-7CB2-403B-AD45-4AA54FE0A657}" type="presParOf" srcId="{53DDE8D4-096B-4F4C-82A7-B70F94F8AB15}" destId="{CFDB0FF7-8D0F-44AF-A43A-5CD524A7FC87}" srcOrd="0" destOrd="0" presId="urn:microsoft.com/office/officeart/2005/8/layout/vList5"/>
    <dgm:cxn modelId="{EEABEB0A-F097-479D-A519-A752A480449B}" type="presParOf" srcId="{CFDB0FF7-8D0F-44AF-A43A-5CD524A7FC87}" destId="{EBFAAC29-E14B-46C6-B518-215351A73139}" srcOrd="0" destOrd="0" presId="urn:microsoft.com/office/officeart/2005/8/layout/vList5"/>
    <dgm:cxn modelId="{3343410A-573F-4793-896E-729C7BD2035C}" type="presParOf" srcId="{CFDB0FF7-8D0F-44AF-A43A-5CD524A7FC87}" destId="{F7E0105B-5A74-4860-A10C-D01011236A1D}" srcOrd="1" destOrd="0" presId="urn:microsoft.com/office/officeart/2005/8/layout/vList5"/>
    <dgm:cxn modelId="{115C348F-B3FF-49C8-8AB8-66781242B790}" type="presParOf" srcId="{53DDE8D4-096B-4F4C-82A7-B70F94F8AB15}" destId="{41C35121-E03F-467E-8E10-C25E5B36CA3C}" srcOrd="1" destOrd="0" presId="urn:microsoft.com/office/officeart/2005/8/layout/vList5"/>
    <dgm:cxn modelId="{BCE1214D-E7FB-49DC-BC2D-04BFF2F8CF2E}" type="presParOf" srcId="{53DDE8D4-096B-4F4C-82A7-B70F94F8AB15}" destId="{848A55A7-E0E2-4FC1-94B0-18738C1A5B96}" srcOrd="2" destOrd="0" presId="urn:microsoft.com/office/officeart/2005/8/layout/vList5"/>
    <dgm:cxn modelId="{D9A5B54B-FD46-4112-9314-6B4B4982E75D}" type="presParOf" srcId="{848A55A7-E0E2-4FC1-94B0-18738C1A5B96}" destId="{893905E1-B8D9-4541-ABE8-AC367E0B9D56}" srcOrd="0" destOrd="0" presId="urn:microsoft.com/office/officeart/2005/8/layout/vList5"/>
    <dgm:cxn modelId="{B5BECDDE-6307-4362-B50E-79C81E649CB1}" type="presParOf" srcId="{848A55A7-E0E2-4FC1-94B0-18738C1A5B96}" destId="{94E265D5-5E96-4DF3-A835-31E938740FEC}" srcOrd="1" destOrd="0" presId="urn:microsoft.com/office/officeart/2005/8/layout/vList5"/>
    <dgm:cxn modelId="{7A0DE965-5766-409B-9086-3A69C1E999A7}" type="presParOf" srcId="{53DDE8D4-096B-4F4C-82A7-B70F94F8AB15}" destId="{D3140478-9F8A-4047-B676-8117712675A2}" srcOrd="3" destOrd="0" presId="urn:microsoft.com/office/officeart/2005/8/layout/vList5"/>
    <dgm:cxn modelId="{E98745F0-8696-4BDF-A2E7-EBCE7B85C5F3}" type="presParOf" srcId="{53DDE8D4-096B-4F4C-82A7-B70F94F8AB15}" destId="{CA6F1632-9C8B-4FE3-860E-1F47F54EE479}" srcOrd="4" destOrd="0" presId="urn:microsoft.com/office/officeart/2005/8/layout/vList5"/>
    <dgm:cxn modelId="{837AF5DF-7C6F-417F-AFB6-D3C0F16E18BC}" type="presParOf" srcId="{CA6F1632-9C8B-4FE3-860E-1F47F54EE479}" destId="{9A7E2D40-B884-464B-B5A9-69BE4B70B31D}" srcOrd="0" destOrd="0" presId="urn:microsoft.com/office/officeart/2005/8/layout/vList5"/>
    <dgm:cxn modelId="{E9400BDE-034C-4BF8-80A8-11C286DC462D}" type="presParOf" srcId="{CA6F1632-9C8B-4FE3-860E-1F47F54EE479}" destId="{6679D996-1D36-4D36-9B12-BCDECD29C0F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9E28245C-4892-4215-8471-798B60DEF35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41F87CE0-9DD1-4FBD-B130-326A5071174A}">
      <dgm:prSet phldrT="[Κείμενο]"/>
      <dgm:spPr/>
      <dgm:t>
        <a:bodyPr/>
        <a:lstStyle/>
        <a:p>
          <a:r>
            <a:rPr lang="el-GR" dirty="0" smtClean="0"/>
            <a:t>Οικονομικός Δείκτης </a:t>
          </a:r>
          <a:endParaRPr lang="el-GR" dirty="0"/>
        </a:p>
      </dgm:t>
    </dgm:pt>
    <dgm:pt modelId="{42D3CC1C-B075-4C4F-A8C9-4985D6A84D53}" type="parTrans" cxnId="{F4A49B94-2795-48B1-B865-B6B0FFB0554C}">
      <dgm:prSet/>
      <dgm:spPr/>
      <dgm:t>
        <a:bodyPr/>
        <a:lstStyle/>
        <a:p>
          <a:endParaRPr lang="el-GR"/>
        </a:p>
      </dgm:t>
    </dgm:pt>
    <dgm:pt modelId="{9EE8F260-FB06-4224-8953-FEB83264E9C9}" type="sibTrans" cxnId="{F4A49B94-2795-48B1-B865-B6B0FFB0554C}">
      <dgm:prSet/>
      <dgm:spPr/>
      <dgm:t>
        <a:bodyPr/>
        <a:lstStyle/>
        <a:p>
          <a:endParaRPr lang="el-GR"/>
        </a:p>
      </dgm:t>
    </dgm:pt>
    <dgm:pt modelId="{A2FCAAAE-A3C1-443C-BB21-B7516E70B324}">
      <dgm:prSet phldrT="[Κείμενο]" custT="1"/>
      <dgm:spPr/>
      <dgm:t>
        <a:bodyPr/>
        <a:lstStyle/>
        <a:p>
          <a:pPr marL="114300"/>
          <a:r>
            <a:rPr lang="en-US" sz="1400" b="1" dirty="0" smtClean="0">
              <a:solidFill>
                <a:srgbClr val="FF0000"/>
              </a:solidFill>
            </a:rPr>
            <a:t>F100 </a:t>
          </a:r>
          <a:r>
            <a:rPr lang="en-US" sz="1300" b="1" dirty="0" smtClean="0"/>
            <a:t>- </a:t>
          </a:r>
          <a:r>
            <a:rPr lang="el-GR" sz="1300" b="1" dirty="0" smtClean="0"/>
            <a:t>Ποσό Πιστοποιημένων Δαπανών </a:t>
          </a:r>
          <a:r>
            <a:rPr lang="el-GR" sz="1300" b="1" dirty="0" smtClean="0">
              <a:solidFill>
                <a:srgbClr val="FF0000"/>
              </a:solidFill>
            </a:rPr>
            <a:t>31/12/2018</a:t>
          </a:r>
          <a:endParaRPr lang="el-GR" sz="1300" b="1" dirty="0"/>
        </a:p>
      </dgm:t>
    </dgm:pt>
    <dgm:pt modelId="{F078A5BB-EB2F-4292-9C42-B68DE97A44E0}" type="parTrans" cxnId="{6B447FC1-1A4A-49EA-89DA-E74975FFC9D4}">
      <dgm:prSet/>
      <dgm:spPr/>
      <dgm:t>
        <a:bodyPr/>
        <a:lstStyle/>
        <a:p>
          <a:endParaRPr lang="el-GR"/>
        </a:p>
      </dgm:t>
    </dgm:pt>
    <dgm:pt modelId="{BC254E74-7C79-4513-A6AC-1511EBCBB260}" type="sibTrans" cxnId="{6B447FC1-1A4A-49EA-89DA-E74975FFC9D4}">
      <dgm:prSet/>
      <dgm:spPr/>
      <dgm:t>
        <a:bodyPr/>
        <a:lstStyle/>
        <a:p>
          <a:endParaRPr lang="el-GR"/>
        </a:p>
      </dgm:t>
    </dgm:pt>
    <dgm:pt modelId="{2295DC55-BB27-4A2A-BE30-A0DDCAF0B06A}">
      <dgm:prSet phldrT="[Κείμενο]" custT="1"/>
      <dgm:spPr/>
      <dgm:t>
        <a:bodyPr/>
        <a:lstStyle/>
        <a:p>
          <a:pPr marL="288000"/>
          <a:r>
            <a:rPr lang="el-GR" sz="1200" dirty="0" smtClean="0"/>
            <a:t>Συμπλήρωση με βάση ενιαία προσέγγιση σε όλο το Πρόγραμμα (1,1 * Ν+3) :</a:t>
          </a:r>
          <a:endParaRPr lang="el-GR" sz="1200" dirty="0"/>
        </a:p>
      </dgm:t>
    </dgm:pt>
    <dgm:pt modelId="{3E154995-8358-42AE-8EB8-3246B3C40BBA}" type="parTrans" cxnId="{8BE1F556-04C8-4550-ACCA-D9911E48F4F9}">
      <dgm:prSet/>
      <dgm:spPr/>
      <dgm:t>
        <a:bodyPr/>
        <a:lstStyle/>
        <a:p>
          <a:endParaRPr lang="el-GR"/>
        </a:p>
      </dgm:t>
    </dgm:pt>
    <dgm:pt modelId="{94CE5FFE-9F18-460A-8D89-D9AAB57B7039}" type="sibTrans" cxnId="{8BE1F556-04C8-4550-ACCA-D9911E48F4F9}">
      <dgm:prSet/>
      <dgm:spPr/>
      <dgm:t>
        <a:bodyPr/>
        <a:lstStyle/>
        <a:p>
          <a:endParaRPr lang="el-GR"/>
        </a:p>
      </dgm:t>
    </dgm:pt>
    <dgm:pt modelId="{B0257F09-E1A1-41EE-9E36-ED37240B9273}">
      <dgm:prSet phldrT="[Κείμενο]"/>
      <dgm:spPr/>
      <dgm:t>
        <a:bodyPr/>
        <a:lstStyle/>
        <a:p>
          <a:r>
            <a:rPr lang="el-GR" dirty="0" smtClean="0"/>
            <a:t>Δείκτες Εκροής</a:t>
          </a:r>
          <a:endParaRPr lang="el-GR" dirty="0"/>
        </a:p>
      </dgm:t>
    </dgm:pt>
    <dgm:pt modelId="{3D80666D-A83A-4D9D-AC2E-D0E39E759776}" type="parTrans" cxnId="{DDEF60EB-C61B-472D-AAE4-76400290BEDB}">
      <dgm:prSet/>
      <dgm:spPr/>
      <dgm:t>
        <a:bodyPr/>
        <a:lstStyle/>
        <a:p>
          <a:endParaRPr lang="el-GR"/>
        </a:p>
      </dgm:t>
    </dgm:pt>
    <dgm:pt modelId="{F0CFC88D-4781-4591-835F-F46EAC32A103}" type="sibTrans" cxnId="{DDEF60EB-C61B-472D-AAE4-76400290BEDB}">
      <dgm:prSet/>
      <dgm:spPr/>
      <dgm:t>
        <a:bodyPr/>
        <a:lstStyle/>
        <a:p>
          <a:endParaRPr lang="el-GR"/>
        </a:p>
      </dgm:t>
    </dgm:pt>
    <dgm:pt modelId="{DAEA3606-50BC-475B-A26A-22EF3954F38B}">
      <dgm:prSet phldrT="[Κείμενο]" custT="1"/>
      <dgm:spPr/>
      <dgm:t>
        <a:bodyPr/>
        <a:lstStyle/>
        <a:p>
          <a:pPr marL="114300"/>
          <a:r>
            <a:rPr lang="el-GR" sz="1400" b="1" dirty="0" smtClean="0"/>
            <a:t>CO32 : </a:t>
          </a:r>
          <a:r>
            <a:rPr lang="el-GR" sz="1300" b="1" dirty="0" smtClean="0"/>
            <a:t>Ενεργειακή απόδοση: Μείωση της ετήσιας κατανάλωσης πρωτογενούς ενέργειας των δημόσιων κτιρίων</a:t>
          </a:r>
          <a:endParaRPr lang="el-GR" sz="1300" b="1" dirty="0"/>
        </a:p>
      </dgm:t>
    </dgm:pt>
    <dgm:pt modelId="{4814159D-4EBC-42BD-B01A-6B85C5291484}" type="parTrans" cxnId="{913824C5-0BE5-4584-B33D-BB0551821082}">
      <dgm:prSet/>
      <dgm:spPr/>
      <dgm:t>
        <a:bodyPr/>
        <a:lstStyle/>
        <a:p>
          <a:endParaRPr lang="el-GR"/>
        </a:p>
      </dgm:t>
    </dgm:pt>
    <dgm:pt modelId="{E2460B89-8D53-4683-B8A7-CBC319DCC9BD}" type="sibTrans" cxnId="{913824C5-0BE5-4584-B33D-BB0551821082}">
      <dgm:prSet/>
      <dgm:spPr/>
      <dgm:t>
        <a:bodyPr/>
        <a:lstStyle/>
        <a:p>
          <a:endParaRPr lang="el-GR"/>
        </a:p>
      </dgm:t>
    </dgm:pt>
    <dgm:pt modelId="{C8F6ED4A-65EE-4615-A006-CC108EA79D53}">
      <dgm:prSet phldrT="[Κείμενο]"/>
      <dgm:spPr/>
      <dgm:t>
        <a:bodyPr/>
        <a:lstStyle/>
        <a:p>
          <a:r>
            <a:rPr lang="el-GR" dirty="0" smtClean="0"/>
            <a:t>Βασικό Στάδιο Υλοποίησης</a:t>
          </a:r>
          <a:endParaRPr lang="el-GR" dirty="0"/>
        </a:p>
      </dgm:t>
    </dgm:pt>
    <dgm:pt modelId="{5329C084-0768-4B4A-95DB-52BF9A9EA079}" type="parTrans" cxnId="{35490AD2-77C6-4394-8FD1-2B394B05C0DD}">
      <dgm:prSet/>
      <dgm:spPr/>
      <dgm:t>
        <a:bodyPr/>
        <a:lstStyle/>
        <a:p>
          <a:endParaRPr lang="el-GR"/>
        </a:p>
      </dgm:t>
    </dgm:pt>
    <dgm:pt modelId="{CCC8B752-068F-4468-84FA-CAD2D756A933}" type="sibTrans" cxnId="{35490AD2-77C6-4394-8FD1-2B394B05C0DD}">
      <dgm:prSet/>
      <dgm:spPr/>
      <dgm:t>
        <a:bodyPr/>
        <a:lstStyle/>
        <a:p>
          <a:endParaRPr lang="el-GR"/>
        </a:p>
      </dgm:t>
    </dgm:pt>
    <dgm:pt modelId="{9A763D76-7FCB-428E-BCE1-59B0B09C9D93}">
      <dgm:prSet custT="1"/>
      <dgm:spPr/>
      <dgm:t>
        <a:bodyPr/>
        <a:lstStyle/>
        <a:p>
          <a:pPr marL="288000"/>
          <a:r>
            <a:rPr lang="el-GR" sz="1200" b="0" dirty="0" smtClean="0"/>
            <a:t>Έργα ενεργειακής αναβάθμισης δημοσίων κτιρίων</a:t>
          </a:r>
          <a:endParaRPr lang="el-GR" sz="1400" b="1" dirty="0" smtClean="0"/>
        </a:p>
      </dgm:t>
    </dgm:pt>
    <dgm:pt modelId="{9632A02B-A814-4223-AA17-1DF24D88A521}" type="parTrans" cxnId="{F68A139A-F6E8-426A-8723-D203571A7905}">
      <dgm:prSet/>
      <dgm:spPr/>
      <dgm:t>
        <a:bodyPr/>
        <a:lstStyle/>
        <a:p>
          <a:endParaRPr lang="el-GR"/>
        </a:p>
      </dgm:t>
    </dgm:pt>
    <dgm:pt modelId="{4D991409-B563-4C5E-A5DE-76FECB0F1A38}" type="sibTrans" cxnId="{F68A139A-F6E8-426A-8723-D203571A7905}">
      <dgm:prSet/>
      <dgm:spPr/>
      <dgm:t>
        <a:bodyPr/>
        <a:lstStyle/>
        <a:p>
          <a:endParaRPr lang="el-GR"/>
        </a:p>
      </dgm:t>
    </dgm:pt>
    <dgm:pt modelId="{56DCB628-84E7-4F4E-A24C-24ADC2AC545C}">
      <dgm:prSet custT="1"/>
      <dgm:spPr/>
      <dgm:t>
        <a:bodyPr/>
        <a:lstStyle/>
        <a:p>
          <a:pPr marL="114300"/>
          <a:r>
            <a:rPr lang="el-GR" sz="1400" b="1" dirty="0" smtClean="0"/>
            <a:t>CO34 : </a:t>
          </a:r>
          <a:r>
            <a:rPr lang="el-GR" sz="1300" b="1" dirty="0" smtClean="0"/>
            <a:t>Μείωση εκπομπών αερίων θερμοκηπίου: Εκτιμώμενη ετήσια μείωση των εκπομπών των αερίων θερμοκηπίου</a:t>
          </a:r>
        </a:p>
      </dgm:t>
    </dgm:pt>
    <dgm:pt modelId="{33CE48CC-0B21-418A-AFB7-147F06B64C3A}" type="parTrans" cxnId="{EC07E0DB-A663-4ACC-992D-EDEDC21DEA84}">
      <dgm:prSet/>
      <dgm:spPr/>
      <dgm:t>
        <a:bodyPr/>
        <a:lstStyle/>
        <a:p>
          <a:endParaRPr lang="el-GR"/>
        </a:p>
      </dgm:t>
    </dgm:pt>
    <dgm:pt modelId="{ADA96DE3-7A4B-4823-A0EC-A4E107E0AC91}" type="sibTrans" cxnId="{EC07E0DB-A663-4ACC-992D-EDEDC21DEA84}">
      <dgm:prSet/>
      <dgm:spPr/>
      <dgm:t>
        <a:bodyPr/>
        <a:lstStyle/>
        <a:p>
          <a:endParaRPr lang="el-GR"/>
        </a:p>
      </dgm:t>
    </dgm:pt>
    <dgm:pt modelId="{09ED64B9-1368-4BB0-8C09-893BB0815924}">
      <dgm:prSet custT="1"/>
      <dgm:spPr/>
      <dgm:t>
        <a:bodyPr/>
        <a:lstStyle/>
        <a:p>
          <a:pPr marL="288000"/>
          <a:r>
            <a:rPr lang="el-GR" sz="1200" b="0" dirty="0" smtClean="0"/>
            <a:t>Δράσεις ενεργειακής αναβάθμισης κατοικιών</a:t>
          </a:r>
        </a:p>
      </dgm:t>
    </dgm:pt>
    <dgm:pt modelId="{904F270F-15F5-478A-9663-113E1BF0536B}" type="parTrans" cxnId="{4B6CFAC9-545D-49F1-95BD-8E9E8569E4CF}">
      <dgm:prSet/>
      <dgm:spPr/>
      <dgm:t>
        <a:bodyPr/>
        <a:lstStyle/>
        <a:p>
          <a:endParaRPr lang="el-GR"/>
        </a:p>
      </dgm:t>
    </dgm:pt>
    <dgm:pt modelId="{55AEF6E8-EAA7-40F8-8E98-2F1CD8AD455C}" type="sibTrans" cxnId="{4B6CFAC9-545D-49F1-95BD-8E9E8569E4CF}">
      <dgm:prSet/>
      <dgm:spPr/>
      <dgm:t>
        <a:bodyPr/>
        <a:lstStyle/>
        <a:p>
          <a:endParaRPr lang="el-GR"/>
        </a:p>
      </dgm:t>
    </dgm:pt>
    <dgm:pt modelId="{82515678-D567-44A4-A5EB-31126445E591}">
      <dgm:prSet custT="1"/>
      <dgm:spPr/>
      <dgm:t>
        <a:bodyPr/>
        <a:lstStyle/>
        <a:p>
          <a:pPr marL="114300"/>
          <a:r>
            <a:rPr lang="el-GR" sz="1400" b="1" i="0" u="none" dirty="0" smtClean="0">
              <a:solidFill>
                <a:srgbClr val="FF0000"/>
              </a:solidFill>
            </a:rPr>
            <a:t>Κ206 </a:t>
          </a:r>
          <a:r>
            <a:rPr lang="el-GR" sz="1400" b="1" i="0" u="none" dirty="0" smtClean="0">
              <a:solidFill>
                <a:schemeClr val="tx1"/>
              </a:solidFill>
            </a:rPr>
            <a:t>: </a:t>
          </a:r>
          <a:r>
            <a:rPr lang="el-GR" sz="1300" b="1" i="0" u="none" dirty="0" smtClean="0"/>
            <a:t>Συμβάσεις που έχουν υπογραφεί για την υλοποίηση των έργων</a:t>
          </a:r>
          <a:endParaRPr lang="el-GR" sz="1300" b="1" dirty="0" smtClean="0"/>
        </a:p>
      </dgm:t>
    </dgm:pt>
    <dgm:pt modelId="{C4A445A6-3E15-4708-8988-886F8393F3EF}" type="parTrans" cxnId="{9305ED7F-B3B5-4900-BFCF-554D7A060088}">
      <dgm:prSet/>
      <dgm:spPr/>
      <dgm:t>
        <a:bodyPr/>
        <a:lstStyle/>
        <a:p>
          <a:endParaRPr lang="el-GR"/>
        </a:p>
      </dgm:t>
    </dgm:pt>
    <dgm:pt modelId="{990FF45F-021E-4087-B585-CFBAFF8FEED8}" type="sibTrans" cxnId="{9305ED7F-B3B5-4900-BFCF-554D7A060088}">
      <dgm:prSet/>
      <dgm:spPr/>
      <dgm:t>
        <a:bodyPr/>
        <a:lstStyle/>
        <a:p>
          <a:endParaRPr lang="el-GR"/>
        </a:p>
      </dgm:t>
    </dgm:pt>
    <dgm:pt modelId="{CE2C5CBF-8C50-4528-9461-F6EBC621C57B}">
      <dgm:prSet phldrT="[Κείμενο]" custT="1"/>
      <dgm:spPr/>
      <dgm:t>
        <a:bodyPr/>
        <a:lstStyle/>
        <a:p>
          <a:pPr marL="288000"/>
          <a:r>
            <a:rPr lang="el-GR" sz="1200" b="1" dirty="0" smtClean="0">
              <a:solidFill>
                <a:srgbClr val="FF0000"/>
              </a:solidFill>
            </a:rPr>
            <a:t>ΠΑΠ </a:t>
          </a:r>
          <a:r>
            <a:rPr lang="el-GR" sz="1200" b="0" dirty="0" smtClean="0">
              <a:solidFill>
                <a:schemeClr val="tx1"/>
              </a:solidFill>
            </a:rPr>
            <a:t>-</a:t>
          </a:r>
          <a:r>
            <a:rPr lang="el-GR" sz="1200" b="1" dirty="0" smtClean="0">
              <a:solidFill>
                <a:srgbClr val="FF0000"/>
              </a:solidFill>
            </a:rPr>
            <a:t> </a:t>
          </a:r>
          <a:r>
            <a:rPr lang="el-GR" sz="1200" b="0" dirty="0" smtClean="0">
              <a:solidFill>
                <a:schemeClr val="tx1"/>
              </a:solidFill>
            </a:rPr>
            <a:t>Ορόσημο 2018: </a:t>
          </a:r>
          <a:r>
            <a:rPr lang="el-GR" sz="1200" b="1" dirty="0" smtClean="0">
              <a:solidFill>
                <a:srgbClr val="FF0000"/>
              </a:solidFill>
            </a:rPr>
            <a:t>5,6 Μ€								</a:t>
          </a:r>
          <a:r>
            <a:rPr lang="el-GR" sz="1200" b="1" dirty="0" smtClean="0">
              <a:solidFill>
                <a:schemeClr val="tx1"/>
              </a:solidFill>
            </a:rPr>
            <a:t>								Επίτευξη</a:t>
          </a:r>
          <a:r>
            <a:rPr lang="el-GR" sz="1200" b="0" dirty="0" smtClean="0">
              <a:solidFill>
                <a:schemeClr val="tx1"/>
              </a:solidFill>
            </a:rPr>
            <a:t>: </a:t>
          </a:r>
          <a:r>
            <a:rPr lang="el-GR" sz="1200" b="1" dirty="0" smtClean="0">
              <a:solidFill>
                <a:srgbClr val="FF0000"/>
              </a:solidFill>
            </a:rPr>
            <a:t>1,48 % </a:t>
          </a:r>
          <a:r>
            <a:rPr lang="el-GR" sz="1200" b="0" dirty="0" smtClean="0">
              <a:solidFill>
                <a:schemeClr val="tx1"/>
              </a:solidFill>
            </a:rPr>
            <a:t>(0,08 Μ€)</a:t>
          </a:r>
          <a:endParaRPr lang="el-GR" sz="1200" b="1" dirty="0">
            <a:solidFill>
              <a:srgbClr val="FF0000"/>
            </a:solidFill>
          </a:endParaRPr>
        </a:p>
      </dgm:t>
    </dgm:pt>
    <dgm:pt modelId="{8935E18D-45DD-49FA-9F17-70B67E7761CA}" type="parTrans" cxnId="{A0ED9C04-14D5-46F6-A6DD-28FAD3BCC98C}">
      <dgm:prSet/>
      <dgm:spPr/>
      <dgm:t>
        <a:bodyPr/>
        <a:lstStyle/>
        <a:p>
          <a:endParaRPr lang="el-GR"/>
        </a:p>
      </dgm:t>
    </dgm:pt>
    <dgm:pt modelId="{6BA965D0-1F0C-4E73-A429-B138D4A83228}" type="sibTrans" cxnId="{A0ED9C04-14D5-46F6-A6DD-28FAD3BCC98C}">
      <dgm:prSet/>
      <dgm:spPr/>
      <dgm:t>
        <a:bodyPr/>
        <a:lstStyle/>
        <a:p>
          <a:endParaRPr lang="el-GR"/>
        </a:p>
      </dgm:t>
    </dgm:pt>
    <dgm:pt modelId="{50ABD5BD-7D25-4DD0-8855-151D8C19835B}">
      <dgm:prSet custT="1"/>
      <dgm:spPr/>
      <dgm:t>
        <a:bodyPr/>
        <a:lstStyle/>
        <a:p>
          <a:pPr marL="288000"/>
          <a:r>
            <a:rPr lang="el-GR" sz="1200" b="0" dirty="0" smtClean="0"/>
            <a:t>Τιμή στόχος 2023: 8.334 Μ</a:t>
          </a:r>
          <a:r>
            <a:rPr lang="en-US" sz="1200" b="0" dirty="0" err="1" smtClean="0"/>
            <a:t>Wh</a:t>
          </a:r>
          <a:r>
            <a:rPr lang="en-US" sz="1200" b="0" dirty="0" smtClean="0"/>
            <a:t>/</a:t>
          </a:r>
          <a:r>
            <a:rPr lang="el-GR" sz="1200" b="0" dirty="0" smtClean="0"/>
            <a:t>έτος</a:t>
          </a:r>
          <a:endParaRPr lang="el-GR" sz="1400" b="1" dirty="0" smtClean="0"/>
        </a:p>
      </dgm:t>
    </dgm:pt>
    <dgm:pt modelId="{62524D45-D80D-4C25-94DE-BAFE537247D3}" type="parTrans" cxnId="{74E66480-DF67-49ED-867D-6F84B73DE326}">
      <dgm:prSet/>
      <dgm:spPr/>
      <dgm:t>
        <a:bodyPr/>
        <a:lstStyle/>
        <a:p>
          <a:endParaRPr lang="el-GR"/>
        </a:p>
      </dgm:t>
    </dgm:pt>
    <dgm:pt modelId="{CE7503C4-7AE6-4A19-848D-ADBED123AB8D}" type="sibTrans" cxnId="{74E66480-DF67-49ED-867D-6F84B73DE326}">
      <dgm:prSet/>
      <dgm:spPr/>
      <dgm:t>
        <a:bodyPr/>
        <a:lstStyle/>
        <a:p>
          <a:endParaRPr lang="el-GR"/>
        </a:p>
      </dgm:t>
    </dgm:pt>
    <dgm:pt modelId="{93D0EA0B-45B8-4391-A814-5D51DBE7C64B}">
      <dgm:prSet custT="1"/>
      <dgm:spPr/>
      <dgm:t>
        <a:bodyPr/>
        <a:lstStyle/>
        <a:p>
          <a:pPr marL="288000"/>
          <a:r>
            <a:rPr lang="el-GR" sz="1200" b="0" dirty="0" smtClean="0"/>
            <a:t>Τιμή στόχος 2023: 5.100 ισοδύναμοι τόνοι </a:t>
          </a:r>
          <a:r>
            <a:rPr lang="en-US" sz="1200" b="0" dirty="0" smtClean="0"/>
            <a:t>CO</a:t>
          </a:r>
          <a:r>
            <a:rPr lang="el-GR" sz="1200" b="0" baseline="-25000" dirty="0" smtClean="0"/>
            <a:t>2</a:t>
          </a:r>
        </a:p>
      </dgm:t>
    </dgm:pt>
    <dgm:pt modelId="{C842A6E0-291B-456F-AA98-B0EFACDE54A4}" type="parTrans" cxnId="{F66F536D-4531-46BF-9B31-104C03C36DA5}">
      <dgm:prSet/>
      <dgm:spPr/>
      <dgm:t>
        <a:bodyPr/>
        <a:lstStyle/>
        <a:p>
          <a:endParaRPr lang="el-GR"/>
        </a:p>
      </dgm:t>
    </dgm:pt>
    <dgm:pt modelId="{49A4AD59-1A3A-4C69-B1F7-729BC2BE0D30}" type="sibTrans" cxnId="{F66F536D-4531-46BF-9B31-104C03C36DA5}">
      <dgm:prSet/>
      <dgm:spPr/>
      <dgm:t>
        <a:bodyPr/>
        <a:lstStyle/>
        <a:p>
          <a:endParaRPr lang="el-GR"/>
        </a:p>
      </dgm:t>
    </dgm:pt>
    <dgm:pt modelId="{B4BFF093-1362-4D73-988E-ACE68E08B72C}">
      <dgm:prSet custT="1"/>
      <dgm:spPr/>
      <dgm:t>
        <a:bodyPr/>
        <a:lstStyle/>
        <a:p>
          <a:pPr marL="288000"/>
          <a:r>
            <a:rPr lang="el-GR" sz="1200" b="0" dirty="0" smtClean="0">
              <a:solidFill>
                <a:schemeClr val="tx1"/>
              </a:solidFill>
            </a:rPr>
            <a:t>Ορόσημο 2018</a:t>
          </a:r>
          <a:r>
            <a:rPr lang="el-GR" sz="1200" b="1" dirty="0" smtClean="0">
              <a:solidFill>
                <a:schemeClr val="tx1"/>
              </a:solidFill>
            </a:rPr>
            <a:t>:  </a:t>
          </a:r>
          <a:r>
            <a:rPr lang="el-GR" sz="1200" b="1" i="0" u="none" dirty="0" smtClean="0">
              <a:solidFill>
                <a:srgbClr val="FF0000"/>
              </a:solidFill>
            </a:rPr>
            <a:t>1 σύμβαση					</a:t>
          </a:r>
          <a:r>
            <a:rPr lang="el-GR" sz="1200" b="1" dirty="0" smtClean="0">
              <a:solidFill>
                <a:schemeClr val="tx1"/>
              </a:solidFill>
            </a:rPr>
            <a:t>Επίτευξη: </a:t>
          </a:r>
          <a:r>
            <a:rPr lang="el-GR" sz="1200" b="1" dirty="0" smtClean="0">
              <a:solidFill>
                <a:srgbClr val="FF0000"/>
              </a:solidFill>
            </a:rPr>
            <a:t>0%</a:t>
          </a:r>
          <a:endParaRPr lang="el-GR" sz="1200" b="1" i="0" u="none" dirty="0" smtClean="0">
            <a:solidFill>
              <a:srgbClr val="FF0000"/>
            </a:solidFill>
          </a:endParaRPr>
        </a:p>
      </dgm:t>
    </dgm:pt>
    <dgm:pt modelId="{19FB629B-4033-4631-B23D-F455095A4E29}" type="parTrans" cxnId="{DD51864D-F210-4F71-9177-037559AF087D}">
      <dgm:prSet/>
      <dgm:spPr/>
      <dgm:t>
        <a:bodyPr/>
        <a:lstStyle/>
        <a:p>
          <a:endParaRPr lang="el-GR"/>
        </a:p>
      </dgm:t>
    </dgm:pt>
    <dgm:pt modelId="{0ADC6AFB-4C57-4FFC-A4AA-F48F274B9274}" type="sibTrans" cxnId="{DD51864D-F210-4F71-9177-037559AF087D}">
      <dgm:prSet/>
      <dgm:spPr/>
      <dgm:t>
        <a:bodyPr/>
        <a:lstStyle/>
        <a:p>
          <a:endParaRPr lang="el-GR"/>
        </a:p>
      </dgm:t>
    </dgm:pt>
    <dgm:pt modelId="{B3679E89-77FF-41E6-93FB-73B352068678}">
      <dgm:prSet custT="1"/>
      <dgm:spPr/>
      <dgm:t>
        <a:bodyPr/>
        <a:lstStyle/>
        <a:p>
          <a:pPr marL="114300"/>
          <a:r>
            <a:rPr lang="en-US" sz="1400" b="1" i="0" u="none" dirty="0" smtClean="0">
              <a:solidFill>
                <a:srgbClr val="FF0000"/>
              </a:solidFill>
            </a:rPr>
            <a:t>K398</a:t>
          </a:r>
          <a:r>
            <a:rPr lang="el-GR" sz="1400" b="1" i="0" u="none" dirty="0" smtClean="0"/>
            <a:t> : </a:t>
          </a:r>
          <a:r>
            <a:rPr lang="el-GR" sz="1300" b="1" i="0" u="none" dirty="0" smtClean="0"/>
            <a:t>Αριθμός υπογεγραμμένων συμβάσεων για έργα ενεργειακής εξοικονόμησης σε κατοικίες</a:t>
          </a:r>
        </a:p>
      </dgm:t>
    </dgm:pt>
    <dgm:pt modelId="{8FA8ABB4-7F13-4693-9D12-320FE1BD4479}" type="parTrans" cxnId="{2F6A008A-5D0D-46CE-94F2-96F87A4D3FC9}">
      <dgm:prSet/>
      <dgm:spPr/>
      <dgm:t>
        <a:bodyPr/>
        <a:lstStyle/>
        <a:p>
          <a:endParaRPr lang="el-GR"/>
        </a:p>
      </dgm:t>
    </dgm:pt>
    <dgm:pt modelId="{319BDF4B-A9A4-447B-ACE5-0D661DD9CC80}" type="sibTrans" cxnId="{2F6A008A-5D0D-46CE-94F2-96F87A4D3FC9}">
      <dgm:prSet/>
      <dgm:spPr/>
      <dgm:t>
        <a:bodyPr/>
        <a:lstStyle/>
        <a:p>
          <a:endParaRPr lang="el-GR"/>
        </a:p>
      </dgm:t>
    </dgm:pt>
    <dgm:pt modelId="{C62D8DEF-464B-4C04-8971-38128BF41AA0}">
      <dgm:prSet custT="1"/>
      <dgm:spPr/>
      <dgm:t>
        <a:bodyPr/>
        <a:lstStyle/>
        <a:p>
          <a:pPr marL="288000"/>
          <a:r>
            <a:rPr lang="el-GR" sz="1200" b="0" dirty="0" smtClean="0">
              <a:solidFill>
                <a:schemeClr val="tx1"/>
              </a:solidFill>
            </a:rPr>
            <a:t>Ορόσημο 2018</a:t>
          </a:r>
          <a:r>
            <a:rPr lang="el-GR" sz="1200" b="1" dirty="0" smtClean="0">
              <a:solidFill>
                <a:schemeClr val="tx1"/>
              </a:solidFill>
            </a:rPr>
            <a:t>:  </a:t>
          </a:r>
          <a:r>
            <a:rPr lang="el-GR" sz="1200" b="1" dirty="0" smtClean="0">
              <a:solidFill>
                <a:srgbClr val="FF0000"/>
              </a:solidFill>
            </a:rPr>
            <a:t>12 συμβάσεις				</a:t>
          </a:r>
          <a:r>
            <a:rPr lang="el-GR" sz="1200" b="1" dirty="0" smtClean="0">
              <a:solidFill>
                <a:schemeClr val="tx1"/>
              </a:solidFill>
            </a:rPr>
            <a:t>Επίτευξη:</a:t>
          </a:r>
          <a:r>
            <a:rPr lang="el-GR" sz="1200" dirty="0" smtClean="0">
              <a:solidFill>
                <a:srgbClr val="FF0000"/>
              </a:solidFill>
            </a:rPr>
            <a:t> </a:t>
          </a:r>
          <a:r>
            <a:rPr lang="el-GR" sz="1200" b="1" dirty="0" smtClean="0">
              <a:solidFill>
                <a:srgbClr val="FF0000"/>
              </a:solidFill>
            </a:rPr>
            <a:t>0% </a:t>
          </a:r>
          <a:endParaRPr lang="el-GR" sz="1200" b="1" i="0" u="none" dirty="0" smtClean="0">
            <a:solidFill>
              <a:srgbClr val="FF0000"/>
            </a:solidFill>
          </a:endParaRPr>
        </a:p>
      </dgm:t>
    </dgm:pt>
    <dgm:pt modelId="{FC2A0EBD-DE0C-42AA-99AD-B20267A6E1AF}" type="parTrans" cxnId="{E5607BCA-B6C1-434E-8253-B5AD32CBD758}">
      <dgm:prSet/>
      <dgm:spPr/>
      <dgm:t>
        <a:bodyPr/>
        <a:lstStyle/>
        <a:p>
          <a:endParaRPr lang="el-GR"/>
        </a:p>
      </dgm:t>
    </dgm:pt>
    <dgm:pt modelId="{5D4AC990-2DBF-4B75-AEBB-D6FC1978034E}" type="sibTrans" cxnId="{E5607BCA-B6C1-434E-8253-B5AD32CBD758}">
      <dgm:prSet/>
      <dgm:spPr/>
      <dgm:t>
        <a:bodyPr/>
        <a:lstStyle/>
        <a:p>
          <a:endParaRPr lang="el-GR"/>
        </a:p>
      </dgm:t>
    </dgm:pt>
    <dgm:pt modelId="{53DDE8D4-096B-4F4C-82A7-B70F94F8AB15}" type="pres">
      <dgm:prSet presAssocID="{9E28245C-4892-4215-8471-798B60DEF35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FDB0FF7-8D0F-44AF-A43A-5CD524A7FC87}" type="pres">
      <dgm:prSet presAssocID="{41F87CE0-9DD1-4FBD-B130-326A5071174A}" presName="linNode" presStyleCnt="0"/>
      <dgm:spPr/>
    </dgm:pt>
    <dgm:pt modelId="{EBFAAC29-E14B-46C6-B518-215351A73139}" type="pres">
      <dgm:prSet presAssocID="{41F87CE0-9DD1-4FBD-B130-326A5071174A}" presName="parentText" presStyleLbl="node1" presStyleIdx="0" presStyleCnt="3" custScaleX="47870" custLinFactNeighborX="-9438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7E0105B-5A74-4860-A10C-D01011236A1D}" type="pres">
      <dgm:prSet presAssocID="{41F87CE0-9DD1-4FBD-B130-326A5071174A}" presName="descendantText" presStyleLbl="alignAccFollowNode1" presStyleIdx="0" presStyleCnt="3" custScaleX="15633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1C35121-E03F-467E-8E10-C25E5B36CA3C}" type="pres">
      <dgm:prSet presAssocID="{9EE8F260-FB06-4224-8953-FEB83264E9C9}" presName="sp" presStyleCnt="0"/>
      <dgm:spPr/>
    </dgm:pt>
    <dgm:pt modelId="{848A55A7-E0E2-4FC1-94B0-18738C1A5B96}" type="pres">
      <dgm:prSet presAssocID="{B0257F09-E1A1-41EE-9E36-ED37240B9273}" presName="linNode" presStyleCnt="0"/>
      <dgm:spPr/>
    </dgm:pt>
    <dgm:pt modelId="{893905E1-B8D9-4541-ABE8-AC367E0B9D56}" type="pres">
      <dgm:prSet presAssocID="{B0257F09-E1A1-41EE-9E36-ED37240B9273}" presName="parentText" presStyleLbl="node1" presStyleIdx="1" presStyleCnt="3" custScaleX="47870" custScaleY="160694" custLinFactNeighborX="-9438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4E265D5-5E96-4DF3-A835-31E938740FEC}" type="pres">
      <dgm:prSet presAssocID="{B0257F09-E1A1-41EE-9E36-ED37240B9273}" presName="descendantText" presStyleLbl="alignAccFollowNode1" presStyleIdx="1" presStyleCnt="3" custScaleX="156338" custScaleY="18891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3140478-9F8A-4047-B676-8117712675A2}" type="pres">
      <dgm:prSet presAssocID="{F0CFC88D-4781-4591-835F-F46EAC32A103}" presName="sp" presStyleCnt="0"/>
      <dgm:spPr/>
    </dgm:pt>
    <dgm:pt modelId="{CA6F1632-9C8B-4FE3-860E-1F47F54EE479}" type="pres">
      <dgm:prSet presAssocID="{C8F6ED4A-65EE-4615-A006-CC108EA79D53}" presName="linNode" presStyleCnt="0"/>
      <dgm:spPr/>
    </dgm:pt>
    <dgm:pt modelId="{9A7E2D40-B884-464B-B5A9-69BE4B70B31D}" type="pres">
      <dgm:prSet presAssocID="{C8F6ED4A-65EE-4615-A006-CC108EA79D53}" presName="parentText" presStyleLbl="node1" presStyleIdx="2" presStyleCnt="3" custScaleX="47870" custScaleY="116139" custLinFactNeighborX="-9438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679D996-1D36-4D36-9B12-BCDECD29C0FD}" type="pres">
      <dgm:prSet presAssocID="{C8F6ED4A-65EE-4615-A006-CC108EA79D53}" presName="descendantText" presStyleLbl="alignAccFollowNode1" presStyleIdx="2" presStyleCnt="3" custScaleX="156338" custScaleY="12399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4B6CFAC9-545D-49F1-95BD-8E9E8569E4CF}" srcId="{B0257F09-E1A1-41EE-9E36-ED37240B9273}" destId="{09ED64B9-1368-4BB0-8C09-893BB0815924}" srcOrd="4" destOrd="0" parTransId="{904F270F-15F5-478A-9663-113E1BF0536B}" sibTransId="{55AEF6E8-EAA7-40F8-8E98-2F1CD8AD455C}"/>
    <dgm:cxn modelId="{2A14B822-7519-4495-A4F3-111AEBBCB281}" type="presOf" srcId="{CE2C5CBF-8C50-4528-9461-F6EBC621C57B}" destId="{F7E0105B-5A74-4860-A10C-D01011236A1D}" srcOrd="0" destOrd="2" presId="urn:microsoft.com/office/officeart/2005/8/layout/vList5"/>
    <dgm:cxn modelId="{DDEF60EB-C61B-472D-AAE4-76400290BEDB}" srcId="{9E28245C-4892-4215-8471-798B60DEF35B}" destId="{B0257F09-E1A1-41EE-9E36-ED37240B9273}" srcOrd="1" destOrd="0" parTransId="{3D80666D-A83A-4D9D-AC2E-D0E39E759776}" sibTransId="{F0CFC88D-4781-4591-835F-F46EAC32A103}"/>
    <dgm:cxn modelId="{A7CEE36D-D7D5-4385-B3F3-0779A230FBE5}" type="presOf" srcId="{9A763D76-7FCB-428E-BCE1-59B0B09C9D93}" destId="{94E265D5-5E96-4DF3-A835-31E938740FEC}" srcOrd="0" destOrd="1" presId="urn:microsoft.com/office/officeart/2005/8/layout/vList5"/>
    <dgm:cxn modelId="{DD51864D-F210-4F71-9177-037559AF087D}" srcId="{C8F6ED4A-65EE-4615-A006-CC108EA79D53}" destId="{B4BFF093-1362-4D73-988E-ACE68E08B72C}" srcOrd="3" destOrd="0" parTransId="{19FB629B-4033-4631-B23D-F455095A4E29}" sibTransId="{0ADC6AFB-4C57-4FFC-A4AA-F48F274B9274}"/>
    <dgm:cxn modelId="{F4A49B94-2795-48B1-B865-B6B0FFB0554C}" srcId="{9E28245C-4892-4215-8471-798B60DEF35B}" destId="{41F87CE0-9DD1-4FBD-B130-326A5071174A}" srcOrd="0" destOrd="0" parTransId="{42D3CC1C-B075-4C4F-A8C9-4985D6A84D53}" sibTransId="{9EE8F260-FB06-4224-8953-FEB83264E9C9}"/>
    <dgm:cxn modelId="{EF433A01-48C9-4355-9909-2CB2B9B28D48}" type="presOf" srcId="{B0257F09-E1A1-41EE-9E36-ED37240B9273}" destId="{893905E1-B8D9-4541-ABE8-AC367E0B9D56}" srcOrd="0" destOrd="0" presId="urn:microsoft.com/office/officeart/2005/8/layout/vList5"/>
    <dgm:cxn modelId="{3A49EB66-C95B-45C6-B23F-7F0D40DA6CD6}" type="presOf" srcId="{B3679E89-77FF-41E6-93FB-73B352068678}" destId="{6679D996-1D36-4D36-9B12-BCDECD29C0FD}" srcOrd="0" destOrd="2" presId="urn:microsoft.com/office/officeart/2005/8/layout/vList5"/>
    <dgm:cxn modelId="{A0ED9C04-14D5-46F6-A6DD-28FAD3BCC98C}" srcId="{41F87CE0-9DD1-4FBD-B130-326A5071174A}" destId="{CE2C5CBF-8C50-4528-9461-F6EBC621C57B}" srcOrd="2" destOrd="0" parTransId="{8935E18D-45DD-49FA-9F17-70B67E7761CA}" sibTransId="{6BA965D0-1F0C-4E73-A429-B138D4A83228}"/>
    <dgm:cxn modelId="{4A68A7A3-0A27-495A-AF9C-46348441505F}" type="presOf" srcId="{2295DC55-BB27-4A2A-BE30-A0DDCAF0B06A}" destId="{F7E0105B-5A74-4860-A10C-D01011236A1D}" srcOrd="0" destOrd="1" presId="urn:microsoft.com/office/officeart/2005/8/layout/vList5"/>
    <dgm:cxn modelId="{1372700D-6F10-46B5-AD60-7DB8DA4AF040}" type="presOf" srcId="{93D0EA0B-45B8-4391-A814-5D51DBE7C64B}" destId="{94E265D5-5E96-4DF3-A835-31E938740FEC}" srcOrd="0" destOrd="5" presId="urn:microsoft.com/office/officeart/2005/8/layout/vList5"/>
    <dgm:cxn modelId="{88EACCC8-5CCC-4DDF-B949-C7AC0FEEAF47}" type="presOf" srcId="{9E28245C-4892-4215-8471-798B60DEF35B}" destId="{53DDE8D4-096B-4F4C-82A7-B70F94F8AB15}" srcOrd="0" destOrd="0" presId="urn:microsoft.com/office/officeart/2005/8/layout/vList5"/>
    <dgm:cxn modelId="{06DDF5C2-5A25-498F-8D30-E43B53E68ADA}" type="presOf" srcId="{82515678-D567-44A4-A5EB-31126445E591}" destId="{6679D996-1D36-4D36-9B12-BCDECD29C0FD}" srcOrd="0" destOrd="0" presId="urn:microsoft.com/office/officeart/2005/8/layout/vList5"/>
    <dgm:cxn modelId="{913824C5-0BE5-4584-B33D-BB0551821082}" srcId="{B0257F09-E1A1-41EE-9E36-ED37240B9273}" destId="{DAEA3606-50BC-475B-A26A-22EF3954F38B}" srcOrd="0" destOrd="0" parTransId="{4814159D-4EBC-42BD-B01A-6B85C5291484}" sibTransId="{E2460B89-8D53-4683-B8A7-CBC319DCC9BD}"/>
    <dgm:cxn modelId="{35490AD2-77C6-4394-8FD1-2B394B05C0DD}" srcId="{9E28245C-4892-4215-8471-798B60DEF35B}" destId="{C8F6ED4A-65EE-4615-A006-CC108EA79D53}" srcOrd="2" destOrd="0" parTransId="{5329C084-0768-4B4A-95DB-52BF9A9EA079}" sibTransId="{CCC8B752-068F-4468-84FA-CAD2D756A933}"/>
    <dgm:cxn modelId="{24BC2383-A335-43B7-BCF0-C66A8E18CB6B}" type="presOf" srcId="{A2FCAAAE-A3C1-443C-BB21-B7516E70B324}" destId="{F7E0105B-5A74-4860-A10C-D01011236A1D}" srcOrd="0" destOrd="0" presId="urn:microsoft.com/office/officeart/2005/8/layout/vList5"/>
    <dgm:cxn modelId="{F66F536D-4531-46BF-9B31-104C03C36DA5}" srcId="{B0257F09-E1A1-41EE-9E36-ED37240B9273}" destId="{93D0EA0B-45B8-4391-A814-5D51DBE7C64B}" srcOrd="5" destOrd="0" parTransId="{C842A6E0-291B-456F-AA98-B0EFACDE54A4}" sibTransId="{49A4AD59-1A3A-4C69-B1F7-729BC2BE0D30}"/>
    <dgm:cxn modelId="{E5607BCA-B6C1-434E-8253-B5AD32CBD758}" srcId="{C8F6ED4A-65EE-4615-A006-CC108EA79D53}" destId="{C62D8DEF-464B-4C04-8971-38128BF41AA0}" srcOrd="1" destOrd="0" parTransId="{FC2A0EBD-DE0C-42AA-99AD-B20267A6E1AF}" sibTransId="{5D4AC990-2DBF-4B75-AEBB-D6FC1978034E}"/>
    <dgm:cxn modelId="{F68A139A-F6E8-426A-8723-D203571A7905}" srcId="{B0257F09-E1A1-41EE-9E36-ED37240B9273}" destId="{9A763D76-7FCB-428E-BCE1-59B0B09C9D93}" srcOrd="1" destOrd="0" parTransId="{9632A02B-A814-4223-AA17-1DF24D88A521}" sibTransId="{4D991409-B563-4C5E-A5DE-76FECB0F1A38}"/>
    <dgm:cxn modelId="{9DBB8080-B3A0-435B-86C2-B1CBDED34068}" type="presOf" srcId="{DAEA3606-50BC-475B-A26A-22EF3954F38B}" destId="{94E265D5-5E96-4DF3-A835-31E938740FEC}" srcOrd="0" destOrd="0" presId="urn:microsoft.com/office/officeart/2005/8/layout/vList5"/>
    <dgm:cxn modelId="{974C4B70-195E-46F7-9320-7D5E30BDE9A3}" type="presOf" srcId="{C62D8DEF-464B-4C04-8971-38128BF41AA0}" destId="{6679D996-1D36-4D36-9B12-BCDECD29C0FD}" srcOrd="0" destOrd="1" presId="urn:microsoft.com/office/officeart/2005/8/layout/vList5"/>
    <dgm:cxn modelId="{08999827-D5B5-430E-9656-ED10D9907FAA}" type="presOf" srcId="{B4BFF093-1362-4D73-988E-ACE68E08B72C}" destId="{6679D996-1D36-4D36-9B12-BCDECD29C0FD}" srcOrd="0" destOrd="3" presId="urn:microsoft.com/office/officeart/2005/8/layout/vList5"/>
    <dgm:cxn modelId="{9305ED7F-B3B5-4900-BFCF-554D7A060088}" srcId="{C8F6ED4A-65EE-4615-A006-CC108EA79D53}" destId="{82515678-D567-44A4-A5EB-31126445E591}" srcOrd="0" destOrd="0" parTransId="{C4A445A6-3E15-4708-8988-886F8393F3EF}" sibTransId="{990FF45F-021E-4087-B585-CFBAFF8FEED8}"/>
    <dgm:cxn modelId="{8BE1F556-04C8-4550-ACCA-D9911E48F4F9}" srcId="{41F87CE0-9DD1-4FBD-B130-326A5071174A}" destId="{2295DC55-BB27-4A2A-BE30-A0DDCAF0B06A}" srcOrd="1" destOrd="0" parTransId="{3E154995-8358-42AE-8EB8-3246B3C40BBA}" sibTransId="{94CE5FFE-9F18-460A-8D89-D9AAB57B7039}"/>
    <dgm:cxn modelId="{4868B112-BAEF-4776-9DD6-40E8C5B54740}" type="presOf" srcId="{50ABD5BD-7D25-4DD0-8855-151D8C19835B}" destId="{94E265D5-5E96-4DF3-A835-31E938740FEC}" srcOrd="0" destOrd="2" presId="urn:microsoft.com/office/officeart/2005/8/layout/vList5"/>
    <dgm:cxn modelId="{E8EDF4F0-20AC-40CB-8B11-7CAFD4C1929C}" type="presOf" srcId="{56DCB628-84E7-4F4E-A24C-24ADC2AC545C}" destId="{94E265D5-5E96-4DF3-A835-31E938740FEC}" srcOrd="0" destOrd="3" presId="urn:microsoft.com/office/officeart/2005/8/layout/vList5"/>
    <dgm:cxn modelId="{D1CC88D4-9F2E-4FE4-BA2F-8BABADA8FFA8}" type="presOf" srcId="{C8F6ED4A-65EE-4615-A006-CC108EA79D53}" destId="{9A7E2D40-B884-464B-B5A9-69BE4B70B31D}" srcOrd="0" destOrd="0" presId="urn:microsoft.com/office/officeart/2005/8/layout/vList5"/>
    <dgm:cxn modelId="{2F6A008A-5D0D-46CE-94F2-96F87A4D3FC9}" srcId="{C8F6ED4A-65EE-4615-A006-CC108EA79D53}" destId="{B3679E89-77FF-41E6-93FB-73B352068678}" srcOrd="2" destOrd="0" parTransId="{8FA8ABB4-7F13-4693-9D12-320FE1BD4479}" sibTransId="{319BDF4B-A9A4-447B-ACE5-0D661DD9CC80}"/>
    <dgm:cxn modelId="{EC07E0DB-A663-4ACC-992D-EDEDC21DEA84}" srcId="{B0257F09-E1A1-41EE-9E36-ED37240B9273}" destId="{56DCB628-84E7-4F4E-A24C-24ADC2AC545C}" srcOrd="3" destOrd="0" parTransId="{33CE48CC-0B21-418A-AFB7-147F06B64C3A}" sibTransId="{ADA96DE3-7A4B-4823-A0EC-A4E107E0AC91}"/>
    <dgm:cxn modelId="{74E66480-DF67-49ED-867D-6F84B73DE326}" srcId="{B0257F09-E1A1-41EE-9E36-ED37240B9273}" destId="{50ABD5BD-7D25-4DD0-8855-151D8C19835B}" srcOrd="2" destOrd="0" parTransId="{62524D45-D80D-4C25-94DE-BAFE537247D3}" sibTransId="{CE7503C4-7AE6-4A19-848D-ADBED123AB8D}"/>
    <dgm:cxn modelId="{E8C78B7B-37F1-44CE-9509-E838F7D6F5B6}" type="presOf" srcId="{41F87CE0-9DD1-4FBD-B130-326A5071174A}" destId="{EBFAAC29-E14B-46C6-B518-215351A73139}" srcOrd="0" destOrd="0" presId="urn:microsoft.com/office/officeart/2005/8/layout/vList5"/>
    <dgm:cxn modelId="{694F9716-57A0-4417-802C-7F56F581E124}" type="presOf" srcId="{09ED64B9-1368-4BB0-8C09-893BB0815924}" destId="{94E265D5-5E96-4DF3-A835-31E938740FEC}" srcOrd="0" destOrd="4" presId="urn:microsoft.com/office/officeart/2005/8/layout/vList5"/>
    <dgm:cxn modelId="{6B447FC1-1A4A-49EA-89DA-E74975FFC9D4}" srcId="{41F87CE0-9DD1-4FBD-B130-326A5071174A}" destId="{A2FCAAAE-A3C1-443C-BB21-B7516E70B324}" srcOrd="0" destOrd="0" parTransId="{F078A5BB-EB2F-4292-9C42-B68DE97A44E0}" sibTransId="{BC254E74-7C79-4513-A6AC-1511EBCBB260}"/>
    <dgm:cxn modelId="{63DD1593-7CB2-403B-AD45-4AA54FE0A657}" type="presParOf" srcId="{53DDE8D4-096B-4F4C-82A7-B70F94F8AB15}" destId="{CFDB0FF7-8D0F-44AF-A43A-5CD524A7FC87}" srcOrd="0" destOrd="0" presId="urn:microsoft.com/office/officeart/2005/8/layout/vList5"/>
    <dgm:cxn modelId="{EEABEB0A-F097-479D-A519-A752A480449B}" type="presParOf" srcId="{CFDB0FF7-8D0F-44AF-A43A-5CD524A7FC87}" destId="{EBFAAC29-E14B-46C6-B518-215351A73139}" srcOrd="0" destOrd="0" presId="urn:microsoft.com/office/officeart/2005/8/layout/vList5"/>
    <dgm:cxn modelId="{3343410A-573F-4793-896E-729C7BD2035C}" type="presParOf" srcId="{CFDB0FF7-8D0F-44AF-A43A-5CD524A7FC87}" destId="{F7E0105B-5A74-4860-A10C-D01011236A1D}" srcOrd="1" destOrd="0" presId="urn:microsoft.com/office/officeart/2005/8/layout/vList5"/>
    <dgm:cxn modelId="{115C348F-B3FF-49C8-8AB8-66781242B790}" type="presParOf" srcId="{53DDE8D4-096B-4F4C-82A7-B70F94F8AB15}" destId="{41C35121-E03F-467E-8E10-C25E5B36CA3C}" srcOrd="1" destOrd="0" presId="urn:microsoft.com/office/officeart/2005/8/layout/vList5"/>
    <dgm:cxn modelId="{BCE1214D-E7FB-49DC-BC2D-04BFF2F8CF2E}" type="presParOf" srcId="{53DDE8D4-096B-4F4C-82A7-B70F94F8AB15}" destId="{848A55A7-E0E2-4FC1-94B0-18738C1A5B96}" srcOrd="2" destOrd="0" presId="urn:microsoft.com/office/officeart/2005/8/layout/vList5"/>
    <dgm:cxn modelId="{D9A5B54B-FD46-4112-9314-6B4B4982E75D}" type="presParOf" srcId="{848A55A7-E0E2-4FC1-94B0-18738C1A5B96}" destId="{893905E1-B8D9-4541-ABE8-AC367E0B9D56}" srcOrd="0" destOrd="0" presId="urn:microsoft.com/office/officeart/2005/8/layout/vList5"/>
    <dgm:cxn modelId="{B5BECDDE-6307-4362-B50E-79C81E649CB1}" type="presParOf" srcId="{848A55A7-E0E2-4FC1-94B0-18738C1A5B96}" destId="{94E265D5-5E96-4DF3-A835-31E938740FEC}" srcOrd="1" destOrd="0" presId="urn:microsoft.com/office/officeart/2005/8/layout/vList5"/>
    <dgm:cxn modelId="{7A0DE965-5766-409B-9086-3A69C1E999A7}" type="presParOf" srcId="{53DDE8D4-096B-4F4C-82A7-B70F94F8AB15}" destId="{D3140478-9F8A-4047-B676-8117712675A2}" srcOrd="3" destOrd="0" presId="urn:microsoft.com/office/officeart/2005/8/layout/vList5"/>
    <dgm:cxn modelId="{E98745F0-8696-4BDF-A2E7-EBCE7B85C5F3}" type="presParOf" srcId="{53DDE8D4-096B-4F4C-82A7-B70F94F8AB15}" destId="{CA6F1632-9C8B-4FE3-860E-1F47F54EE479}" srcOrd="4" destOrd="0" presId="urn:microsoft.com/office/officeart/2005/8/layout/vList5"/>
    <dgm:cxn modelId="{837AF5DF-7C6F-417F-AFB6-D3C0F16E18BC}" type="presParOf" srcId="{CA6F1632-9C8B-4FE3-860E-1F47F54EE479}" destId="{9A7E2D40-B884-464B-B5A9-69BE4B70B31D}" srcOrd="0" destOrd="0" presId="urn:microsoft.com/office/officeart/2005/8/layout/vList5"/>
    <dgm:cxn modelId="{CE55F58A-A15F-46B5-8519-B24E23F03C8B}" type="presParOf" srcId="{CA6F1632-9C8B-4FE3-860E-1F47F54EE479}" destId="{6679D996-1D36-4D36-9B12-BCDECD29C0F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9E28245C-4892-4215-8471-798B60DEF35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41F87CE0-9DD1-4FBD-B130-326A5071174A}">
      <dgm:prSet phldrT="[Κείμενο]"/>
      <dgm:spPr/>
      <dgm:t>
        <a:bodyPr/>
        <a:lstStyle/>
        <a:p>
          <a:r>
            <a:rPr lang="el-GR" dirty="0" smtClean="0"/>
            <a:t>Οικονομικός Δείκτης </a:t>
          </a:r>
          <a:endParaRPr lang="el-GR" dirty="0"/>
        </a:p>
      </dgm:t>
    </dgm:pt>
    <dgm:pt modelId="{42D3CC1C-B075-4C4F-A8C9-4985D6A84D53}" type="parTrans" cxnId="{F4A49B94-2795-48B1-B865-B6B0FFB0554C}">
      <dgm:prSet/>
      <dgm:spPr/>
      <dgm:t>
        <a:bodyPr/>
        <a:lstStyle/>
        <a:p>
          <a:endParaRPr lang="el-GR"/>
        </a:p>
      </dgm:t>
    </dgm:pt>
    <dgm:pt modelId="{9EE8F260-FB06-4224-8953-FEB83264E9C9}" type="sibTrans" cxnId="{F4A49B94-2795-48B1-B865-B6B0FFB0554C}">
      <dgm:prSet/>
      <dgm:spPr/>
      <dgm:t>
        <a:bodyPr/>
        <a:lstStyle/>
        <a:p>
          <a:endParaRPr lang="el-GR"/>
        </a:p>
      </dgm:t>
    </dgm:pt>
    <dgm:pt modelId="{A2FCAAAE-A3C1-443C-BB21-B7516E70B324}">
      <dgm:prSet phldrT="[Κείμενο]" custT="1"/>
      <dgm:spPr/>
      <dgm:t>
        <a:bodyPr/>
        <a:lstStyle/>
        <a:p>
          <a:pPr marL="114300"/>
          <a:r>
            <a:rPr lang="en-US" sz="1400" b="1" dirty="0" smtClean="0">
              <a:solidFill>
                <a:srgbClr val="FF0000"/>
              </a:solidFill>
            </a:rPr>
            <a:t>F100 </a:t>
          </a:r>
          <a:r>
            <a:rPr lang="en-US" sz="1300" b="1" dirty="0" smtClean="0"/>
            <a:t>- </a:t>
          </a:r>
          <a:r>
            <a:rPr lang="el-GR" sz="1300" b="1" dirty="0" smtClean="0"/>
            <a:t>Ποσό Πιστοποιημένων Δαπανών </a:t>
          </a:r>
          <a:r>
            <a:rPr lang="el-GR" sz="1300" b="1" dirty="0" smtClean="0">
              <a:solidFill>
                <a:srgbClr val="FF0000"/>
              </a:solidFill>
            </a:rPr>
            <a:t>31/12/2018</a:t>
          </a:r>
          <a:endParaRPr lang="el-GR" sz="1300" b="1" dirty="0"/>
        </a:p>
      </dgm:t>
    </dgm:pt>
    <dgm:pt modelId="{F078A5BB-EB2F-4292-9C42-B68DE97A44E0}" type="parTrans" cxnId="{6B447FC1-1A4A-49EA-89DA-E74975FFC9D4}">
      <dgm:prSet/>
      <dgm:spPr/>
      <dgm:t>
        <a:bodyPr/>
        <a:lstStyle/>
        <a:p>
          <a:endParaRPr lang="el-GR"/>
        </a:p>
      </dgm:t>
    </dgm:pt>
    <dgm:pt modelId="{BC254E74-7C79-4513-A6AC-1511EBCBB260}" type="sibTrans" cxnId="{6B447FC1-1A4A-49EA-89DA-E74975FFC9D4}">
      <dgm:prSet/>
      <dgm:spPr/>
      <dgm:t>
        <a:bodyPr/>
        <a:lstStyle/>
        <a:p>
          <a:endParaRPr lang="el-GR"/>
        </a:p>
      </dgm:t>
    </dgm:pt>
    <dgm:pt modelId="{2295DC55-BB27-4A2A-BE30-A0DDCAF0B06A}">
      <dgm:prSet phldrT="[Κείμενο]" custT="1"/>
      <dgm:spPr/>
      <dgm:t>
        <a:bodyPr/>
        <a:lstStyle/>
        <a:p>
          <a:pPr marL="288000"/>
          <a:r>
            <a:rPr lang="el-GR" sz="1200" dirty="0" smtClean="0"/>
            <a:t>Συμπλήρωση με βάση ενιαία προσέγγιση σε όλο το Πρόγραμμα (1,1 * Ν+3) = </a:t>
          </a:r>
          <a:r>
            <a:rPr lang="el-GR" sz="1200" b="1" dirty="0" smtClean="0">
              <a:solidFill>
                <a:srgbClr val="FF0000"/>
              </a:solidFill>
            </a:rPr>
            <a:t>16,8 Μ€	</a:t>
          </a:r>
          <a:r>
            <a:rPr lang="el-GR" sz="1200" b="1" dirty="0" smtClean="0">
              <a:solidFill>
                <a:schemeClr val="tx1"/>
              </a:solidFill>
            </a:rPr>
            <a:t>							Επίτευξη: </a:t>
          </a:r>
          <a:r>
            <a:rPr lang="el-GR" sz="1200" b="1" dirty="0" smtClean="0">
              <a:solidFill>
                <a:srgbClr val="FF0000"/>
              </a:solidFill>
            </a:rPr>
            <a:t>23,1% </a:t>
          </a:r>
          <a:r>
            <a:rPr lang="el-GR" sz="1200" b="0" dirty="0" smtClean="0">
              <a:solidFill>
                <a:schemeClr val="tx1"/>
              </a:solidFill>
            </a:rPr>
            <a:t>(3,9 Μ€)</a:t>
          </a:r>
          <a:endParaRPr lang="el-GR" sz="1200" b="1" dirty="0">
            <a:solidFill>
              <a:srgbClr val="FF0000"/>
            </a:solidFill>
          </a:endParaRPr>
        </a:p>
      </dgm:t>
    </dgm:pt>
    <dgm:pt modelId="{3E154995-8358-42AE-8EB8-3246B3C40BBA}" type="parTrans" cxnId="{8BE1F556-04C8-4550-ACCA-D9911E48F4F9}">
      <dgm:prSet/>
      <dgm:spPr/>
      <dgm:t>
        <a:bodyPr/>
        <a:lstStyle/>
        <a:p>
          <a:endParaRPr lang="el-GR"/>
        </a:p>
      </dgm:t>
    </dgm:pt>
    <dgm:pt modelId="{94CE5FFE-9F18-460A-8D89-D9AAB57B7039}" type="sibTrans" cxnId="{8BE1F556-04C8-4550-ACCA-D9911E48F4F9}">
      <dgm:prSet/>
      <dgm:spPr/>
      <dgm:t>
        <a:bodyPr/>
        <a:lstStyle/>
        <a:p>
          <a:endParaRPr lang="el-GR"/>
        </a:p>
      </dgm:t>
    </dgm:pt>
    <dgm:pt modelId="{B0257F09-E1A1-41EE-9E36-ED37240B9273}">
      <dgm:prSet phldrT="[Κείμενο]"/>
      <dgm:spPr/>
      <dgm:t>
        <a:bodyPr/>
        <a:lstStyle/>
        <a:p>
          <a:r>
            <a:rPr lang="el-GR" dirty="0" smtClean="0"/>
            <a:t>Δείκτες Εκροής</a:t>
          </a:r>
          <a:endParaRPr lang="el-GR" dirty="0"/>
        </a:p>
      </dgm:t>
    </dgm:pt>
    <dgm:pt modelId="{3D80666D-A83A-4D9D-AC2E-D0E39E759776}" type="parTrans" cxnId="{DDEF60EB-C61B-472D-AAE4-76400290BEDB}">
      <dgm:prSet/>
      <dgm:spPr/>
      <dgm:t>
        <a:bodyPr/>
        <a:lstStyle/>
        <a:p>
          <a:endParaRPr lang="el-GR"/>
        </a:p>
      </dgm:t>
    </dgm:pt>
    <dgm:pt modelId="{F0CFC88D-4781-4591-835F-F46EAC32A103}" type="sibTrans" cxnId="{DDEF60EB-C61B-472D-AAE4-76400290BEDB}">
      <dgm:prSet/>
      <dgm:spPr/>
      <dgm:t>
        <a:bodyPr/>
        <a:lstStyle/>
        <a:p>
          <a:endParaRPr lang="el-GR"/>
        </a:p>
      </dgm:t>
    </dgm:pt>
    <dgm:pt modelId="{DAEA3606-50BC-475B-A26A-22EF3954F38B}">
      <dgm:prSet phldrT="[Κείμενο]" custT="1"/>
      <dgm:spPr/>
      <dgm:t>
        <a:bodyPr/>
        <a:lstStyle/>
        <a:p>
          <a:pPr marL="114300"/>
          <a:r>
            <a:rPr lang="el-GR" sz="1400" b="1" dirty="0" smtClean="0">
              <a:solidFill>
                <a:srgbClr val="FF0000"/>
              </a:solidFill>
            </a:rPr>
            <a:t>T4410</a:t>
          </a:r>
          <a:r>
            <a:rPr lang="el-GR" sz="1400" b="1" dirty="0" smtClean="0"/>
            <a:t>	: </a:t>
          </a:r>
          <a:r>
            <a:rPr lang="el-GR" sz="1300" b="1" dirty="0" smtClean="0"/>
            <a:t>Επιφάνεια που καλύπτεται από Σχέδια ή Μέτρα Προστασίας</a:t>
          </a:r>
          <a:endParaRPr lang="el-GR" sz="1300" b="1" dirty="0"/>
        </a:p>
      </dgm:t>
    </dgm:pt>
    <dgm:pt modelId="{4814159D-4EBC-42BD-B01A-6B85C5291484}" type="parTrans" cxnId="{913824C5-0BE5-4584-B33D-BB0551821082}">
      <dgm:prSet/>
      <dgm:spPr/>
      <dgm:t>
        <a:bodyPr/>
        <a:lstStyle/>
        <a:p>
          <a:endParaRPr lang="el-GR"/>
        </a:p>
      </dgm:t>
    </dgm:pt>
    <dgm:pt modelId="{E2460B89-8D53-4683-B8A7-CBC319DCC9BD}" type="sibTrans" cxnId="{913824C5-0BE5-4584-B33D-BB0551821082}">
      <dgm:prSet/>
      <dgm:spPr/>
      <dgm:t>
        <a:bodyPr/>
        <a:lstStyle/>
        <a:p>
          <a:endParaRPr lang="el-GR"/>
        </a:p>
      </dgm:t>
    </dgm:pt>
    <dgm:pt modelId="{AC8A2790-F6C3-44AF-8A24-15F2E8BB10A1}">
      <dgm:prSet phldrT="[Κείμενο]" custT="1"/>
      <dgm:spPr/>
      <dgm:t>
        <a:bodyPr/>
        <a:lstStyle/>
        <a:p>
          <a:r>
            <a:rPr lang="el-GR" sz="1200" dirty="0" smtClean="0"/>
            <a:t>Βασικό Στάδιο Υλοποίησης</a:t>
          </a:r>
          <a:endParaRPr lang="el-GR" sz="1200" b="0" dirty="0"/>
        </a:p>
      </dgm:t>
    </dgm:pt>
    <dgm:pt modelId="{73D3D09A-4B43-46E5-9B46-E04C8BF5E183}" type="parTrans" cxnId="{28DA59A0-8C5D-4A88-A098-922F55D7DD74}">
      <dgm:prSet/>
      <dgm:spPr/>
      <dgm:t>
        <a:bodyPr/>
        <a:lstStyle/>
        <a:p>
          <a:endParaRPr lang="el-GR"/>
        </a:p>
      </dgm:t>
    </dgm:pt>
    <dgm:pt modelId="{405B9F2E-5200-47A5-8DFB-BCC4EF310EAE}" type="sibTrans" cxnId="{28DA59A0-8C5D-4A88-A098-922F55D7DD74}">
      <dgm:prSet/>
      <dgm:spPr/>
      <dgm:t>
        <a:bodyPr/>
        <a:lstStyle/>
        <a:p>
          <a:endParaRPr lang="el-GR"/>
        </a:p>
      </dgm:t>
    </dgm:pt>
    <dgm:pt modelId="{F1D36102-6FCC-4A28-9CC6-5BA0FB7D02A4}">
      <dgm:prSet phldrT="[Κείμενο]" custT="1"/>
      <dgm:spPr/>
      <dgm:t>
        <a:bodyPr/>
        <a:lstStyle/>
        <a:p>
          <a:pPr marL="114300"/>
          <a:r>
            <a:rPr lang="en-US" sz="1400" b="1" i="0" u="none" dirty="0" smtClean="0">
              <a:solidFill>
                <a:srgbClr val="FF0000"/>
              </a:solidFill>
            </a:rPr>
            <a:t>K397</a:t>
          </a:r>
          <a:r>
            <a:rPr lang="el-GR" sz="1400" b="1" i="0" u="none" dirty="0" smtClean="0"/>
            <a:t> : </a:t>
          </a:r>
          <a:r>
            <a:rPr lang="el-GR" sz="1300" b="1" i="0" u="none" dirty="0" smtClean="0"/>
            <a:t>Αριθμός υπογεγραμμένων συμβάσεων αντιπλημμυρικών έργων (Υποδομές)</a:t>
          </a:r>
          <a:endParaRPr lang="el-GR" sz="1300" b="1" dirty="0"/>
        </a:p>
      </dgm:t>
    </dgm:pt>
    <dgm:pt modelId="{6FE76CE4-DF15-4ABA-AF1A-FC03DC7DB2EB}" type="parTrans" cxnId="{4DE5B968-27B0-44E1-8292-7CCB95A55E52}">
      <dgm:prSet/>
      <dgm:spPr/>
      <dgm:t>
        <a:bodyPr/>
        <a:lstStyle/>
        <a:p>
          <a:endParaRPr lang="el-GR"/>
        </a:p>
      </dgm:t>
    </dgm:pt>
    <dgm:pt modelId="{D645179A-3A26-43F4-B20F-B4A8486DE85A}" type="sibTrans" cxnId="{4DE5B968-27B0-44E1-8292-7CCB95A55E52}">
      <dgm:prSet/>
      <dgm:spPr/>
      <dgm:t>
        <a:bodyPr/>
        <a:lstStyle/>
        <a:p>
          <a:endParaRPr lang="el-GR"/>
        </a:p>
      </dgm:t>
    </dgm:pt>
    <dgm:pt modelId="{5C8B4B51-5781-459A-8517-80059D07A5D0}">
      <dgm:prSet custT="1"/>
      <dgm:spPr/>
      <dgm:t>
        <a:bodyPr/>
        <a:lstStyle/>
        <a:p>
          <a:pPr marL="288000"/>
          <a:r>
            <a:rPr lang="el-GR" sz="1200" b="0" dirty="0" smtClean="0">
              <a:solidFill>
                <a:schemeClr val="tx1"/>
              </a:solidFill>
            </a:rPr>
            <a:t>Ορόσημο 2018</a:t>
          </a:r>
          <a:r>
            <a:rPr lang="el-GR" sz="1200" b="1" dirty="0" smtClean="0">
              <a:solidFill>
                <a:schemeClr val="tx1"/>
              </a:solidFill>
            </a:rPr>
            <a:t>:  </a:t>
          </a:r>
          <a:r>
            <a:rPr lang="el-GR" sz="1200" b="1" dirty="0" smtClean="0">
              <a:solidFill>
                <a:srgbClr val="FF0000"/>
              </a:solidFill>
            </a:rPr>
            <a:t>3 συμβάσεις				</a:t>
          </a:r>
          <a:r>
            <a:rPr lang="el-GR" sz="1200" b="1" dirty="0" smtClean="0">
              <a:solidFill>
                <a:schemeClr val="tx1"/>
              </a:solidFill>
            </a:rPr>
            <a:t>Επίτευξη:</a:t>
          </a:r>
          <a:r>
            <a:rPr lang="el-GR" sz="1200" dirty="0" smtClean="0">
              <a:solidFill>
                <a:srgbClr val="FF0000"/>
              </a:solidFill>
            </a:rPr>
            <a:t> </a:t>
          </a:r>
          <a:r>
            <a:rPr lang="el-GR" sz="1200" b="1" dirty="0" smtClean="0">
              <a:solidFill>
                <a:srgbClr val="FF0000"/>
              </a:solidFill>
            </a:rPr>
            <a:t>0% </a:t>
          </a:r>
          <a:endParaRPr lang="el-GR" sz="1400" b="1" i="0" u="none" dirty="0" smtClean="0">
            <a:solidFill>
              <a:srgbClr val="FF0000"/>
            </a:solidFill>
          </a:endParaRPr>
        </a:p>
      </dgm:t>
    </dgm:pt>
    <dgm:pt modelId="{B0F5AE6D-BB2E-4787-A93F-B87ADF2A6E52}" type="parTrans" cxnId="{1C968008-F4CF-4677-A3F1-0264274673FB}">
      <dgm:prSet/>
      <dgm:spPr/>
      <dgm:t>
        <a:bodyPr/>
        <a:lstStyle/>
        <a:p>
          <a:endParaRPr lang="el-GR"/>
        </a:p>
      </dgm:t>
    </dgm:pt>
    <dgm:pt modelId="{69CD8571-79B3-4371-95D4-908DB841B67F}" type="sibTrans" cxnId="{1C968008-F4CF-4677-A3F1-0264274673FB}">
      <dgm:prSet/>
      <dgm:spPr/>
      <dgm:t>
        <a:bodyPr/>
        <a:lstStyle/>
        <a:p>
          <a:endParaRPr lang="el-GR"/>
        </a:p>
      </dgm:t>
    </dgm:pt>
    <dgm:pt modelId="{260DD5EE-60A9-452B-BF08-A2BCD0BF7E34}">
      <dgm:prSet custT="1"/>
      <dgm:spPr/>
      <dgm:t>
        <a:bodyPr/>
        <a:lstStyle/>
        <a:p>
          <a:pPr marL="288000"/>
          <a:r>
            <a:rPr lang="el-GR" sz="1200" b="0" dirty="0" smtClean="0"/>
            <a:t>Σχέδια/μελέτες διαχείρισης κινδύνου πλημμυρών</a:t>
          </a:r>
          <a:endParaRPr lang="el-GR" sz="1400" b="1" dirty="0" smtClean="0"/>
        </a:p>
      </dgm:t>
    </dgm:pt>
    <dgm:pt modelId="{4416CE24-C8F9-4D77-8576-890D6ACDC05E}" type="parTrans" cxnId="{888E5C7B-B84A-4227-A773-28F13BFF471A}">
      <dgm:prSet/>
      <dgm:spPr/>
      <dgm:t>
        <a:bodyPr/>
        <a:lstStyle/>
        <a:p>
          <a:endParaRPr lang="el-GR"/>
        </a:p>
      </dgm:t>
    </dgm:pt>
    <dgm:pt modelId="{AB8317E4-EA6A-47D0-8E60-07693A0ACF6D}" type="sibTrans" cxnId="{888E5C7B-B84A-4227-A773-28F13BFF471A}">
      <dgm:prSet/>
      <dgm:spPr/>
      <dgm:t>
        <a:bodyPr/>
        <a:lstStyle/>
        <a:p>
          <a:endParaRPr lang="el-GR"/>
        </a:p>
      </dgm:t>
    </dgm:pt>
    <dgm:pt modelId="{BC836938-C6F8-461E-B7E7-E17E195997DD}">
      <dgm:prSet custT="1"/>
      <dgm:spPr/>
      <dgm:t>
        <a:bodyPr/>
        <a:lstStyle/>
        <a:p>
          <a:pPr marL="288000"/>
          <a:r>
            <a:rPr lang="el-GR" sz="1200" b="0" dirty="0" smtClean="0"/>
            <a:t>‘Έργα υποδομών αντιπλημμυρικής προστασίας</a:t>
          </a:r>
          <a:endParaRPr lang="el-GR" sz="1200" b="0" dirty="0"/>
        </a:p>
      </dgm:t>
    </dgm:pt>
    <dgm:pt modelId="{A3697AA0-7A87-4A70-AEAD-2CAC0E08A265}" type="parTrans" cxnId="{2446BC54-B818-4967-8FCA-27F22D58E6A7}">
      <dgm:prSet/>
      <dgm:spPr/>
      <dgm:t>
        <a:bodyPr/>
        <a:lstStyle/>
        <a:p>
          <a:endParaRPr lang="el-GR"/>
        </a:p>
      </dgm:t>
    </dgm:pt>
    <dgm:pt modelId="{DCDF0CEB-D75D-4BAD-93D8-7451A1E619FD}" type="sibTrans" cxnId="{2446BC54-B818-4967-8FCA-27F22D58E6A7}">
      <dgm:prSet/>
      <dgm:spPr/>
      <dgm:t>
        <a:bodyPr/>
        <a:lstStyle/>
        <a:p>
          <a:endParaRPr lang="el-GR"/>
        </a:p>
      </dgm:t>
    </dgm:pt>
    <dgm:pt modelId="{63E94473-C436-469F-8B71-AB8AF53299E7}">
      <dgm:prSet custT="1"/>
      <dgm:spPr/>
      <dgm:t>
        <a:bodyPr/>
        <a:lstStyle/>
        <a:p>
          <a:pPr marL="288000"/>
          <a:r>
            <a:rPr lang="el-GR" sz="1200" b="0" dirty="0" smtClean="0">
              <a:solidFill>
                <a:schemeClr val="tx1"/>
              </a:solidFill>
            </a:rPr>
            <a:t>Ορόσημο 2018</a:t>
          </a:r>
          <a:r>
            <a:rPr lang="el-GR" sz="1200" b="1" dirty="0" smtClean="0">
              <a:solidFill>
                <a:schemeClr val="tx1"/>
              </a:solidFill>
            </a:rPr>
            <a:t>: </a:t>
          </a:r>
          <a:r>
            <a:rPr lang="el-GR" sz="1200" b="1" dirty="0" smtClean="0">
              <a:solidFill>
                <a:srgbClr val="FF0000"/>
              </a:solidFill>
            </a:rPr>
            <a:t>68.443 </a:t>
          </a:r>
          <a:r>
            <a:rPr lang="en-US" sz="1200" b="1" dirty="0" smtClean="0">
              <a:solidFill>
                <a:srgbClr val="FF0000"/>
              </a:solidFill>
            </a:rPr>
            <a:t>km</a:t>
          </a:r>
          <a:r>
            <a:rPr lang="en-US" sz="1200" b="1" baseline="30000" dirty="0" smtClean="0">
              <a:solidFill>
                <a:srgbClr val="FF0000"/>
              </a:solidFill>
            </a:rPr>
            <a:t>2</a:t>
          </a:r>
          <a:endParaRPr lang="el-GR" sz="1200" b="1" baseline="30000" dirty="0" smtClean="0">
            <a:solidFill>
              <a:srgbClr val="FF0000"/>
            </a:solidFill>
          </a:endParaRPr>
        </a:p>
      </dgm:t>
    </dgm:pt>
    <dgm:pt modelId="{1AC97A77-CFF8-44C1-9CE1-E627A59BC205}" type="parTrans" cxnId="{1A1AFDEF-102D-4159-A726-9D5C5465F369}">
      <dgm:prSet/>
      <dgm:spPr/>
      <dgm:t>
        <a:bodyPr/>
        <a:lstStyle/>
        <a:p>
          <a:endParaRPr lang="el-GR"/>
        </a:p>
      </dgm:t>
    </dgm:pt>
    <dgm:pt modelId="{49A13E40-CF17-4C26-B49F-0DABBAA293E2}" type="sibTrans" cxnId="{1A1AFDEF-102D-4159-A726-9D5C5465F369}">
      <dgm:prSet/>
      <dgm:spPr/>
      <dgm:t>
        <a:bodyPr/>
        <a:lstStyle/>
        <a:p>
          <a:endParaRPr lang="el-GR"/>
        </a:p>
      </dgm:t>
    </dgm:pt>
    <dgm:pt modelId="{93C9B76C-21A6-4EBE-9004-32337626714A}">
      <dgm:prSet custT="1"/>
      <dgm:spPr/>
      <dgm:t>
        <a:bodyPr/>
        <a:lstStyle/>
        <a:p>
          <a:pPr marL="288000"/>
          <a:r>
            <a:rPr lang="el-GR" sz="1200" b="0" dirty="0" smtClean="0"/>
            <a:t>Τιμή στόχος 2023: 131.621 </a:t>
          </a:r>
          <a:r>
            <a:rPr lang="en-US" sz="1200" b="0" dirty="0" smtClean="0"/>
            <a:t>km</a:t>
          </a:r>
          <a:r>
            <a:rPr lang="en-US" sz="1200" b="0" baseline="30000" dirty="0" smtClean="0"/>
            <a:t>2</a:t>
          </a:r>
          <a:endParaRPr lang="el-GR" sz="1400" b="1" dirty="0" smtClean="0"/>
        </a:p>
      </dgm:t>
    </dgm:pt>
    <dgm:pt modelId="{5432F12A-4740-4B8B-A4D2-53D42F4B9D93}" type="parTrans" cxnId="{3EE14986-BFC2-4A94-A56E-ABB5BAA52435}">
      <dgm:prSet/>
      <dgm:spPr/>
      <dgm:t>
        <a:bodyPr/>
        <a:lstStyle/>
        <a:p>
          <a:endParaRPr lang="el-GR"/>
        </a:p>
      </dgm:t>
    </dgm:pt>
    <dgm:pt modelId="{A4B901E9-55FD-433B-BAA4-F0C8B6B8D338}" type="sibTrans" cxnId="{3EE14986-BFC2-4A94-A56E-ABB5BAA52435}">
      <dgm:prSet/>
      <dgm:spPr/>
      <dgm:t>
        <a:bodyPr/>
        <a:lstStyle/>
        <a:p>
          <a:endParaRPr lang="el-GR"/>
        </a:p>
      </dgm:t>
    </dgm:pt>
    <dgm:pt modelId="{42733555-D4F9-4D1F-8F0F-F09E215003B8}">
      <dgm:prSet custT="1"/>
      <dgm:spPr/>
      <dgm:t>
        <a:bodyPr/>
        <a:lstStyle/>
        <a:p>
          <a:pPr marL="114300"/>
          <a:r>
            <a:rPr lang="en-US" sz="1400" b="1" dirty="0" smtClean="0"/>
            <a:t>CO20</a:t>
          </a:r>
          <a:r>
            <a:rPr lang="el-GR" sz="1400" b="1" dirty="0" smtClean="0"/>
            <a:t> : </a:t>
          </a:r>
          <a:r>
            <a:rPr lang="el-GR" sz="1300" b="1" dirty="0" smtClean="0"/>
            <a:t>Πληθυσμός που ωφελείται από αντιπλημμυρικά έργα</a:t>
          </a:r>
          <a:endParaRPr lang="el-GR" sz="1300" b="1" dirty="0"/>
        </a:p>
      </dgm:t>
    </dgm:pt>
    <dgm:pt modelId="{440FC82F-79D5-4874-9281-BEE354FA4540}" type="sibTrans" cxnId="{234CC16E-DC7E-4C2E-AAF5-C00267165B91}">
      <dgm:prSet/>
      <dgm:spPr/>
      <dgm:t>
        <a:bodyPr/>
        <a:lstStyle/>
        <a:p>
          <a:endParaRPr lang="el-GR"/>
        </a:p>
      </dgm:t>
    </dgm:pt>
    <dgm:pt modelId="{70579330-366D-4516-8DAA-946B4733FC2F}" type="parTrans" cxnId="{234CC16E-DC7E-4C2E-AAF5-C00267165B91}">
      <dgm:prSet/>
      <dgm:spPr/>
      <dgm:t>
        <a:bodyPr/>
        <a:lstStyle/>
        <a:p>
          <a:endParaRPr lang="el-GR"/>
        </a:p>
      </dgm:t>
    </dgm:pt>
    <dgm:pt modelId="{22C71B8F-D815-4418-86C6-3588347EDD08}">
      <dgm:prSet custT="1"/>
      <dgm:spPr/>
      <dgm:t>
        <a:bodyPr/>
        <a:lstStyle/>
        <a:p>
          <a:pPr marL="288000"/>
          <a:r>
            <a:rPr lang="el-GR" sz="1200" b="0" dirty="0" smtClean="0"/>
            <a:t>Τιμή στόχος 2023: 100.000 άτομα</a:t>
          </a:r>
          <a:endParaRPr lang="el-GR" sz="1200" b="0" dirty="0"/>
        </a:p>
      </dgm:t>
    </dgm:pt>
    <dgm:pt modelId="{4C2AB083-CFE8-4168-BD7A-AFD557B31AA4}" type="parTrans" cxnId="{86843D6C-BED9-4449-9641-BB6A340AEA18}">
      <dgm:prSet/>
      <dgm:spPr/>
      <dgm:t>
        <a:bodyPr/>
        <a:lstStyle/>
        <a:p>
          <a:endParaRPr lang="el-GR"/>
        </a:p>
      </dgm:t>
    </dgm:pt>
    <dgm:pt modelId="{4BBC6149-3C0E-4F99-9BD3-C6A040F440D6}" type="sibTrans" cxnId="{86843D6C-BED9-4449-9641-BB6A340AEA18}">
      <dgm:prSet/>
      <dgm:spPr/>
      <dgm:t>
        <a:bodyPr/>
        <a:lstStyle/>
        <a:p>
          <a:endParaRPr lang="el-GR"/>
        </a:p>
      </dgm:t>
    </dgm:pt>
    <dgm:pt modelId="{862BA7CB-391E-42EC-BD8F-D4D847784D0C}">
      <dgm:prSet phldrT="[Κείμενο]" custT="1"/>
      <dgm:spPr/>
      <dgm:t>
        <a:bodyPr/>
        <a:lstStyle/>
        <a:p>
          <a:pPr marL="114300"/>
          <a:r>
            <a:rPr lang="el-GR" sz="1400" b="1" dirty="0" smtClean="0">
              <a:solidFill>
                <a:srgbClr val="FF0000"/>
              </a:solidFill>
            </a:rPr>
            <a:t>Κ393</a:t>
          </a:r>
          <a:r>
            <a:rPr lang="el-GR" sz="1300" b="1" dirty="0" smtClean="0"/>
            <a:t> - Αριθμός υπογεγραμμένων συμβάσεων για αντιπλημμυρικά έργα </a:t>
          </a:r>
          <a:r>
            <a:rPr lang="el-GR" sz="1200" b="1" dirty="0" smtClean="0"/>
            <a:t>(μελέτες κινδύνων πλημμυρών) </a:t>
          </a:r>
          <a:endParaRPr lang="el-GR" sz="1200" b="1" dirty="0"/>
        </a:p>
      </dgm:t>
    </dgm:pt>
    <dgm:pt modelId="{FF1FE0D2-D59F-440C-905E-BE741C164254}" type="parTrans" cxnId="{600DE91E-957E-48E9-A70D-F376DED75200}">
      <dgm:prSet/>
      <dgm:spPr/>
      <dgm:t>
        <a:bodyPr/>
        <a:lstStyle/>
        <a:p>
          <a:endParaRPr lang="el-GR"/>
        </a:p>
      </dgm:t>
    </dgm:pt>
    <dgm:pt modelId="{700EDB60-CEBC-4A02-8B45-FFB8F47738B2}" type="sibTrans" cxnId="{600DE91E-957E-48E9-A70D-F376DED75200}">
      <dgm:prSet/>
      <dgm:spPr/>
      <dgm:t>
        <a:bodyPr/>
        <a:lstStyle/>
        <a:p>
          <a:endParaRPr lang="el-GR"/>
        </a:p>
      </dgm:t>
    </dgm:pt>
    <dgm:pt modelId="{50F1D2E9-9C81-40F7-87CB-BBB05B384DCD}">
      <dgm:prSet phldrT="[Κείμενο]" custT="1"/>
      <dgm:spPr/>
      <dgm:t>
        <a:bodyPr/>
        <a:lstStyle/>
        <a:p>
          <a:pPr marL="288000"/>
          <a:r>
            <a:rPr lang="el-GR" sz="1200" b="0" dirty="0" smtClean="0">
              <a:solidFill>
                <a:schemeClr val="tx1"/>
              </a:solidFill>
            </a:rPr>
            <a:t>Ορόσημο 2018</a:t>
          </a:r>
          <a:r>
            <a:rPr lang="el-GR" sz="1200" b="1" dirty="0" smtClean="0">
              <a:solidFill>
                <a:schemeClr val="tx1"/>
              </a:solidFill>
            </a:rPr>
            <a:t>: </a:t>
          </a:r>
          <a:r>
            <a:rPr lang="el-GR" sz="1200" b="1" dirty="0" smtClean="0">
              <a:solidFill>
                <a:srgbClr val="FF0000"/>
              </a:solidFill>
            </a:rPr>
            <a:t>4 συμβάσεις				</a:t>
          </a:r>
          <a:r>
            <a:rPr lang="el-GR" sz="1200" b="1" dirty="0" smtClean="0">
              <a:solidFill>
                <a:schemeClr val="tx1"/>
              </a:solidFill>
            </a:rPr>
            <a:t>Επίτευξη:</a:t>
          </a:r>
          <a:r>
            <a:rPr lang="el-GR" sz="1200" dirty="0" smtClean="0">
              <a:solidFill>
                <a:srgbClr val="FF0000"/>
              </a:solidFill>
            </a:rPr>
            <a:t> </a:t>
          </a:r>
          <a:r>
            <a:rPr lang="el-GR" sz="1200" b="1" dirty="0" smtClean="0">
              <a:solidFill>
                <a:srgbClr val="FF0000"/>
              </a:solidFill>
            </a:rPr>
            <a:t>175% </a:t>
          </a:r>
          <a:r>
            <a:rPr lang="el-GR" sz="1200" b="0" dirty="0" smtClean="0">
              <a:solidFill>
                <a:schemeClr val="tx1"/>
              </a:solidFill>
            </a:rPr>
            <a:t>(7 συμβάσεις)</a:t>
          </a:r>
          <a:endParaRPr lang="el-GR" sz="1200" b="1" dirty="0">
            <a:solidFill>
              <a:srgbClr val="FF0000"/>
            </a:solidFill>
          </a:endParaRPr>
        </a:p>
      </dgm:t>
    </dgm:pt>
    <dgm:pt modelId="{B23A515A-DA13-4357-A70D-BB68F11A5B5B}" type="parTrans" cxnId="{5F6C998B-822A-4B12-AB1A-F193EB2C7E62}">
      <dgm:prSet/>
      <dgm:spPr/>
      <dgm:t>
        <a:bodyPr/>
        <a:lstStyle/>
        <a:p>
          <a:endParaRPr lang="el-GR"/>
        </a:p>
      </dgm:t>
    </dgm:pt>
    <dgm:pt modelId="{E6005DCD-070B-4075-8889-2B8FDA67ED0C}" type="sibTrans" cxnId="{5F6C998B-822A-4B12-AB1A-F193EB2C7E62}">
      <dgm:prSet/>
      <dgm:spPr/>
      <dgm:t>
        <a:bodyPr/>
        <a:lstStyle/>
        <a:p>
          <a:endParaRPr lang="el-GR"/>
        </a:p>
      </dgm:t>
    </dgm:pt>
    <dgm:pt modelId="{53DDE8D4-096B-4F4C-82A7-B70F94F8AB15}" type="pres">
      <dgm:prSet presAssocID="{9E28245C-4892-4215-8471-798B60DEF35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FDB0FF7-8D0F-44AF-A43A-5CD524A7FC87}" type="pres">
      <dgm:prSet presAssocID="{41F87CE0-9DD1-4FBD-B130-326A5071174A}" presName="linNode" presStyleCnt="0"/>
      <dgm:spPr/>
    </dgm:pt>
    <dgm:pt modelId="{EBFAAC29-E14B-46C6-B518-215351A73139}" type="pres">
      <dgm:prSet presAssocID="{41F87CE0-9DD1-4FBD-B130-326A5071174A}" presName="parentText" presStyleLbl="node1" presStyleIdx="0" presStyleCnt="3" custScaleX="47870" custScaleY="82044" custLinFactNeighborX="-9438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7E0105B-5A74-4860-A10C-D01011236A1D}" type="pres">
      <dgm:prSet presAssocID="{41F87CE0-9DD1-4FBD-B130-326A5071174A}" presName="descendantText" presStyleLbl="alignAccFollowNode1" presStyleIdx="0" presStyleCnt="3" custScaleX="15633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1C35121-E03F-467E-8E10-C25E5B36CA3C}" type="pres">
      <dgm:prSet presAssocID="{9EE8F260-FB06-4224-8953-FEB83264E9C9}" presName="sp" presStyleCnt="0"/>
      <dgm:spPr/>
    </dgm:pt>
    <dgm:pt modelId="{848A55A7-E0E2-4FC1-94B0-18738C1A5B96}" type="pres">
      <dgm:prSet presAssocID="{B0257F09-E1A1-41EE-9E36-ED37240B9273}" presName="linNode" presStyleCnt="0"/>
      <dgm:spPr/>
    </dgm:pt>
    <dgm:pt modelId="{893905E1-B8D9-4541-ABE8-AC367E0B9D56}" type="pres">
      <dgm:prSet presAssocID="{B0257F09-E1A1-41EE-9E36-ED37240B9273}" presName="parentText" presStyleLbl="node1" presStyleIdx="1" presStyleCnt="3" custScaleX="47870" custScaleY="128401" custLinFactNeighborX="-9438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4E265D5-5E96-4DF3-A835-31E938740FEC}" type="pres">
      <dgm:prSet presAssocID="{B0257F09-E1A1-41EE-9E36-ED37240B9273}" presName="descendantText" presStyleLbl="alignAccFollowNode1" presStyleIdx="1" presStyleCnt="3" custScaleX="156338" custScaleY="15848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3140478-9F8A-4047-B676-8117712675A2}" type="pres">
      <dgm:prSet presAssocID="{F0CFC88D-4781-4591-835F-F46EAC32A103}" presName="sp" presStyleCnt="0"/>
      <dgm:spPr/>
    </dgm:pt>
    <dgm:pt modelId="{E6D52E31-8440-4BEF-95D3-A77C1F65BFB9}" type="pres">
      <dgm:prSet presAssocID="{AC8A2790-F6C3-44AF-8A24-15F2E8BB10A1}" presName="linNode" presStyleCnt="0"/>
      <dgm:spPr/>
    </dgm:pt>
    <dgm:pt modelId="{3B4F046E-6251-4050-823B-8D819397608A}" type="pres">
      <dgm:prSet presAssocID="{AC8A2790-F6C3-44AF-8A24-15F2E8BB10A1}" presName="parentText" presStyleLbl="node1" presStyleIdx="2" presStyleCnt="3" custScaleX="72238" custLinFactNeighborX="-9438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BB0C93C-7A0A-40E4-BBFB-C80903E0188C}" type="pres">
      <dgm:prSet presAssocID="{AC8A2790-F6C3-44AF-8A24-15F2E8BB10A1}" presName="descendantText" presStyleLbl="alignAccFollowNode1" presStyleIdx="2" presStyleCnt="3" custScaleX="231753" custScaleY="108618" custLinFactNeighborX="5113" custLinFactNeighborY="-233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3DDF6E09-43C4-4DBC-9861-90B77275F2D5}" type="presOf" srcId="{F1D36102-6FCC-4A28-9CC6-5BA0FB7D02A4}" destId="{EBB0C93C-7A0A-40E4-BBFB-C80903E0188C}" srcOrd="0" destOrd="2" presId="urn:microsoft.com/office/officeart/2005/8/layout/vList5"/>
    <dgm:cxn modelId="{5994ADA3-A4AE-4CE2-8A82-1DD624CF4872}" type="presOf" srcId="{63E94473-C436-469F-8B71-AB8AF53299E7}" destId="{94E265D5-5E96-4DF3-A835-31E938740FEC}" srcOrd="0" destOrd="2" presId="urn:microsoft.com/office/officeart/2005/8/layout/vList5"/>
    <dgm:cxn modelId="{28DA59A0-8C5D-4A88-A098-922F55D7DD74}" srcId="{9E28245C-4892-4215-8471-798B60DEF35B}" destId="{AC8A2790-F6C3-44AF-8A24-15F2E8BB10A1}" srcOrd="2" destOrd="0" parTransId="{73D3D09A-4B43-46E5-9B46-E04C8BF5E183}" sibTransId="{405B9F2E-5200-47A5-8DFB-BCC4EF310EAE}"/>
    <dgm:cxn modelId="{DDEF60EB-C61B-472D-AAE4-76400290BEDB}" srcId="{9E28245C-4892-4215-8471-798B60DEF35B}" destId="{B0257F09-E1A1-41EE-9E36-ED37240B9273}" srcOrd="1" destOrd="0" parTransId="{3D80666D-A83A-4D9D-AC2E-D0E39E759776}" sibTransId="{F0CFC88D-4781-4591-835F-F46EAC32A103}"/>
    <dgm:cxn modelId="{4DE5B968-27B0-44E1-8292-7CCB95A55E52}" srcId="{AC8A2790-F6C3-44AF-8A24-15F2E8BB10A1}" destId="{F1D36102-6FCC-4A28-9CC6-5BA0FB7D02A4}" srcOrd="2" destOrd="0" parTransId="{6FE76CE4-DF15-4ABA-AF1A-FC03DC7DB2EB}" sibTransId="{D645179A-3A26-43F4-B20F-B4A8486DE85A}"/>
    <dgm:cxn modelId="{174338FE-839C-4C4E-996C-E34A9F88F703}" type="presOf" srcId="{AC8A2790-F6C3-44AF-8A24-15F2E8BB10A1}" destId="{3B4F046E-6251-4050-823B-8D819397608A}" srcOrd="0" destOrd="0" presId="urn:microsoft.com/office/officeart/2005/8/layout/vList5"/>
    <dgm:cxn modelId="{D3DDBFC3-6990-42B3-B090-492457F69DB8}" type="presOf" srcId="{50F1D2E9-9C81-40F7-87CB-BBB05B384DCD}" destId="{EBB0C93C-7A0A-40E4-BBFB-C80903E0188C}" srcOrd="0" destOrd="1" presId="urn:microsoft.com/office/officeart/2005/8/layout/vList5"/>
    <dgm:cxn modelId="{25459960-AC00-489B-A06A-A2631D0A7129}" type="presOf" srcId="{42733555-D4F9-4D1F-8F0F-F09E215003B8}" destId="{94E265D5-5E96-4DF3-A835-31E938740FEC}" srcOrd="0" destOrd="4" presId="urn:microsoft.com/office/officeart/2005/8/layout/vList5"/>
    <dgm:cxn modelId="{9BA80D71-96D5-45FB-A9E1-10C24CB611FA}" type="presOf" srcId="{260DD5EE-60A9-452B-BF08-A2BCD0BF7E34}" destId="{94E265D5-5E96-4DF3-A835-31E938740FEC}" srcOrd="0" destOrd="1" presId="urn:microsoft.com/office/officeart/2005/8/layout/vList5"/>
    <dgm:cxn modelId="{F4A49B94-2795-48B1-B865-B6B0FFB0554C}" srcId="{9E28245C-4892-4215-8471-798B60DEF35B}" destId="{41F87CE0-9DD1-4FBD-B130-326A5071174A}" srcOrd="0" destOrd="0" parTransId="{42D3CC1C-B075-4C4F-A8C9-4985D6A84D53}" sibTransId="{9EE8F260-FB06-4224-8953-FEB83264E9C9}"/>
    <dgm:cxn modelId="{EF433A01-48C9-4355-9909-2CB2B9B28D48}" type="presOf" srcId="{B0257F09-E1A1-41EE-9E36-ED37240B9273}" destId="{893905E1-B8D9-4541-ABE8-AC367E0B9D56}" srcOrd="0" destOrd="0" presId="urn:microsoft.com/office/officeart/2005/8/layout/vList5"/>
    <dgm:cxn modelId="{234CC16E-DC7E-4C2E-AAF5-C00267165B91}" srcId="{B0257F09-E1A1-41EE-9E36-ED37240B9273}" destId="{42733555-D4F9-4D1F-8F0F-F09E215003B8}" srcOrd="4" destOrd="0" parTransId="{70579330-366D-4516-8DAA-946B4733FC2F}" sibTransId="{440FC82F-79D5-4874-9281-BEE354FA4540}"/>
    <dgm:cxn modelId="{3EE14986-BFC2-4A94-A56E-ABB5BAA52435}" srcId="{B0257F09-E1A1-41EE-9E36-ED37240B9273}" destId="{93C9B76C-21A6-4EBE-9004-32337626714A}" srcOrd="3" destOrd="0" parTransId="{5432F12A-4740-4B8B-A4D2-53D42F4B9D93}" sibTransId="{A4B901E9-55FD-433B-BAA4-F0C8B6B8D338}"/>
    <dgm:cxn modelId="{4A68A7A3-0A27-495A-AF9C-46348441505F}" type="presOf" srcId="{2295DC55-BB27-4A2A-BE30-A0DDCAF0B06A}" destId="{F7E0105B-5A74-4860-A10C-D01011236A1D}" srcOrd="0" destOrd="1" presId="urn:microsoft.com/office/officeart/2005/8/layout/vList5"/>
    <dgm:cxn modelId="{88EACCC8-5CCC-4DDF-B949-C7AC0FEEAF47}" type="presOf" srcId="{9E28245C-4892-4215-8471-798B60DEF35B}" destId="{53DDE8D4-096B-4F4C-82A7-B70F94F8AB15}" srcOrd="0" destOrd="0" presId="urn:microsoft.com/office/officeart/2005/8/layout/vList5"/>
    <dgm:cxn modelId="{913824C5-0BE5-4584-B33D-BB0551821082}" srcId="{B0257F09-E1A1-41EE-9E36-ED37240B9273}" destId="{DAEA3606-50BC-475B-A26A-22EF3954F38B}" srcOrd="0" destOrd="0" parTransId="{4814159D-4EBC-42BD-B01A-6B85C5291484}" sibTransId="{E2460B89-8D53-4683-B8A7-CBC319DCC9BD}"/>
    <dgm:cxn modelId="{24BC2383-A335-43B7-BCF0-C66A8E18CB6B}" type="presOf" srcId="{A2FCAAAE-A3C1-443C-BB21-B7516E70B324}" destId="{F7E0105B-5A74-4860-A10C-D01011236A1D}" srcOrd="0" destOrd="0" presId="urn:microsoft.com/office/officeart/2005/8/layout/vList5"/>
    <dgm:cxn modelId="{2446BC54-B818-4967-8FCA-27F22D58E6A7}" srcId="{B0257F09-E1A1-41EE-9E36-ED37240B9273}" destId="{BC836938-C6F8-461E-B7E7-E17E195997DD}" srcOrd="5" destOrd="0" parTransId="{A3697AA0-7A87-4A70-AEAD-2CAC0E08A265}" sibTransId="{DCDF0CEB-D75D-4BAD-93D8-7451A1E619FD}"/>
    <dgm:cxn modelId="{9DBB8080-B3A0-435B-86C2-B1CBDED34068}" type="presOf" srcId="{DAEA3606-50BC-475B-A26A-22EF3954F38B}" destId="{94E265D5-5E96-4DF3-A835-31E938740FEC}" srcOrd="0" destOrd="0" presId="urn:microsoft.com/office/officeart/2005/8/layout/vList5"/>
    <dgm:cxn modelId="{86843D6C-BED9-4449-9641-BB6A340AEA18}" srcId="{B0257F09-E1A1-41EE-9E36-ED37240B9273}" destId="{22C71B8F-D815-4418-86C6-3588347EDD08}" srcOrd="6" destOrd="0" parTransId="{4C2AB083-CFE8-4168-BD7A-AFD557B31AA4}" sibTransId="{4BBC6149-3C0E-4F99-9BD3-C6A040F440D6}"/>
    <dgm:cxn modelId="{600DE91E-957E-48E9-A70D-F376DED75200}" srcId="{AC8A2790-F6C3-44AF-8A24-15F2E8BB10A1}" destId="{862BA7CB-391E-42EC-BD8F-D4D847784D0C}" srcOrd="0" destOrd="0" parTransId="{FF1FE0D2-D59F-440C-905E-BE741C164254}" sibTransId="{700EDB60-CEBC-4A02-8B45-FFB8F47738B2}"/>
    <dgm:cxn modelId="{39418413-132F-4FB4-A203-63FD2C7DAD43}" type="presOf" srcId="{862BA7CB-391E-42EC-BD8F-D4D847784D0C}" destId="{EBB0C93C-7A0A-40E4-BBFB-C80903E0188C}" srcOrd="0" destOrd="0" presId="urn:microsoft.com/office/officeart/2005/8/layout/vList5"/>
    <dgm:cxn modelId="{888E5C7B-B84A-4227-A773-28F13BFF471A}" srcId="{B0257F09-E1A1-41EE-9E36-ED37240B9273}" destId="{260DD5EE-60A9-452B-BF08-A2BCD0BF7E34}" srcOrd="1" destOrd="0" parTransId="{4416CE24-C8F9-4D77-8576-890D6ACDC05E}" sibTransId="{AB8317E4-EA6A-47D0-8E60-07693A0ACF6D}"/>
    <dgm:cxn modelId="{C60FB381-7A24-48A8-A028-6BFE536BFA7A}" type="presOf" srcId="{93C9B76C-21A6-4EBE-9004-32337626714A}" destId="{94E265D5-5E96-4DF3-A835-31E938740FEC}" srcOrd="0" destOrd="3" presId="urn:microsoft.com/office/officeart/2005/8/layout/vList5"/>
    <dgm:cxn modelId="{8BE1F556-04C8-4550-ACCA-D9911E48F4F9}" srcId="{41F87CE0-9DD1-4FBD-B130-326A5071174A}" destId="{2295DC55-BB27-4A2A-BE30-A0DDCAF0B06A}" srcOrd="1" destOrd="0" parTransId="{3E154995-8358-42AE-8EB8-3246B3C40BBA}" sibTransId="{94CE5FFE-9F18-460A-8D89-D9AAB57B7039}"/>
    <dgm:cxn modelId="{F59E64A7-B893-4AA9-BBEA-0468BA817E29}" type="presOf" srcId="{22C71B8F-D815-4418-86C6-3588347EDD08}" destId="{94E265D5-5E96-4DF3-A835-31E938740FEC}" srcOrd="0" destOrd="6" presId="urn:microsoft.com/office/officeart/2005/8/layout/vList5"/>
    <dgm:cxn modelId="{5F6C998B-822A-4B12-AB1A-F193EB2C7E62}" srcId="{AC8A2790-F6C3-44AF-8A24-15F2E8BB10A1}" destId="{50F1D2E9-9C81-40F7-87CB-BBB05B384DCD}" srcOrd="1" destOrd="0" parTransId="{B23A515A-DA13-4357-A70D-BB68F11A5B5B}" sibTransId="{E6005DCD-070B-4075-8889-2B8FDA67ED0C}"/>
    <dgm:cxn modelId="{F9DA64BD-6C71-4020-A776-8AA97BE2B18B}" type="presOf" srcId="{5C8B4B51-5781-459A-8517-80059D07A5D0}" destId="{EBB0C93C-7A0A-40E4-BBFB-C80903E0188C}" srcOrd="0" destOrd="3" presId="urn:microsoft.com/office/officeart/2005/8/layout/vList5"/>
    <dgm:cxn modelId="{1C968008-F4CF-4677-A3F1-0264274673FB}" srcId="{AC8A2790-F6C3-44AF-8A24-15F2E8BB10A1}" destId="{5C8B4B51-5781-459A-8517-80059D07A5D0}" srcOrd="3" destOrd="0" parTransId="{B0F5AE6D-BB2E-4787-A93F-B87ADF2A6E52}" sibTransId="{69CD8571-79B3-4371-95D4-908DB841B67F}"/>
    <dgm:cxn modelId="{E8C78B7B-37F1-44CE-9509-E838F7D6F5B6}" type="presOf" srcId="{41F87CE0-9DD1-4FBD-B130-326A5071174A}" destId="{EBFAAC29-E14B-46C6-B518-215351A73139}" srcOrd="0" destOrd="0" presId="urn:microsoft.com/office/officeart/2005/8/layout/vList5"/>
    <dgm:cxn modelId="{6B447FC1-1A4A-49EA-89DA-E74975FFC9D4}" srcId="{41F87CE0-9DD1-4FBD-B130-326A5071174A}" destId="{A2FCAAAE-A3C1-443C-BB21-B7516E70B324}" srcOrd="0" destOrd="0" parTransId="{F078A5BB-EB2F-4292-9C42-B68DE97A44E0}" sibTransId="{BC254E74-7C79-4513-A6AC-1511EBCBB260}"/>
    <dgm:cxn modelId="{94C6663E-64FB-42A2-AD73-244D6CA942EB}" type="presOf" srcId="{BC836938-C6F8-461E-B7E7-E17E195997DD}" destId="{94E265D5-5E96-4DF3-A835-31E938740FEC}" srcOrd="0" destOrd="5" presId="urn:microsoft.com/office/officeart/2005/8/layout/vList5"/>
    <dgm:cxn modelId="{1A1AFDEF-102D-4159-A726-9D5C5465F369}" srcId="{B0257F09-E1A1-41EE-9E36-ED37240B9273}" destId="{63E94473-C436-469F-8B71-AB8AF53299E7}" srcOrd="2" destOrd="0" parTransId="{1AC97A77-CFF8-44C1-9CE1-E627A59BC205}" sibTransId="{49A13E40-CF17-4C26-B49F-0DABBAA293E2}"/>
    <dgm:cxn modelId="{63DD1593-7CB2-403B-AD45-4AA54FE0A657}" type="presParOf" srcId="{53DDE8D4-096B-4F4C-82A7-B70F94F8AB15}" destId="{CFDB0FF7-8D0F-44AF-A43A-5CD524A7FC87}" srcOrd="0" destOrd="0" presId="urn:microsoft.com/office/officeart/2005/8/layout/vList5"/>
    <dgm:cxn modelId="{EEABEB0A-F097-479D-A519-A752A480449B}" type="presParOf" srcId="{CFDB0FF7-8D0F-44AF-A43A-5CD524A7FC87}" destId="{EBFAAC29-E14B-46C6-B518-215351A73139}" srcOrd="0" destOrd="0" presId="urn:microsoft.com/office/officeart/2005/8/layout/vList5"/>
    <dgm:cxn modelId="{3343410A-573F-4793-896E-729C7BD2035C}" type="presParOf" srcId="{CFDB0FF7-8D0F-44AF-A43A-5CD524A7FC87}" destId="{F7E0105B-5A74-4860-A10C-D01011236A1D}" srcOrd="1" destOrd="0" presId="urn:microsoft.com/office/officeart/2005/8/layout/vList5"/>
    <dgm:cxn modelId="{115C348F-B3FF-49C8-8AB8-66781242B790}" type="presParOf" srcId="{53DDE8D4-096B-4F4C-82A7-B70F94F8AB15}" destId="{41C35121-E03F-467E-8E10-C25E5B36CA3C}" srcOrd="1" destOrd="0" presId="urn:microsoft.com/office/officeart/2005/8/layout/vList5"/>
    <dgm:cxn modelId="{BCE1214D-E7FB-49DC-BC2D-04BFF2F8CF2E}" type="presParOf" srcId="{53DDE8D4-096B-4F4C-82A7-B70F94F8AB15}" destId="{848A55A7-E0E2-4FC1-94B0-18738C1A5B96}" srcOrd="2" destOrd="0" presId="urn:microsoft.com/office/officeart/2005/8/layout/vList5"/>
    <dgm:cxn modelId="{D9A5B54B-FD46-4112-9314-6B4B4982E75D}" type="presParOf" srcId="{848A55A7-E0E2-4FC1-94B0-18738C1A5B96}" destId="{893905E1-B8D9-4541-ABE8-AC367E0B9D56}" srcOrd="0" destOrd="0" presId="urn:microsoft.com/office/officeart/2005/8/layout/vList5"/>
    <dgm:cxn modelId="{B5BECDDE-6307-4362-B50E-79C81E649CB1}" type="presParOf" srcId="{848A55A7-E0E2-4FC1-94B0-18738C1A5B96}" destId="{94E265D5-5E96-4DF3-A835-31E938740FEC}" srcOrd="1" destOrd="0" presId="urn:microsoft.com/office/officeart/2005/8/layout/vList5"/>
    <dgm:cxn modelId="{5DF734DA-3AEC-4884-ACB0-6EC408F1BBC5}" type="presParOf" srcId="{53DDE8D4-096B-4F4C-82A7-B70F94F8AB15}" destId="{D3140478-9F8A-4047-B676-8117712675A2}" srcOrd="3" destOrd="0" presId="urn:microsoft.com/office/officeart/2005/8/layout/vList5"/>
    <dgm:cxn modelId="{AFD0152B-07FB-4ECB-956D-0A970459AC3E}" type="presParOf" srcId="{53DDE8D4-096B-4F4C-82A7-B70F94F8AB15}" destId="{E6D52E31-8440-4BEF-95D3-A77C1F65BFB9}" srcOrd="4" destOrd="0" presId="urn:microsoft.com/office/officeart/2005/8/layout/vList5"/>
    <dgm:cxn modelId="{B6A951CE-6D09-479E-B43E-4D47D84E2D90}" type="presParOf" srcId="{E6D52E31-8440-4BEF-95D3-A77C1F65BFB9}" destId="{3B4F046E-6251-4050-823B-8D819397608A}" srcOrd="0" destOrd="0" presId="urn:microsoft.com/office/officeart/2005/8/layout/vList5"/>
    <dgm:cxn modelId="{2922F322-1847-4826-84D5-765D468C0687}" type="presParOf" srcId="{E6D52E31-8440-4BEF-95D3-A77C1F65BFB9}" destId="{EBB0C93C-7A0A-40E4-BBFB-C80903E0188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9E28245C-4892-4215-8471-798B60DEF35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41F87CE0-9DD1-4FBD-B130-326A5071174A}">
      <dgm:prSet phldrT="[Κείμενο]"/>
      <dgm:spPr/>
      <dgm:t>
        <a:bodyPr/>
        <a:lstStyle/>
        <a:p>
          <a:r>
            <a:rPr lang="el-GR" dirty="0" smtClean="0"/>
            <a:t>Οικονομικός Δείκτης </a:t>
          </a:r>
          <a:endParaRPr lang="el-GR" dirty="0"/>
        </a:p>
      </dgm:t>
    </dgm:pt>
    <dgm:pt modelId="{42D3CC1C-B075-4C4F-A8C9-4985D6A84D53}" type="parTrans" cxnId="{F4A49B94-2795-48B1-B865-B6B0FFB0554C}">
      <dgm:prSet/>
      <dgm:spPr/>
      <dgm:t>
        <a:bodyPr/>
        <a:lstStyle/>
        <a:p>
          <a:endParaRPr lang="el-GR"/>
        </a:p>
      </dgm:t>
    </dgm:pt>
    <dgm:pt modelId="{9EE8F260-FB06-4224-8953-FEB83264E9C9}" type="sibTrans" cxnId="{F4A49B94-2795-48B1-B865-B6B0FFB0554C}">
      <dgm:prSet/>
      <dgm:spPr/>
      <dgm:t>
        <a:bodyPr/>
        <a:lstStyle/>
        <a:p>
          <a:endParaRPr lang="el-GR"/>
        </a:p>
      </dgm:t>
    </dgm:pt>
    <dgm:pt modelId="{A2FCAAAE-A3C1-443C-BB21-B7516E70B324}">
      <dgm:prSet phldrT="[Κείμενο]" custT="1"/>
      <dgm:spPr/>
      <dgm:t>
        <a:bodyPr/>
        <a:lstStyle/>
        <a:p>
          <a:pPr marL="114300"/>
          <a:r>
            <a:rPr lang="en-US" sz="1400" b="1" dirty="0" smtClean="0">
              <a:solidFill>
                <a:srgbClr val="FF0000"/>
              </a:solidFill>
            </a:rPr>
            <a:t>F100 </a:t>
          </a:r>
          <a:r>
            <a:rPr lang="en-US" sz="1300" b="1" dirty="0" smtClean="0"/>
            <a:t>- </a:t>
          </a:r>
          <a:r>
            <a:rPr lang="el-GR" sz="1300" b="1" dirty="0" smtClean="0"/>
            <a:t>Ποσό Πιστοποιημένων Δαπανών </a:t>
          </a:r>
          <a:r>
            <a:rPr lang="el-GR" sz="1300" b="1" dirty="0" smtClean="0">
              <a:solidFill>
                <a:srgbClr val="FF0000"/>
              </a:solidFill>
            </a:rPr>
            <a:t>31/12/2018</a:t>
          </a:r>
          <a:endParaRPr lang="el-GR" sz="1300" b="1" dirty="0"/>
        </a:p>
      </dgm:t>
    </dgm:pt>
    <dgm:pt modelId="{F078A5BB-EB2F-4292-9C42-B68DE97A44E0}" type="parTrans" cxnId="{6B447FC1-1A4A-49EA-89DA-E74975FFC9D4}">
      <dgm:prSet/>
      <dgm:spPr/>
      <dgm:t>
        <a:bodyPr/>
        <a:lstStyle/>
        <a:p>
          <a:endParaRPr lang="el-GR"/>
        </a:p>
      </dgm:t>
    </dgm:pt>
    <dgm:pt modelId="{BC254E74-7C79-4513-A6AC-1511EBCBB260}" type="sibTrans" cxnId="{6B447FC1-1A4A-49EA-89DA-E74975FFC9D4}">
      <dgm:prSet/>
      <dgm:spPr/>
      <dgm:t>
        <a:bodyPr/>
        <a:lstStyle/>
        <a:p>
          <a:endParaRPr lang="el-GR"/>
        </a:p>
      </dgm:t>
    </dgm:pt>
    <dgm:pt modelId="{2295DC55-BB27-4A2A-BE30-A0DDCAF0B06A}">
      <dgm:prSet phldrT="[Κείμενο]" custT="1"/>
      <dgm:spPr/>
      <dgm:t>
        <a:bodyPr/>
        <a:lstStyle/>
        <a:p>
          <a:pPr marL="288000"/>
          <a:r>
            <a:rPr lang="el-GR" sz="1200" dirty="0" smtClean="0"/>
            <a:t>Συμπλήρωση με βάση ενιαία προσέγγιση σε όλο το Πρόγραμμα (1,1 * Ν+3) :</a:t>
          </a:r>
          <a:endParaRPr lang="el-GR" sz="1200" dirty="0"/>
        </a:p>
      </dgm:t>
    </dgm:pt>
    <dgm:pt modelId="{3E154995-8358-42AE-8EB8-3246B3C40BBA}" type="parTrans" cxnId="{8BE1F556-04C8-4550-ACCA-D9911E48F4F9}">
      <dgm:prSet/>
      <dgm:spPr/>
      <dgm:t>
        <a:bodyPr/>
        <a:lstStyle/>
        <a:p>
          <a:endParaRPr lang="el-GR"/>
        </a:p>
      </dgm:t>
    </dgm:pt>
    <dgm:pt modelId="{94CE5FFE-9F18-460A-8D89-D9AAB57B7039}" type="sibTrans" cxnId="{8BE1F556-04C8-4550-ACCA-D9911E48F4F9}">
      <dgm:prSet/>
      <dgm:spPr/>
      <dgm:t>
        <a:bodyPr/>
        <a:lstStyle/>
        <a:p>
          <a:endParaRPr lang="el-GR"/>
        </a:p>
      </dgm:t>
    </dgm:pt>
    <dgm:pt modelId="{B0257F09-E1A1-41EE-9E36-ED37240B9273}">
      <dgm:prSet phldrT="[Κείμενο]"/>
      <dgm:spPr/>
      <dgm:t>
        <a:bodyPr/>
        <a:lstStyle/>
        <a:p>
          <a:r>
            <a:rPr lang="el-GR" dirty="0" smtClean="0"/>
            <a:t>Δείκτες Εκροής</a:t>
          </a:r>
          <a:endParaRPr lang="el-GR" dirty="0"/>
        </a:p>
      </dgm:t>
    </dgm:pt>
    <dgm:pt modelId="{3D80666D-A83A-4D9D-AC2E-D0E39E759776}" type="parTrans" cxnId="{DDEF60EB-C61B-472D-AAE4-76400290BEDB}">
      <dgm:prSet/>
      <dgm:spPr/>
      <dgm:t>
        <a:bodyPr/>
        <a:lstStyle/>
        <a:p>
          <a:endParaRPr lang="el-GR"/>
        </a:p>
      </dgm:t>
    </dgm:pt>
    <dgm:pt modelId="{F0CFC88D-4781-4591-835F-F46EAC32A103}" type="sibTrans" cxnId="{DDEF60EB-C61B-472D-AAE4-76400290BEDB}">
      <dgm:prSet/>
      <dgm:spPr/>
      <dgm:t>
        <a:bodyPr/>
        <a:lstStyle/>
        <a:p>
          <a:endParaRPr lang="el-GR"/>
        </a:p>
      </dgm:t>
    </dgm:pt>
    <dgm:pt modelId="{DAEA3606-50BC-475B-A26A-22EF3954F38B}">
      <dgm:prSet phldrT="[Κείμενο]" custT="1"/>
      <dgm:spPr/>
      <dgm:t>
        <a:bodyPr/>
        <a:lstStyle/>
        <a:p>
          <a:pPr marL="114300">
            <a:lnSpc>
              <a:spcPct val="90000"/>
            </a:lnSpc>
            <a:spcBef>
              <a:spcPct val="0"/>
            </a:spcBef>
          </a:pPr>
          <a:r>
            <a:rPr lang="el-GR" sz="1400" b="1" dirty="0" smtClean="0">
              <a:solidFill>
                <a:srgbClr val="FF0000"/>
              </a:solidFill>
            </a:rPr>
            <a:t>T4411</a:t>
          </a:r>
          <a:r>
            <a:rPr lang="el-GR" sz="1400" b="1" dirty="0" smtClean="0"/>
            <a:t>	: </a:t>
          </a:r>
          <a:r>
            <a:rPr lang="el-GR" sz="1300" b="1" dirty="0" smtClean="0"/>
            <a:t>Αριθμός Σχεδίων Δράσης, Συστημάτων, Εργαλείων κ.λπ. που εκπονούνται / εφαρμόζονται </a:t>
          </a:r>
          <a:r>
            <a:rPr lang="el-GR" sz="1300" b="0" u="sng" dirty="0" smtClean="0"/>
            <a:t>[Αλλαγή μεθοδολογίας υπολογισμού]</a:t>
          </a:r>
          <a:endParaRPr lang="el-GR" sz="1300" b="1" dirty="0"/>
        </a:p>
      </dgm:t>
    </dgm:pt>
    <dgm:pt modelId="{4814159D-4EBC-42BD-B01A-6B85C5291484}" type="parTrans" cxnId="{913824C5-0BE5-4584-B33D-BB0551821082}">
      <dgm:prSet/>
      <dgm:spPr/>
      <dgm:t>
        <a:bodyPr/>
        <a:lstStyle/>
        <a:p>
          <a:endParaRPr lang="el-GR"/>
        </a:p>
      </dgm:t>
    </dgm:pt>
    <dgm:pt modelId="{E2460B89-8D53-4683-B8A7-CBC319DCC9BD}" type="sibTrans" cxnId="{913824C5-0BE5-4584-B33D-BB0551821082}">
      <dgm:prSet/>
      <dgm:spPr/>
      <dgm:t>
        <a:bodyPr/>
        <a:lstStyle/>
        <a:p>
          <a:endParaRPr lang="el-GR"/>
        </a:p>
      </dgm:t>
    </dgm:pt>
    <dgm:pt modelId="{199A2608-60B0-49DD-845A-9D3D689885D5}">
      <dgm:prSet/>
      <dgm:spPr/>
      <dgm:t>
        <a:bodyPr/>
        <a:lstStyle/>
        <a:p>
          <a:pPr marL="288000">
            <a:lnSpc>
              <a:spcPct val="100000"/>
            </a:lnSpc>
            <a:spcBef>
              <a:spcPct val="0"/>
            </a:spcBef>
          </a:pPr>
          <a:r>
            <a:rPr lang="el-GR" sz="1200" b="1" dirty="0" smtClean="0">
              <a:solidFill>
                <a:srgbClr val="FF0000"/>
              </a:solidFill>
            </a:rPr>
            <a:t>ΛΑΠ</a:t>
          </a:r>
          <a:r>
            <a:rPr lang="el-GR" sz="1200" b="1" dirty="0" smtClean="0">
              <a:solidFill>
                <a:schemeClr val="tx1"/>
              </a:solidFill>
            </a:rPr>
            <a:t> </a:t>
          </a:r>
          <a:r>
            <a:rPr lang="el-GR" sz="1200" b="0" dirty="0" smtClean="0">
              <a:solidFill>
                <a:schemeClr val="tx1"/>
              </a:solidFill>
            </a:rPr>
            <a:t>-</a:t>
          </a:r>
          <a:r>
            <a:rPr lang="el-GR" sz="1200" b="1" dirty="0" smtClean="0">
              <a:solidFill>
                <a:schemeClr val="tx1"/>
              </a:solidFill>
            </a:rPr>
            <a:t> </a:t>
          </a:r>
          <a:r>
            <a:rPr lang="el-GR" sz="1200" b="0" dirty="0" smtClean="0">
              <a:solidFill>
                <a:schemeClr val="tx1"/>
              </a:solidFill>
            </a:rPr>
            <a:t>Ορόσημο 2018</a:t>
          </a:r>
          <a:r>
            <a:rPr lang="el-GR" sz="1200" b="1" dirty="0" smtClean="0">
              <a:solidFill>
                <a:schemeClr val="tx1"/>
              </a:solidFill>
            </a:rPr>
            <a:t>: </a:t>
          </a:r>
          <a:r>
            <a:rPr lang="el-GR" sz="1200" b="1" dirty="0" smtClean="0">
              <a:solidFill>
                <a:srgbClr val="FF0000"/>
              </a:solidFill>
            </a:rPr>
            <a:t>5 Σχέδια 			</a:t>
          </a:r>
          <a:r>
            <a:rPr lang="el-GR" sz="1200" b="1" dirty="0" smtClean="0">
              <a:solidFill>
                <a:schemeClr val="tx1"/>
              </a:solidFill>
            </a:rPr>
            <a:t>Επίτευξη: </a:t>
          </a:r>
          <a:r>
            <a:rPr lang="el-GR" sz="1200" b="1" dirty="0" smtClean="0">
              <a:solidFill>
                <a:srgbClr val="FF0000"/>
              </a:solidFill>
            </a:rPr>
            <a:t>100% </a:t>
          </a:r>
          <a:r>
            <a:rPr lang="el-GR" sz="1200" b="0" dirty="0" smtClean="0">
              <a:solidFill>
                <a:schemeClr val="tx1"/>
              </a:solidFill>
            </a:rPr>
            <a:t>(5 συμβάσεις)</a:t>
          </a:r>
          <a:endParaRPr lang="el-GR" sz="1200" b="0" dirty="0"/>
        </a:p>
      </dgm:t>
    </dgm:pt>
    <dgm:pt modelId="{8D197E4D-C8FD-42EE-BF1F-E930D417054E}" type="parTrans" cxnId="{6A59AAE2-8F3F-48AC-BB58-92E6F92412BC}">
      <dgm:prSet/>
      <dgm:spPr/>
      <dgm:t>
        <a:bodyPr/>
        <a:lstStyle/>
        <a:p>
          <a:endParaRPr lang="el-GR"/>
        </a:p>
      </dgm:t>
    </dgm:pt>
    <dgm:pt modelId="{957465CC-9C52-4E6C-A598-B07C23ACC655}" type="sibTrans" cxnId="{6A59AAE2-8F3F-48AC-BB58-92E6F92412BC}">
      <dgm:prSet/>
      <dgm:spPr/>
      <dgm:t>
        <a:bodyPr/>
        <a:lstStyle/>
        <a:p>
          <a:endParaRPr lang="el-GR"/>
        </a:p>
      </dgm:t>
    </dgm:pt>
    <dgm:pt modelId="{632EE7A7-06B1-42EB-A502-0C5DC053DFF6}">
      <dgm:prSet custT="1"/>
      <dgm:spPr/>
      <dgm:t>
        <a:bodyPr/>
        <a:lstStyle/>
        <a:p>
          <a:pPr marL="288000">
            <a:lnSpc>
              <a:spcPct val="90000"/>
            </a:lnSpc>
            <a:spcBef>
              <a:spcPct val="0"/>
            </a:spcBef>
          </a:pPr>
          <a:r>
            <a:rPr lang="el-GR" sz="1200" b="0" dirty="0" smtClean="0"/>
            <a:t>Σχέδια Διαχείρισης Λεκανών Απορροής Ποταμών (ΣΔΛΑΠ), Ειδικές Περιβαλλοντικές Μελέτες (ΕΠΜ)</a:t>
          </a:r>
          <a:endParaRPr lang="el-GR" sz="1400" b="1" dirty="0" smtClean="0">
            <a:solidFill>
              <a:schemeClr val="tx1"/>
            </a:solidFill>
          </a:endParaRPr>
        </a:p>
      </dgm:t>
    </dgm:pt>
    <dgm:pt modelId="{4C61BD97-096C-4E93-8511-EF009BD482D6}" type="parTrans" cxnId="{22E47B70-A8FD-4963-86A9-EA456720A9ED}">
      <dgm:prSet/>
      <dgm:spPr/>
      <dgm:t>
        <a:bodyPr/>
        <a:lstStyle/>
        <a:p>
          <a:endParaRPr lang="el-GR"/>
        </a:p>
      </dgm:t>
    </dgm:pt>
    <dgm:pt modelId="{14860B63-FE0D-4833-829B-2BADC1E12F07}" type="sibTrans" cxnId="{22E47B70-A8FD-4963-86A9-EA456720A9ED}">
      <dgm:prSet/>
      <dgm:spPr/>
      <dgm:t>
        <a:bodyPr/>
        <a:lstStyle/>
        <a:p>
          <a:endParaRPr lang="el-GR"/>
        </a:p>
      </dgm:t>
    </dgm:pt>
    <dgm:pt modelId="{2CB29D2D-5E90-4D56-92E1-3E67A7C076DC}">
      <dgm:prSet phldrT="[Κείμενο]" custT="1"/>
      <dgm:spPr/>
      <dgm:t>
        <a:bodyPr/>
        <a:lstStyle/>
        <a:p>
          <a:pPr marL="288000"/>
          <a:r>
            <a:rPr lang="el-GR" sz="1200" b="1" dirty="0" smtClean="0">
              <a:solidFill>
                <a:srgbClr val="FF0000"/>
              </a:solidFill>
            </a:rPr>
            <a:t>ΛΑΠ </a:t>
          </a:r>
          <a:r>
            <a:rPr lang="el-GR" sz="1200" b="0" dirty="0" smtClean="0">
              <a:solidFill>
                <a:schemeClr val="tx1"/>
              </a:solidFill>
            </a:rPr>
            <a:t>-</a:t>
          </a:r>
          <a:r>
            <a:rPr lang="el-GR" sz="1200" b="1" dirty="0" smtClean="0">
              <a:solidFill>
                <a:srgbClr val="FF0000"/>
              </a:solidFill>
            </a:rPr>
            <a:t> </a:t>
          </a:r>
          <a:r>
            <a:rPr lang="el-GR" sz="1200" b="0" dirty="0" smtClean="0">
              <a:solidFill>
                <a:schemeClr val="tx1"/>
              </a:solidFill>
            </a:rPr>
            <a:t>Ορόσημο 2018</a:t>
          </a:r>
          <a:r>
            <a:rPr lang="el-GR" sz="1200" b="1" dirty="0" smtClean="0">
              <a:solidFill>
                <a:schemeClr val="tx1"/>
              </a:solidFill>
            </a:rPr>
            <a:t>:  </a:t>
          </a:r>
          <a:r>
            <a:rPr lang="el-GR" sz="1200" b="1" dirty="0" smtClean="0">
              <a:solidFill>
                <a:srgbClr val="FF0000"/>
              </a:solidFill>
            </a:rPr>
            <a:t>2,15 Μ€ 			</a:t>
          </a:r>
          <a:r>
            <a:rPr lang="el-GR" sz="1200" b="1" dirty="0" smtClean="0">
              <a:solidFill>
                <a:schemeClr val="tx1"/>
              </a:solidFill>
            </a:rPr>
            <a:t>Επίτευξη:</a:t>
          </a:r>
          <a:r>
            <a:rPr lang="el-GR" sz="1200" dirty="0" smtClean="0">
              <a:solidFill>
                <a:srgbClr val="FF0000"/>
              </a:solidFill>
            </a:rPr>
            <a:t> </a:t>
          </a:r>
          <a:r>
            <a:rPr lang="el-GR" sz="1200" b="1" dirty="0" smtClean="0">
              <a:solidFill>
                <a:srgbClr val="FF0000"/>
              </a:solidFill>
            </a:rPr>
            <a:t>49% </a:t>
          </a:r>
          <a:r>
            <a:rPr lang="el-GR" sz="1200" b="0" dirty="0" smtClean="0">
              <a:solidFill>
                <a:schemeClr val="tx1"/>
              </a:solidFill>
            </a:rPr>
            <a:t>(1,05 Μ€)</a:t>
          </a:r>
          <a:endParaRPr lang="el-GR" sz="1200" b="1" dirty="0">
            <a:solidFill>
              <a:srgbClr val="FF0000"/>
            </a:solidFill>
          </a:endParaRPr>
        </a:p>
      </dgm:t>
    </dgm:pt>
    <dgm:pt modelId="{4F499105-2178-4A51-9928-A3CD93014613}" type="parTrans" cxnId="{C116992B-A89C-4944-8A2E-A51E7D10483E}">
      <dgm:prSet/>
      <dgm:spPr/>
      <dgm:t>
        <a:bodyPr/>
        <a:lstStyle/>
        <a:p>
          <a:endParaRPr lang="el-GR"/>
        </a:p>
      </dgm:t>
    </dgm:pt>
    <dgm:pt modelId="{F356E49E-E647-4E67-BB46-3E338AC5DCC2}" type="sibTrans" cxnId="{C116992B-A89C-4944-8A2E-A51E7D10483E}">
      <dgm:prSet/>
      <dgm:spPr/>
      <dgm:t>
        <a:bodyPr/>
        <a:lstStyle/>
        <a:p>
          <a:endParaRPr lang="el-GR"/>
        </a:p>
      </dgm:t>
    </dgm:pt>
    <dgm:pt modelId="{33C49FCA-D0FC-4F78-A35D-7B41EBC4380B}">
      <dgm:prSet phldrT="[Κείμενο]" custT="1"/>
      <dgm:spPr/>
      <dgm:t>
        <a:bodyPr/>
        <a:lstStyle/>
        <a:p>
          <a:pPr marL="288000"/>
          <a:r>
            <a:rPr lang="el-GR" sz="1200" b="1" dirty="0" smtClean="0">
              <a:solidFill>
                <a:srgbClr val="FF0000"/>
              </a:solidFill>
            </a:rPr>
            <a:t>ΠΜ </a:t>
          </a:r>
          <a:r>
            <a:rPr lang="el-GR" sz="1200" b="0" dirty="0" smtClean="0">
              <a:solidFill>
                <a:schemeClr val="tx1"/>
              </a:solidFill>
            </a:rPr>
            <a:t>-</a:t>
          </a:r>
          <a:r>
            <a:rPr lang="el-GR" sz="1200" b="1" dirty="0" smtClean="0">
              <a:solidFill>
                <a:schemeClr val="tx1"/>
              </a:solidFill>
            </a:rPr>
            <a:t> </a:t>
          </a:r>
          <a:r>
            <a:rPr lang="el-GR" sz="1200" b="0" dirty="0" smtClean="0">
              <a:solidFill>
                <a:schemeClr val="tx1"/>
              </a:solidFill>
            </a:rPr>
            <a:t>Ορόσημο 2018</a:t>
          </a:r>
          <a:r>
            <a:rPr lang="el-GR" sz="1200" b="1" dirty="0" smtClean="0">
              <a:solidFill>
                <a:schemeClr val="tx1"/>
              </a:solidFill>
            </a:rPr>
            <a:t>:  </a:t>
          </a:r>
          <a:r>
            <a:rPr lang="el-GR" sz="1200" b="1" dirty="0" smtClean="0">
              <a:solidFill>
                <a:srgbClr val="FF0000"/>
              </a:solidFill>
            </a:rPr>
            <a:t>0,99 Μ€ </a:t>
          </a:r>
          <a:r>
            <a:rPr lang="el-GR" sz="1200" b="0" dirty="0" smtClean="0">
              <a:solidFill>
                <a:schemeClr val="tx1"/>
              </a:solidFill>
            </a:rPr>
            <a:t>-			</a:t>
          </a:r>
          <a:r>
            <a:rPr lang="el-GR" sz="1200" b="1" dirty="0" smtClean="0">
              <a:solidFill>
                <a:schemeClr val="tx1"/>
              </a:solidFill>
            </a:rPr>
            <a:t>Επίτευξη:</a:t>
          </a:r>
          <a:r>
            <a:rPr lang="el-GR" sz="1200" dirty="0" smtClean="0">
              <a:solidFill>
                <a:srgbClr val="FF0000"/>
              </a:solidFill>
            </a:rPr>
            <a:t> </a:t>
          </a:r>
          <a:r>
            <a:rPr lang="el-GR" sz="1200" b="1" dirty="0" smtClean="0">
              <a:solidFill>
                <a:srgbClr val="FF0000"/>
              </a:solidFill>
            </a:rPr>
            <a:t>55% </a:t>
          </a:r>
          <a:r>
            <a:rPr lang="el-GR" sz="1200" b="0" dirty="0" smtClean="0">
              <a:solidFill>
                <a:schemeClr val="tx1"/>
              </a:solidFill>
            </a:rPr>
            <a:t>(0,55 Μ€)</a:t>
          </a:r>
          <a:endParaRPr lang="el-GR" sz="1200" b="1" dirty="0">
            <a:solidFill>
              <a:srgbClr val="FF0000"/>
            </a:solidFill>
          </a:endParaRPr>
        </a:p>
      </dgm:t>
    </dgm:pt>
    <dgm:pt modelId="{805123B2-DABA-43BE-9016-E5A8326A382C}" type="parTrans" cxnId="{C46697B5-B679-4957-B2BA-CFCEBA3FA9F9}">
      <dgm:prSet/>
      <dgm:spPr/>
      <dgm:t>
        <a:bodyPr/>
        <a:lstStyle/>
        <a:p>
          <a:endParaRPr lang="el-GR"/>
        </a:p>
      </dgm:t>
    </dgm:pt>
    <dgm:pt modelId="{3FC0F9A0-E15A-463D-9CB7-4DBE82031DAF}" type="sibTrans" cxnId="{C46697B5-B679-4957-B2BA-CFCEBA3FA9F9}">
      <dgm:prSet/>
      <dgm:spPr/>
      <dgm:t>
        <a:bodyPr/>
        <a:lstStyle/>
        <a:p>
          <a:endParaRPr lang="el-GR"/>
        </a:p>
      </dgm:t>
    </dgm:pt>
    <dgm:pt modelId="{C1377EDB-FE97-455B-8060-0005725B0658}">
      <dgm:prSet phldrT="[Κείμενο]" custT="1"/>
      <dgm:spPr/>
      <dgm:t>
        <a:bodyPr/>
        <a:lstStyle/>
        <a:p>
          <a:pPr marL="288000"/>
          <a:r>
            <a:rPr lang="el-GR" sz="1200" b="1" dirty="0" smtClean="0">
              <a:solidFill>
                <a:srgbClr val="FF0000"/>
              </a:solidFill>
            </a:rPr>
            <a:t>ΠΑΠ </a:t>
          </a:r>
          <a:r>
            <a:rPr lang="el-GR" sz="1200" b="0" dirty="0" smtClean="0">
              <a:solidFill>
                <a:schemeClr val="tx1"/>
              </a:solidFill>
            </a:rPr>
            <a:t>-</a:t>
          </a:r>
          <a:r>
            <a:rPr lang="el-GR" sz="1200" b="1" dirty="0" smtClean="0">
              <a:solidFill>
                <a:schemeClr val="tx1"/>
              </a:solidFill>
            </a:rPr>
            <a:t> </a:t>
          </a:r>
          <a:r>
            <a:rPr lang="el-GR" sz="1200" b="0" dirty="0" smtClean="0">
              <a:solidFill>
                <a:schemeClr val="tx1"/>
              </a:solidFill>
            </a:rPr>
            <a:t>Ορόσημο 2018</a:t>
          </a:r>
          <a:r>
            <a:rPr lang="el-GR" sz="1200" b="1" dirty="0" smtClean="0">
              <a:solidFill>
                <a:schemeClr val="tx1"/>
              </a:solidFill>
            </a:rPr>
            <a:t>:  </a:t>
          </a:r>
          <a:r>
            <a:rPr lang="el-GR" sz="1200" b="1" dirty="0" smtClean="0">
              <a:solidFill>
                <a:srgbClr val="FF0000"/>
              </a:solidFill>
            </a:rPr>
            <a:t>0,42 Μ€ 			</a:t>
          </a:r>
          <a:r>
            <a:rPr lang="el-GR" sz="1200" b="1" dirty="0" smtClean="0">
              <a:solidFill>
                <a:schemeClr val="tx1"/>
              </a:solidFill>
            </a:rPr>
            <a:t>Επίτευξη: </a:t>
          </a:r>
          <a:r>
            <a:rPr lang="el-GR" sz="1200" b="1" dirty="0" smtClean="0">
              <a:solidFill>
                <a:srgbClr val="FF0000"/>
              </a:solidFill>
            </a:rPr>
            <a:t>60% </a:t>
          </a:r>
          <a:r>
            <a:rPr lang="el-GR" sz="1200" b="0" dirty="0" smtClean="0">
              <a:solidFill>
                <a:schemeClr val="tx1"/>
              </a:solidFill>
            </a:rPr>
            <a:t>(0,25 Μ€)</a:t>
          </a:r>
          <a:endParaRPr lang="el-GR" sz="1200" b="1" dirty="0">
            <a:solidFill>
              <a:srgbClr val="FF0000"/>
            </a:solidFill>
          </a:endParaRPr>
        </a:p>
      </dgm:t>
    </dgm:pt>
    <dgm:pt modelId="{F5B06701-A1A2-4ECD-88D6-BAD12E33B671}" type="parTrans" cxnId="{CD1B046D-8548-40EA-B1EC-9CFD3B2953CA}">
      <dgm:prSet/>
      <dgm:spPr/>
      <dgm:t>
        <a:bodyPr/>
        <a:lstStyle/>
        <a:p>
          <a:endParaRPr lang="el-GR"/>
        </a:p>
      </dgm:t>
    </dgm:pt>
    <dgm:pt modelId="{8563B448-23BA-411C-ABE7-E9109FE007B5}" type="sibTrans" cxnId="{CD1B046D-8548-40EA-B1EC-9CFD3B2953CA}">
      <dgm:prSet/>
      <dgm:spPr/>
      <dgm:t>
        <a:bodyPr/>
        <a:lstStyle/>
        <a:p>
          <a:endParaRPr lang="el-GR"/>
        </a:p>
      </dgm:t>
    </dgm:pt>
    <dgm:pt modelId="{7955AD8A-C95C-4B78-A1CE-AC7E2100DE0E}">
      <dgm:prSet/>
      <dgm:spPr/>
      <dgm:t>
        <a:bodyPr/>
        <a:lstStyle/>
        <a:p>
          <a:pPr marL="288000">
            <a:lnSpc>
              <a:spcPct val="100000"/>
            </a:lnSpc>
            <a:spcBef>
              <a:spcPct val="0"/>
            </a:spcBef>
          </a:pPr>
          <a:r>
            <a:rPr lang="el-GR" sz="1200" b="0" dirty="0" smtClean="0"/>
            <a:t>ΛΑΠ Τιμή στόχος 2023 = 10 Σχέδια/Μελέτες</a:t>
          </a:r>
          <a:endParaRPr lang="el-GR" sz="1200" b="0" dirty="0"/>
        </a:p>
      </dgm:t>
    </dgm:pt>
    <dgm:pt modelId="{97D2A673-7579-4F42-861C-E63463FF1CAA}" type="parTrans" cxnId="{44A905A4-62D6-428C-837B-F5B3D98888AC}">
      <dgm:prSet/>
      <dgm:spPr/>
      <dgm:t>
        <a:bodyPr/>
        <a:lstStyle/>
        <a:p>
          <a:endParaRPr lang="el-GR"/>
        </a:p>
      </dgm:t>
    </dgm:pt>
    <dgm:pt modelId="{9155EF42-1137-46C0-B190-B5BA8E0303A1}" type="sibTrans" cxnId="{44A905A4-62D6-428C-837B-F5B3D98888AC}">
      <dgm:prSet/>
      <dgm:spPr/>
      <dgm:t>
        <a:bodyPr/>
        <a:lstStyle/>
        <a:p>
          <a:endParaRPr lang="el-GR"/>
        </a:p>
      </dgm:t>
    </dgm:pt>
    <dgm:pt modelId="{1A92EBA6-E136-4039-B3ED-F802EA30E6F6}">
      <dgm:prSet custT="1"/>
      <dgm:spPr/>
      <dgm:t>
        <a:bodyPr/>
        <a:lstStyle/>
        <a:p>
          <a:pPr marL="288000">
            <a:lnSpc>
              <a:spcPct val="100000"/>
            </a:lnSpc>
            <a:spcBef>
              <a:spcPts val="1200"/>
            </a:spcBef>
          </a:pPr>
          <a:r>
            <a:rPr lang="el-GR" sz="1200" b="1" dirty="0" smtClean="0">
              <a:solidFill>
                <a:srgbClr val="FF0000"/>
              </a:solidFill>
            </a:rPr>
            <a:t>ΠΜ </a:t>
          </a:r>
          <a:r>
            <a:rPr lang="el-GR" sz="1200" b="0" dirty="0" smtClean="0">
              <a:solidFill>
                <a:schemeClr val="tx1"/>
              </a:solidFill>
            </a:rPr>
            <a:t>-</a:t>
          </a:r>
          <a:r>
            <a:rPr lang="el-GR" sz="1200" b="1" dirty="0" smtClean="0">
              <a:solidFill>
                <a:srgbClr val="FF0000"/>
              </a:solidFill>
            </a:rPr>
            <a:t> </a:t>
          </a:r>
          <a:r>
            <a:rPr lang="el-GR" sz="1200" b="0" dirty="0" smtClean="0">
              <a:solidFill>
                <a:schemeClr val="tx1"/>
              </a:solidFill>
            </a:rPr>
            <a:t>Ορόσημο 2018</a:t>
          </a:r>
          <a:r>
            <a:rPr lang="el-GR" sz="1200" b="1" dirty="0" smtClean="0">
              <a:solidFill>
                <a:schemeClr val="tx1"/>
              </a:solidFill>
            </a:rPr>
            <a:t>:  </a:t>
          </a:r>
          <a:r>
            <a:rPr lang="el-GR" sz="1200" b="1" dirty="0" smtClean="0">
              <a:solidFill>
                <a:srgbClr val="FF0000"/>
              </a:solidFill>
            </a:rPr>
            <a:t>6 Σχέδια			</a:t>
          </a:r>
          <a:r>
            <a:rPr lang="el-GR" sz="1200" b="1" dirty="0" smtClean="0">
              <a:solidFill>
                <a:schemeClr val="tx1"/>
              </a:solidFill>
            </a:rPr>
            <a:t>Επίτευξη:</a:t>
          </a:r>
          <a:r>
            <a:rPr lang="el-GR" sz="1200" dirty="0" smtClean="0">
              <a:solidFill>
                <a:srgbClr val="FF0000"/>
              </a:solidFill>
            </a:rPr>
            <a:t> </a:t>
          </a:r>
          <a:r>
            <a:rPr lang="el-GR" sz="1200" b="1" dirty="0" smtClean="0">
              <a:solidFill>
                <a:srgbClr val="FF0000"/>
              </a:solidFill>
            </a:rPr>
            <a:t>100% </a:t>
          </a:r>
          <a:r>
            <a:rPr lang="el-GR" sz="1200" b="0" dirty="0" smtClean="0">
              <a:solidFill>
                <a:schemeClr val="tx1"/>
              </a:solidFill>
            </a:rPr>
            <a:t>(6 συμβάσεις)</a:t>
          </a:r>
          <a:endParaRPr lang="el-GR" sz="1200" b="0" dirty="0"/>
        </a:p>
      </dgm:t>
    </dgm:pt>
    <dgm:pt modelId="{28DA1E2B-9C99-44CB-90C2-139F362002EA}" type="parTrans" cxnId="{2D5AF68B-C20E-448A-963D-4A9672EEE149}">
      <dgm:prSet/>
      <dgm:spPr/>
      <dgm:t>
        <a:bodyPr/>
        <a:lstStyle/>
        <a:p>
          <a:endParaRPr lang="el-GR"/>
        </a:p>
      </dgm:t>
    </dgm:pt>
    <dgm:pt modelId="{6497DF05-4A95-4D67-9636-9E526D522EF0}" type="sibTrans" cxnId="{2D5AF68B-C20E-448A-963D-4A9672EEE149}">
      <dgm:prSet/>
      <dgm:spPr/>
      <dgm:t>
        <a:bodyPr/>
        <a:lstStyle/>
        <a:p>
          <a:endParaRPr lang="el-GR"/>
        </a:p>
      </dgm:t>
    </dgm:pt>
    <dgm:pt modelId="{7815C34A-D76F-4EF4-BD51-0A25073A5E17}">
      <dgm:prSet custT="1"/>
      <dgm:spPr/>
      <dgm:t>
        <a:bodyPr/>
        <a:lstStyle/>
        <a:p>
          <a:pPr marL="288000">
            <a:lnSpc>
              <a:spcPct val="100000"/>
            </a:lnSpc>
            <a:spcBef>
              <a:spcPct val="0"/>
            </a:spcBef>
          </a:pPr>
          <a:r>
            <a:rPr lang="el-GR" sz="1200" b="0" dirty="0" smtClean="0"/>
            <a:t>ΠΜ Τιμή στόχος 2023 = 10 Σχέδια/Μελέτες</a:t>
          </a:r>
          <a:endParaRPr lang="el-GR" sz="1200" b="0" dirty="0"/>
        </a:p>
      </dgm:t>
    </dgm:pt>
    <dgm:pt modelId="{3799E4FE-E4A0-4CCA-AE83-7C884D01EB16}" type="parTrans" cxnId="{985359BD-D629-48F7-A610-72F700429F48}">
      <dgm:prSet/>
      <dgm:spPr/>
      <dgm:t>
        <a:bodyPr/>
        <a:lstStyle/>
        <a:p>
          <a:endParaRPr lang="el-GR"/>
        </a:p>
      </dgm:t>
    </dgm:pt>
    <dgm:pt modelId="{B92BDD15-559B-4900-BFE6-CFF02B83FEE8}" type="sibTrans" cxnId="{985359BD-D629-48F7-A610-72F700429F48}">
      <dgm:prSet/>
      <dgm:spPr/>
      <dgm:t>
        <a:bodyPr/>
        <a:lstStyle/>
        <a:p>
          <a:endParaRPr lang="el-GR"/>
        </a:p>
      </dgm:t>
    </dgm:pt>
    <dgm:pt modelId="{D5266426-FA2B-4310-9823-E456B369A48A}">
      <dgm:prSet custT="1"/>
      <dgm:spPr/>
      <dgm:t>
        <a:bodyPr/>
        <a:lstStyle/>
        <a:p>
          <a:pPr marL="288000">
            <a:lnSpc>
              <a:spcPct val="100000"/>
            </a:lnSpc>
            <a:spcBef>
              <a:spcPct val="0"/>
            </a:spcBef>
          </a:pPr>
          <a:r>
            <a:rPr lang="el-GR" sz="1200" b="1" dirty="0" smtClean="0">
              <a:solidFill>
                <a:srgbClr val="FF0000"/>
              </a:solidFill>
            </a:rPr>
            <a:t>ΠΑΠ </a:t>
          </a:r>
          <a:r>
            <a:rPr lang="el-GR" sz="1200" b="0" dirty="0" smtClean="0">
              <a:solidFill>
                <a:schemeClr val="tx1"/>
              </a:solidFill>
            </a:rPr>
            <a:t>-</a:t>
          </a:r>
          <a:r>
            <a:rPr lang="el-GR" sz="1200" b="1" dirty="0" smtClean="0">
              <a:solidFill>
                <a:srgbClr val="FF0000"/>
              </a:solidFill>
            </a:rPr>
            <a:t> </a:t>
          </a:r>
          <a:r>
            <a:rPr lang="el-GR" sz="1200" b="0" dirty="0" smtClean="0">
              <a:solidFill>
                <a:schemeClr val="tx1"/>
              </a:solidFill>
            </a:rPr>
            <a:t>Ορόσημο 2018</a:t>
          </a:r>
          <a:r>
            <a:rPr lang="el-GR" sz="1200" b="1" dirty="0" smtClean="0">
              <a:solidFill>
                <a:schemeClr val="tx1"/>
              </a:solidFill>
            </a:rPr>
            <a:t>:  </a:t>
          </a:r>
          <a:r>
            <a:rPr lang="el-GR" sz="1200" b="1" dirty="0" smtClean="0">
              <a:solidFill>
                <a:srgbClr val="FF0000"/>
              </a:solidFill>
            </a:rPr>
            <a:t>1 Σχέδιο 			</a:t>
          </a:r>
          <a:r>
            <a:rPr lang="el-GR" sz="1200" b="1" dirty="0" smtClean="0">
              <a:solidFill>
                <a:schemeClr val="tx1"/>
              </a:solidFill>
            </a:rPr>
            <a:t>Επίτευξη: </a:t>
          </a:r>
          <a:r>
            <a:rPr lang="el-GR" sz="1200" b="1" dirty="0" smtClean="0">
              <a:solidFill>
                <a:srgbClr val="FF0000"/>
              </a:solidFill>
            </a:rPr>
            <a:t>100% </a:t>
          </a:r>
          <a:r>
            <a:rPr lang="el-GR" sz="1200" b="0" dirty="0" smtClean="0">
              <a:solidFill>
                <a:schemeClr val="tx1"/>
              </a:solidFill>
            </a:rPr>
            <a:t>(1 σύμβαση)</a:t>
          </a:r>
          <a:endParaRPr lang="el-GR" sz="1200" b="0" dirty="0">
            <a:solidFill>
              <a:schemeClr val="tx1"/>
            </a:solidFill>
          </a:endParaRPr>
        </a:p>
      </dgm:t>
    </dgm:pt>
    <dgm:pt modelId="{184DD736-950F-4792-AFA2-59764A6567BC}" type="parTrans" cxnId="{73C49400-D104-4C18-B096-AD610BDC7B37}">
      <dgm:prSet/>
      <dgm:spPr/>
      <dgm:t>
        <a:bodyPr/>
        <a:lstStyle/>
        <a:p>
          <a:endParaRPr lang="el-GR"/>
        </a:p>
      </dgm:t>
    </dgm:pt>
    <dgm:pt modelId="{CC1CA817-98C0-4D65-9201-27E756863107}" type="sibTrans" cxnId="{73C49400-D104-4C18-B096-AD610BDC7B37}">
      <dgm:prSet/>
      <dgm:spPr/>
      <dgm:t>
        <a:bodyPr/>
        <a:lstStyle/>
        <a:p>
          <a:endParaRPr lang="el-GR"/>
        </a:p>
      </dgm:t>
    </dgm:pt>
    <dgm:pt modelId="{94E209B2-5C39-4A9B-8719-B3FC098902FE}">
      <dgm:prSet custT="1"/>
      <dgm:spPr/>
      <dgm:t>
        <a:bodyPr/>
        <a:lstStyle/>
        <a:p>
          <a:pPr marL="288000">
            <a:lnSpc>
              <a:spcPct val="100000"/>
            </a:lnSpc>
            <a:spcBef>
              <a:spcPct val="0"/>
            </a:spcBef>
          </a:pPr>
          <a:r>
            <a:rPr lang="el-GR" sz="1200" b="0" dirty="0" smtClean="0"/>
            <a:t>ΠΑΠ - Τιμή Στόχος 2023 = 2 Σχέδια/Μελέτες</a:t>
          </a:r>
          <a:endParaRPr lang="el-GR" sz="1200" b="0" dirty="0"/>
        </a:p>
      </dgm:t>
    </dgm:pt>
    <dgm:pt modelId="{18C1C640-BBFD-45A2-AD2B-2250EB8D880A}" type="parTrans" cxnId="{1F91EB8A-CAA3-40D1-8563-AE82D6ED5E83}">
      <dgm:prSet/>
      <dgm:spPr/>
      <dgm:t>
        <a:bodyPr/>
        <a:lstStyle/>
        <a:p>
          <a:endParaRPr lang="el-GR"/>
        </a:p>
      </dgm:t>
    </dgm:pt>
    <dgm:pt modelId="{11B9D183-A9F6-4233-9E3E-814199D3D6E7}" type="sibTrans" cxnId="{1F91EB8A-CAA3-40D1-8563-AE82D6ED5E83}">
      <dgm:prSet/>
      <dgm:spPr/>
      <dgm:t>
        <a:bodyPr/>
        <a:lstStyle/>
        <a:p>
          <a:endParaRPr lang="el-GR"/>
        </a:p>
      </dgm:t>
    </dgm:pt>
    <dgm:pt modelId="{53DDE8D4-096B-4F4C-82A7-B70F94F8AB15}" type="pres">
      <dgm:prSet presAssocID="{9E28245C-4892-4215-8471-798B60DEF35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FDB0FF7-8D0F-44AF-A43A-5CD524A7FC87}" type="pres">
      <dgm:prSet presAssocID="{41F87CE0-9DD1-4FBD-B130-326A5071174A}" presName="linNode" presStyleCnt="0"/>
      <dgm:spPr/>
    </dgm:pt>
    <dgm:pt modelId="{EBFAAC29-E14B-46C6-B518-215351A73139}" type="pres">
      <dgm:prSet presAssocID="{41F87CE0-9DD1-4FBD-B130-326A5071174A}" presName="parentText" presStyleLbl="node1" presStyleIdx="0" presStyleCnt="2" custScaleX="47870" custLinFactNeighborX="-9438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7E0105B-5A74-4860-A10C-D01011236A1D}" type="pres">
      <dgm:prSet presAssocID="{41F87CE0-9DD1-4FBD-B130-326A5071174A}" presName="descendantText" presStyleLbl="alignAccFollowNode1" presStyleIdx="0" presStyleCnt="2" custScaleX="156338" custScaleY="11729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1C35121-E03F-467E-8E10-C25E5B36CA3C}" type="pres">
      <dgm:prSet presAssocID="{9EE8F260-FB06-4224-8953-FEB83264E9C9}" presName="sp" presStyleCnt="0"/>
      <dgm:spPr/>
    </dgm:pt>
    <dgm:pt modelId="{848A55A7-E0E2-4FC1-94B0-18738C1A5B96}" type="pres">
      <dgm:prSet presAssocID="{B0257F09-E1A1-41EE-9E36-ED37240B9273}" presName="linNode" presStyleCnt="0"/>
      <dgm:spPr/>
    </dgm:pt>
    <dgm:pt modelId="{893905E1-B8D9-4541-ABE8-AC367E0B9D56}" type="pres">
      <dgm:prSet presAssocID="{B0257F09-E1A1-41EE-9E36-ED37240B9273}" presName="parentText" presStyleLbl="node1" presStyleIdx="1" presStyleCnt="2" custScaleX="47870" custScaleY="158226" custLinFactNeighborX="-9438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4E265D5-5E96-4DF3-A835-31E938740FEC}" type="pres">
      <dgm:prSet presAssocID="{B0257F09-E1A1-41EE-9E36-ED37240B9273}" presName="descendantText" presStyleLbl="alignAccFollowNode1" presStyleIdx="1" presStyleCnt="2" custScaleX="156338" custScaleY="187539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44A905A4-62D6-428C-837B-F5B3D98888AC}" srcId="{B0257F09-E1A1-41EE-9E36-ED37240B9273}" destId="{7955AD8A-C95C-4B78-A1CE-AC7E2100DE0E}" srcOrd="3" destOrd="0" parTransId="{97D2A673-7579-4F42-861C-E63463FF1CAA}" sibTransId="{9155EF42-1137-46C0-B190-B5BA8E0303A1}"/>
    <dgm:cxn modelId="{DDEF60EB-C61B-472D-AAE4-76400290BEDB}" srcId="{9E28245C-4892-4215-8471-798B60DEF35B}" destId="{B0257F09-E1A1-41EE-9E36-ED37240B9273}" srcOrd="1" destOrd="0" parTransId="{3D80666D-A83A-4D9D-AC2E-D0E39E759776}" sibTransId="{F0CFC88D-4781-4591-835F-F46EAC32A103}"/>
    <dgm:cxn modelId="{FC47B33A-5CC9-41D1-B7EB-B72C67A05AE3}" type="presOf" srcId="{D5266426-FA2B-4310-9823-E456B369A48A}" destId="{94E265D5-5E96-4DF3-A835-31E938740FEC}" srcOrd="0" destOrd="6" presId="urn:microsoft.com/office/officeart/2005/8/layout/vList5"/>
    <dgm:cxn modelId="{E080A2BE-ECF7-4CF8-ADCA-0D1434006BF0}" type="presOf" srcId="{94E209B2-5C39-4A9B-8719-B3FC098902FE}" destId="{94E265D5-5E96-4DF3-A835-31E938740FEC}" srcOrd="0" destOrd="7" presId="urn:microsoft.com/office/officeart/2005/8/layout/vList5"/>
    <dgm:cxn modelId="{F4A49B94-2795-48B1-B865-B6B0FFB0554C}" srcId="{9E28245C-4892-4215-8471-798B60DEF35B}" destId="{41F87CE0-9DD1-4FBD-B130-326A5071174A}" srcOrd="0" destOrd="0" parTransId="{42D3CC1C-B075-4C4F-A8C9-4985D6A84D53}" sibTransId="{9EE8F260-FB06-4224-8953-FEB83264E9C9}"/>
    <dgm:cxn modelId="{EF433A01-48C9-4355-9909-2CB2B9B28D48}" type="presOf" srcId="{B0257F09-E1A1-41EE-9E36-ED37240B9273}" destId="{893905E1-B8D9-4541-ABE8-AC367E0B9D56}" srcOrd="0" destOrd="0" presId="urn:microsoft.com/office/officeart/2005/8/layout/vList5"/>
    <dgm:cxn modelId="{985359BD-D629-48F7-A610-72F700429F48}" srcId="{B0257F09-E1A1-41EE-9E36-ED37240B9273}" destId="{7815C34A-D76F-4EF4-BD51-0A25073A5E17}" srcOrd="5" destOrd="0" parTransId="{3799E4FE-E4A0-4CCA-AE83-7C884D01EB16}" sibTransId="{B92BDD15-559B-4900-BFE6-CFF02B83FEE8}"/>
    <dgm:cxn modelId="{4A68A7A3-0A27-495A-AF9C-46348441505F}" type="presOf" srcId="{2295DC55-BB27-4A2A-BE30-A0DDCAF0B06A}" destId="{F7E0105B-5A74-4860-A10C-D01011236A1D}" srcOrd="0" destOrd="1" presId="urn:microsoft.com/office/officeart/2005/8/layout/vList5"/>
    <dgm:cxn modelId="{94DE7362-6503-425A-8895-FCA718FC399A}" type="presOf" srcId="{33C49FCA-D0FC-4F78-A35D-7B41EBC4380B}" destId="{F7E0105B-5A74-4860-A10C-D01011236A1D}" srcOrd="0" destOrd="3" presId="urn:microsoft.com/office/officeart/2005/8/layout/vList5"/>
    <dgm:cxn modelId="{88EACCC8-5CCC-4DDF-B949-C7AC0FEEAF47}" type="presOf" srcId="{9E28245C-4892-4215-8471-798B60DEF35B}" destId="{53DDE8D4-096B-4F4C-82A7-B70F94F8AB15}" srcOrd="0" destOrd="0" presId="urn:microsoft.com/office/officeart/2005/8/layout/vList5"/>
    <dgm:cxn modelId="{560622A2-B433-48B9-B374-6827FFEBBB99}" type="presOf" srcId="{1A92EBA6-E136-4039-B3ED-F802EA30E6F6}" destId="{94E265D5-5E96-4DF3-A835-31E938740FEC}" srcOrd="0" destOrd="4" presId="urn:microsoft.com/office/officeart/2005/8/layout/vList5"/>
    <dgm:cxn modelId="{913824C5-0BE5-4584-B33D-BB0551821082}" srcId="{B0257F09-E1A1-41EE-9E36-ED37240B9273}" destId="{DAEA3606-50BC-475B-A26A-22EF3954F38B}" srcOrd="0" destOrd="0" parTransId="{4814159D-4EBC-42BD-B01A-6B85C5291484}" sibTransId="{E2460B89-8D53-4683-B8A7-CBC319DCC9BD}"/>
    <dgm:cxn modelId="{24BC2383-A335-43B7-BCF0-C66A8E18CB6B}" type="presOf" srcId="{A2FCAAAE-A3C1-443C-BB21-B7516E70B324}" destId="{F7E0105B-5A74-4860-A10C-D01011236A1D}" srcOrd="0" destOrd="0" presId="urn:microsoft.com/office/officeart/2005/8/layout/vList5"/>
    <dgm:cxn modelId="{C46697B5-B679-4957-B2BA-CFCEBA3FA9F9}" srcId="{41F87CE0-9DD1-4FBD-B130-326A5071174A}" destId="{33C49FCA-D0FC-4F78-A35D-7B41EBC4380B}" srcOrd="3" destOrd="0" parTransId="{805123B2-DABA-43BE-9016-E5A8326A382C}" sibTransId="{3FC0F9A0-E15A-463D-9CB7-4DBE82031DAF}"/>
    <dgm:cxn modelId="{9DBB8080-B3A0-435B-86C2-B1CBDED34068}" type="presOf" srcId="{DAEA3606-50BC-475B-A26A-22EF3954F38B}" destId="{94E265D5-5E96-4DF3-A835-31E938740FEC}" srcOrd="0" destOrd="0" presId="urn:microsoft.com/office/officeart/2005/8/layout/vList5"/>
    <dgm:cxn modelId="{22E47B70-A8FD-4963-86A9-EA456720A9ED}" srcId="{B0257F09-E1A1-41EE-9E36-ED37240B9273}" destId="{632EE7A7-06B1-42EB-A502-0C5DC053DFF6}" srcOrd="1" destOrd="0" parTransId="{4C61BD97-096C-4E93-8511-EF009BD482D6}" sibTransId="{14860B63-FE0D-4833-829B-2BADC1E12F07}"/>
    <dgm:cxn modelId="{6A59AAE2-8F3F-48AC-BB58-92E6F92412BC}" srcId="{B0257F09-E1A1-41EE-9E36-ED37240B9273}" destId="{199A2608-60B0-49DD-845A-9D3D689885D5}" srcOrd="2" destOrd="0" parTransId="{8D197E4D-C8FD-42EE-BF1F-E930D417054E}" sibTransId="{957465CC-9C52-4E6C-A598-B07C23ACC655}"/>
    <dgm:cxn modelId="{2D5AF68B-C20E-448A-963D-4A9672EEE149}" srcId="{B0257F09-E1A1-41EE-9E36-ED37240B9273}" destId="{1A92EBA6-E136-4039-B3ED-F802EA30E6F6}" srcOrd="4" destOrd="0" parTransId="{28DA1E2B-9C99-44CB-90C2-139F362002EA}" sibTransId="{6497DF05-4A95-4D67-9636-9E526D522EF0}"/>
    <dgm:cxn modelId="{CD1B046D-8548-40EA-B1EC-9CFD3B2953CA}" srcId="{41F87CE0-9DD1-4FBD-B130-326A5071174A}" destId="{C1377EDB-FE97-455B-8060-0005725B0658}" srcOrd="4" destOrd="0" parTransId="{F5B06701-A1A2-4ECD-88D6-BAD12E33B671}" sibTransId="{8563B448-23BA-411C-ABE7-E9109FE007B5}"/>
    <dgm:cxn modelId="{D2D04E03-B6F4-486C-B8F1-638F4AC8B461}" type="presOf" srcId="{7955AD8A-C95C-4B78-A1CE-AC7E2100DE0E}" destId="{94E265D5-5E96-4DF3-A835-31E938740FEC}" srcOrd="0" destOrd="3" presId="urn:microsoft.com/office/officeart/2005/8/layout/vList5"/>
    <dgm:cxn modelId="{8BE1F556-04C8-4550-ACCA-D9911E48F4F9}" srcId="{41F87CE0-9DD1-4FBD-B130-326A5071174A}" destId="{2295DC55-BB27-4A2A-BE30-A0DDCAF0B06A}" srcOrd="1" destOrd="0" parTransId="{3E154995-8358-42AE-8EB8-3246B3C40BBA}" sibTransId="{94CE5FFE-9F18-460A-8D89-D9AAB57B7039}"/>
    <dgm:cxn modelId="{D2FAC59F-EA3F-4583-BDD2-03EC48266E46}" type="presOf" srcId="{7815C34A-D76F-4EF4-BD51-0A25073A5E17}" destId="{94E265D5-5E96-4DF3-A835-31E938740FEC}" srcOrd="0" destOrd="5" presId="urn:microsoft.com/office/officeart/2005/8/layout/vList5"/>
    <dgm:cxn modelId="{A232C236-6270-4401-809C-6F8200CE14D0}" type="presOf" srcId="{632EE7A7-06B1-42EB-A502-0C5DC053DFF6}" destId="{94E265D5-5E96-4DF3-A835-31E938740FEC}" srcOrd="0" destOrd="1" presId="urn:microsoft.com/office/officeart/2005/8/layout/vList5"/>
    <dgm:cxn modelId="{1F91EB8A-CAA3-40D1-8563-AE82D6ED5E83}" srcId="{B0257F09-E1A1-41EE-9E36-ED37240B9273}" destId="{94E209B2-5C39-4A9B-8719-B3FC098902FE}" srcOrd="7" destOrd="0" parTransId="{18C1C640-BBFD-45A2-AD2B-2250EB8D880A}" sibTransId="{11B9D183-A9F6-4233-9E3E-814199D3D6E7}"/>
    <dgm:cxn modelId="{4672CDFE-BF6E-4594-A3CB-190D30D9A80F}" type="presOf" srcId="{2CB29D2D-5E90-4D56-92E1-3E67A7C076DC}" destId="{F7E0105B-5A74-4860-A10C-D01011236A1D}" srcOrd="0" destOrd="2" presId="urn:microsoft.com/office/officeart/2005/8/layout/vList5"/>
    <dgm:cxn modelId="{59708BDE-494C-4D69-9FEB-C03A0693454E}" type="presOf" srcId="{C1377EDB-FE97-455B-8060-0005725B0658}" destId="{F7E0105B-5A74-4860-A10C-D01011236A1D}" srcOrd="0" destOrd="4" presId="urn:microsoft.com/office/officeart/2005/8/layout/vList5"/>
    <dgm:cxn modelId="{E8C78B7B-37F1-44CE-9509-E838F7D6F5B6}" type="presOf" srcId="{41F87CE0-9DD1-4FBD-B130-326A5071174A}" destId="{EBFAAC29-E14B-46C6-B518-215351A73139}" srcOrd="0" destOrd="0" presId="urn:microsoft.com/office/officeart/2005/8/layout/vList5"/>
    <dgm:cxn modelId="{C116992B-A89C-4944-8A2E-A51E7D10483E}" srcId="{41F87CE0-9DD1-4FBD-B130-326A5071174A}" destId="{2CB29D2D-5E90-4D56-92E1-3E67A7C076DC}" srcOrd="2" destOrd="0" parTransId="{4F499105-2178-4A51-9928-A3CD93014613}" sibTransId="{F356E49E-E647-4E67-BB46-3E338AC5DCC2}"/>
    <dgm:cxn modelId="{73C49400-D104-4C18-B096-AD610BDC7B37}" srcId="{B0257F09-E1A1-41EE-9E36-ED37240B9273}" destId="{D5266426-FA2B-4310-9823-E456B369A48A}" srcOrd="6" destOrd="0" parTransId="{184DD736-950F-4792-AFA2-59764A6567BC}" sibTransId="{CC1CA817-98C0-4D65-9201-27E756863107}"/>
    <dgm:cxn modelId="{27981E66-FD7D-4B03-BD43-BC1092786F00}" type="presOf" srcId="{199A2608-60B0-49DD-845A-9D3D689885D5}" destId="{94E265D5-5E96-4DF3-A835-31E938740FEC}" srcOrd="0" destOrd="2" presId="urn:microsoft.com/office/officeart/2005/8/layout/vList5"/>
    <dgm:cxn modelId="{6B447FC1-1A4A-49EA-89DA-E74975FFC9D4}" srcId="{41F87CE0-9DD1-4FBD-B130-326A5071174A}" destId="{A2FCAAAE-A3C1-443C-BB21-B7516E70B324}" srcOrd="0" destOrd="0" parTransId="{F078A5BB-EB2F-4292-9C42-B68DE97A44E0}" sibTransId="{BC254E74-7C79-4513-A6AC-1511EBCBB260}"/>
    <dgm:cxn modelId="{63DD1593-7CB2-403B-AD45-4AA54FE0A657}" type="presParOf" srcId="{53DDE8D4-096B-4F4C-82A7-B70F94F8AB15}" destId="{CFDB0FF7-8D0F-44AF-A43A-5CD524A7FC87}" srcOrd="0" destOrd="0" presId="urn:microsoft.com/office/officeart/2005/8/layout/vList5"/>
    <dgm:cxn modelId="{EEABEB0A-F097-479D-A519-A752A480449B}" type="presParOf" srcId="{CFDB0FF7-8D0F-44AF-A43A-5CD524A7FC87}" destId="{EBFAAC29-E14B-46C6-B518-215351A73139}" srcOrd="0" destOrd="0" presId="urn:microsoft.com/office/officeart/2005/8/layout/vList5"/>
    <dgm:cxn modelId="{3343410A-573F-4793-896E-729C7BD2035C}" type="presParOf" srcId="{CFDB0FF7-8D0F-44AF-A43A-5CD524A7FC87}" destId="{F7E0105B-5A74-4860-A10C-D01011236A1D}" srcOrd="1" destOrd="0" presId="urn:microsoft.com/office/officeart/2005/8/layout/vList5"/>
    <dgm:cxn modelId="{115C348F-B3FF-49C8-8AB8-66781242B790}" type="presParOf" srcId="{53DDE8D4-096B-4F4C-82A7-B70F94F8AB15}" destId="{41C35121-E03F-467E-8E10-C25E5B36CA3C}" srcOrd="1" destOrd="0" presId="urn:microsoft.com/office/officeart/2005/8/layout/vList5"/>
    <dgm:cxn modelId="{BCE1214D-E7FB-49DC-BC2D-04BFF2F8CF2E}" type="presParOf" srcId="{53DDE8D4-096B-4F4C-82A7-B70F94F8AB15}" destId="{848A55A7-E0E2-4FC1-94B0-18738C1A5B96}" srcOrd="2" destOrd="0" presId="urn:microsoft.com/office/officeart/2005/8/layout/vList5"/>
    <dgm:cxn modelId="{D9A5B54B-FD46-4112-9314-6B4B4982E75D}" type="presParOf" srcId="{848A55A7-E0E2-4FC1-94B0-18738C1A5B96}" destId="{893905E1-B8D9-4541-ABE8-AC367E0B9D56}" srcOrd="0" destOrd="0" presId="urn:microsoft.com/office/officeart/2005/8/layout/vList5"/>
    <dgm:cxn modelId="{B5BECDDE-6307-4362-B50E-79C81E649CB1}" type="presParOf" srcId="{848A55A7-E0E2-4FC1-94B0-18738C1A5B96}" destId="{94E265D5-5E96-4DF3-A835-31E938740FE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9E28245C-4892-4215-8471-798B60DEF35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41F87CE0-9DD1-4FBD-B130-326A5071174A}">
      <dgm:prSet phldrT="[Κείμενο]"/>
      <dgm:spPr/>
      <dgm:t>
        <a:bodyPr/>
        <a:lstStyle/>
        <a:p>
          <a:r>
            <a:rPr lang="el-GR" dirty="0" smtClean="0"/>
            <a:t>Οικονομικός Δείκτης </a:t>
          </a:r>
          <a:endParaRPr lang="el-GR" dirty="0"/>
        </a:p>
      </dgm:t>
    </dgm:pt>
    <dgm:pt modelId="{42D3CC1C-B075-4C4F-A8C9-4985D6A84D53}" type="parTrans" cxnId="{F4A49B94-2795-48B1-B865-B6B0FFB0554C}">
      <dgm:prSet/>
      <dgm:spPr/>
      <dgm:t>
        <a:bodyPr/>
        <a:lstStyle/>
        <a:p>
          <a:endParaRPr lang="el-GR"/>
        </a:p>
      </dgm:t>
    </dgm:pt>
    <dgm:pt modelId="{9EE8F260-FB06-4224-8953-FEB83264E9C9}" type="sibTrans" cxnId="{F4A49B94-2795-48B1-B865-B6B0FFB0554C}">
      <dgm:prSet/>
      <dgm:spPr/>
      <dgm:t>
        <a:bodyPr/>
        <a:lstStyle/>
        <a:p>
          <a:endParaRPr lang="el-GR"/>
        </a:p>
      </dgm:t>
    </dgm:pt>
    <dgm:pt modelId="{A2FCAAAE-A3C1-443C-BB21-B7516E70B324}">
      <dgm:prSet phldrT="[Κείμενο]" custT="1"/>
      <dgm:spPr/>
      <dgm:t>
        <a:bodyPr/>
        <a:lstStyle/>
        <a:p>
          <a:pPr marL="114300"/>
          <a:r>
            <a:rPr lang="en-US" sz="1400" b="1" dirty="0" smtClean="0">
              <a:solidFill>
                <a:srgbClr val="FF0000"/>
              </a:solidFill>
            </a:rPr>
            <a:t>F100 </a:t>
          </a:r>
          <a:r>
            <a:rPr lang="en-US" sz="1300" b="1" dirty="0" smtClean="0"/>
            <a:t>- </a:t>
          </a:r>
          <a:r>
            <a:rPr lang="el-GR" sz="1300" b="1" dirty="0" smtClean="0"/>
            <a:t>Ποσό Πιστοποιημένων Δαπανών </a:t>
          </a:r>
          <a:r>
            <a:rPr lang="el-GR" sz="1300" b="1" dirty="0" smtClean="0">
              <a:solidFill>
                <a:srgbClr val="FF0000"/>
              </a:solidFill>
            </a:rPr>
            <a:t>31/12/2018</a:t>
          </a:r>
          <a:endParaRPr lang="el-GR" sz="1300" b="1" dirty="0"/>
        </a:p>
      </dgm:t>
    </dgm:pt>
    <dgm:pt modelId="{F078A5BB-EB2F-4292-9C42-B68DE97A44E0}" type="parTrans" cxnId="{6B447FC1-1A4A-49EA-89DA-E74975FFC9D4}">
      <dgm:prSet/>
      <dgm:spPr/>
      <dgm:t>
        <a:bodyPr/>
        <a:lstStyle/>
        <a:p>
          <a:endParaRPr lang="el-GR"/>
        </a:p>
      </dgm:t>
    </dgm:pt>
    <dgm:pt modelId="{BC254E74-7C79-4513-A6AC-1511EBCBB260}" type="sibTrans" cxnId="{6B447FC1-1A4A-49EA-89DA-E74975FFC9D4}">
      <dgm:prSet/>
      <dgm:spPr/>
      <dgm:t>
        <a:bodyPr/>
        <a:lstStyle/>
        <a:p>
          <a:endParaRPr lang="el-GR"/>
        </a:p>
      </dgm:t>
    </dgm:pt>
    <dgm:pt modelId="{2295DC55-BB27-4A2A-BE30-A0DDCAF0B06A}">
      <dgm:prSet phldrT="[Κείμενο]" custT="1"/>
      <dgm:spPr/>
      <dgm:t>
        <a:bodyPr/>
        <a:lstStyle/>
        <a:p>
          <a:pPr marL="288000"/>
          <a:r>
            <a:rPr lang="el-GR" sz="1200" dirty="0" smtClean="0"/>
            <a:t>Συμπλήρωση με βάση ενιαία προσέγγιση σε όλο το Πρόγραμμα (1,1 * Ν+3) :</a:t>
          </a:r>
          <a:endParaRPr lang="el-GR" sz="1200" dirty="0"/>
        </a:p>
      </dgm:t>
    </dgm:pt>
    <dgm:pt modelId="{3E154995-8358-42AE-8EB8-3246B3C40BBA}" type="parTrans" cxnId="{8BE1F556-04C8-4550-ACCA-D9911E48F4F9}">
      <dgm:prSet/>
      <dgm:spPr/>
      <dgm:t>
        <a:bodyPr/>
        <a:lstStyle/>
        <a:p>
          <a:endParaRPr lang="el-GR"/>
        </a:p>
      </dgm:t>
    </dgm:pt>
    <dgm:pt modelId="{94CE5FFE-9F18-460A-8D89-D9AAB57B7039}" type="sibTrans" cxnId="{8BE1F556-04C8-4550-ACCA-D9911E48F4F9}">
      <dgm:prSet/>
      <dgm:spPr/>
      <dgm:t>
        <a:bodyPr/>
        <a:lstStyle/>
        <a:p>
          <a:endParaRPr lang="el-GR"/>
        </a:p>
      </dgm:t>
    </dgm:pt>
    <dgm:pt modelId="{B0257F09-E1A1-41EE-9E36-ED37240B9273}">
      <dgm:prSet phldrT="[Κείμενο]"/>
      <dgm:spPr/>
      <dgm:t>
        <a:bodyPr/>
        <a:lstStyle/>
        <a:p>
          <a:r>
            <a:rPr lang="el-GR" dirty="0" smtClean="0"/>
            <a:t>Δείκτες Εκροής</a:t>
          </a:r>
          <a:endParaRPr lang="el-GR" dirty="0"/>
        </a:p>
      </dgm:t>
    </dgm:pt>
    <dgm:pt modelId="{3D80666D-A83A-4D9D-AC2E-D0E39E759776}" type="parTrans" cxnId="{DDEF60EB-C61B-472D-AAE4-76400290BEDB}">
      <dgm:prSet/>
      <dgm:spPr/>
      <dgm:t>
        <a:bodyPr/>
        <a:lstStyle/>
        <a:p>
          <a:endParaRPr lang="el-GR"/>
        </a:p>
      </dgm:t>
    </dgm:pt>
    <dgm:pt modelId="{F0CFC88D-4781-4591-835F-F46EAC32A103}" type="sibTrans" cxnId="{DDEF60EB-C61B-472D-AAE4-76400290BEDB}">
      <dgm:prSet/>
      <dgm:spPr/>
      <dgm:t>
        <a:bodyPr/>
        <a:lstStyle/>
        <a:p>
          <a:endParaRPr lang="el-GR"/>
        </a:p>
      </dgm:t>
    </dgm:pt>
    <dgm:pt modelId="{DAEA3606-50BC-475B-A26A-22EF3954F38B}">
      <dgm:prSet phldrT="[Κείμενο]" custT="1"/>
      <dgm:spPr/>
      <dgm:t>
        <a:bodyPr/>
        <a:lstStyle/>
        <a:p>
          <a:pPr marL="114300">
            <a:lnSpc>
              <a:spcPct val="90000"/>
            </a:lnSpc>
          </a:pPr>
          <a:r>
            <a:rPr lang="el-GR" sz="1400" b="1" dirty="0" smtClean="0">
              <a:solidFill>
                <a:srgbClr val="FF0000"/>
              </a:solidFill>
            </a:rPr>
            <a:t>T4411</a:t>
          </a:r>
          <a:r>
            <a:rPr lang="el-GR" sz="1400" b="1" dirty="0" smtClean="0"/>
            <a:t>	: </a:t>
          </a:r>
          <a:r>
            <a:rPr lang="el-GR" sz="1300" b="1" dirty="0" smtClean="0"/>
            <a:t>Αριθμός Σχεδίων Δράσης, Συστημάτων, Εργαλείων κ.λπ. που εκπονούνται / εφαρμόζονται </a:t>
          </a:r>
          <a:r>
            <a:rPr lang="el-GR" sz="1300" b="0" u="sng" dirty="0" smtClean="0"/>
            <a:t>[Αλλαγή μεθοδολογίας υπολογισμού]</a:t>
          </a:r>
          <a:endParaRPr lang="el-GR" sz="1300" b="0" u="sng" dirty="0"/>
        </a:p>
      </dgm:t>
    </dgm:pt>
    <dgm:pt modelId="{4814159D-4EBC-42BD-B01A-6B85C5291484}" type="parTrans" cxnId="{913824C5-0BE5-4584-B33D-BB0551821082}">
      <dgm:prSet/>
      <dgm:spPr/>
      <dgm:t>
        <a:bodyPr/>
        <a:lstStyle/>
        <a:p>
          <a:endParaRPr lang="el-GR"/>
        </a:p>
      </dgm:t>
    </dgm:pt>
    <dgm:pt modelId="{E2460B89-8D53-4683-B8A7-CBC319DCC9BD}" type="sibTrans" cxnId="{913824C5-0BE5-4584-B33D-BB0551821082}">
      <dgm:prSet/>
      <dgm:spPr/>
      <dgm:t>
        <a:bodyPr/>
        <a:lstStyle/>
        <a:p>
          <a:endParaRPr lang="el-GR"/>
        </a:p>
      </dgm:t>
    </dgm:pt>
    <dgm:pt modelId="{632EE7A7-06B1-42EB-A502-0C5DC053DFF6}">
      <dgm:prSet custT="1"/>
      <dgm:spPr/>
      <dgm:t>
        <a:bodyPr/>
        <a:lstStyle/>
        <a:p>
          <a:pPr marL="288000">
            <a:lnSpc>
              <a:spcPct val="90000"/>
            </a:lnSpc>
          </a:pPr>
          <a:r>
            <a:rPr lang="el-GR" sz="1200" b="0" dirty="0" smtClean="0"/>
            <a:t>Σχέδια Διαχείρισης Λεκανών Απορροής Ποταμών (ΣΔΛΑΠ), Ειδικές Περιβαλλοντικές Μελέτες (ΕΠΜ)</a:t>
          </a:r>
          <a:endParaRPr lang="el-GR" sz="1400" b="1" dirty="0" smtClean="0"/>
        </a:p>
      </dgm:t>
    </dgm:pt>
    <dgm:pt modelId="{4C61BD97-096C-4E93-8511-EF009BD482D6}" type="parTrans" cxnId="{22E47B70-A8FD-4963-86A9-EA456720A9ED}">
      <dgm:prSet/>
      <dgm:spPr/>
      <dgm:t>
        <a:bodyPr/>
        <a:lstStyle/>
        <a:p>
          <a:endParaRPr lang="el-GR"/>
        </a:p>
      </dgm:t>
    </dgm:pt>
    <dgm:pt modelId="{14860B63-FE0D-4833-829B-2BADC1E12F07}" type="sibTrans" cxnId="{22E47B70-A8FD-4963-86A9-EA456720A9ED}">
      <dgm:prSet/>
      <dgm:spPr/>
      <dgm:t>
        <a:bodyPr/>
        <a:lstStyle/>
        <a:p>
          <a:endParaRPr lang="el-GR"/>
        </a:p>
      </dgm:t>
    </dgm:pt>
    <dgm:pt modelId="{59BB7389-D4C2-410C-A78F-91DAD8E48627}">
      <dgm:prSet phldrT="[Κείμενο]" custT="1"/>
      <dgm:spPr/>
      <dgm:t>
        <a:bodyPr/>
        <a:lstStyle/>
        <a:p>
          <a:pPr marL="288000"/>
          <a:r>
            <a:rPr lang="el-GR" sz="1200" b="1" dirty="0" smtClean="0">
              <a:solidFill>
                <a:srgbClr val="FF0000"/>
              </a:solidFill>
            </a:rPr>
            <a:t>ΠΜ </a:t>
          </a:r>
          <a:r>
            <a:rPr lang="el-GR" sz="1200" b="0" dirty="0" smtClean="0">
              <a:solidFill>
                <a:schemeClr val="tx1"/>
              </a:solidFill>
            </a:rPr>
            <a:t>-</a:t>
          </a:r>
          <a:r>
            <a:rPr lang="el-GR" sz="1200" b="1" dirty="0" smtClean="0">
              <a:solidFill>
                <a:schemeClr val="tx1"/>
              </a:solidFill>
            </a:rPr>
            <a:t> </a:t>
          </a:r>
          <a:r>
            <a:rPr lang="el-GR" sz="1200" b="0" dirty="0" smtClean="0">
              <a:solidFill>
                <a:schemeClr val="tx1"/>
              </a:solidFill>
            </a:rPr>
            <a:t>Ορόσημο 2018</a:t>
          </a:r>
          <a:r>
            <a:rPr lang="el-GR" sz="1200" b="1" dirty="0" smtClean="0">
              <a:solidFill>
                <a:schemeClr val="tx1"/>
              </a:solidFill>
            </a:rPr>
            <a:t>:  </a:t>
          </a:r>
          <a:r>
            <a:rPr lang="el-GR" sz="1200" b="1" dirty="0" smtClean="0">
              <a:solidFill>
                <a:srgbClr val="FF0000"/>
              </a:solidFill>
            </a:rPr>
            <a:t>0,34 Μ€				</a:t>
          </a:r>
          <a:r>
            <a:rPr lang="el-GR" sz="1200" b="1" dirty="0" smtClean="0">
              <a:solidFill>
                <a:schemeClr val="tx1"/>
              </a:solidFill>
            </a:rPr>
            <a:t>Επίτευξη:</a:t>
          </a:r>
          <a:r>
            <a:rPr lang="el-GR" sz="1200" dirty="0" smtClean="0">
              <a:solidFill>
                <a:srgbClr val="FF0000"/>
              </a:solidFill>
            </a:rPr>
            <a:t> </a:t>
          </a:r>
          <a:r>
            <a:rPr lang="el-GR" sz="1200" b="1" dirty="0" smtClean="0">
              <a:solidFill>
                <a:srgbClr val="FF0000"/>
              </a:solidFill>
            </a:rPr>
            <a:t>16,6% </a:t>
          </a:r>
          <a:r>
            <a:rPr lang="el-GR" sz="1200" b="0" dirty="0" smtClean="0">
              <a:solidFill>
                <a:schemeClr val="tx1"/>
              </a:solidFill>
            </a:rPr>
            <a:t>(0,06 Μ€)</a:t>
          </a:r>
          <a:endParaRPr lang="el-GR" sz="1200" b="1" dirty="0">
            <a:solidFill>
              <a:srgbClr val="FF0000"/>
            </a:solidFill>
          </a:endParaRPr>
        </a:p>
      </dgm:t>
    </dgm:pt>
    <dgm:pt modelId="{2A73105A-831A-4452-82D0-0CD4A641ED29}" type="parTrans" cxnId="{84D9A128-B96D-466D-8466-A069C1D6F032}">
      <dgm:prSet/>
      <dgm:spPr/>
      <dgm:t>
        <a:bodyPr/>
        <a:lstStyle/>
        <a:p>
          <a:endParaRPr lang="el-GR"/>
        </a:p>
      </dgm:t>
    </dgm:pt>
    <dgm:pt modelId="{6CF6B6E8-0B95-4C7B-B48A-DCC4C2E89F00}" type="sibTrans" cxnId="{84D9A128-B96D-466D-8466-A069C1D6F032}">
      <dgm:prSet/>
      <dgm:spPr/>
      <dgm:t>
        <a:bodyPr/>
        <a:lstStyle/>
        <a:p>
          <a:endParaRPr lang="el-GR"/>
        </a:p>
      </dgm:t>
    </dgm:pt>
    <dgm:pt modelId="{89E91B84-19A0-4838-9F33-9BCDD2A49237}">
      <dgm:prSet phldrT="[Κείμενο]" custT="1"/>
      <dgm:spPr/>
      <dgm:t>
        <a:bodyPr/>
        <a:lstStyle/>
        <a:p>
          <a:pPr marL="288000"/>
          <a:r>
            <a:rPr lang="el-GR" sz="1200" b="1" dirty="0" smtClean="0">
              <a:solidFill>
                <a:srgbClr val="FF0000"/>
              </a:solidFill>
            </a:rPr>
            <a:t>ΠΑΠ </a:t>
          </a:r>
          <a:r>
            <a:rPr lang="el-GR" sz="1200" b="0" dirty="0" smtClean="0">
              <a:solidFill>
                <a:schemeClr val="tx1"/>
              </a:solidFill>
            </a:rPr>
            <a:t>-</a:t>
          </a:r>
          <a:r>
            <a:rPr lang="el-GR" sz="1200" b="1" dirty="0" smtClean="0">
              <a:solidFill>
                <a:srgbClr val="FF0000"/>
              </a:solidFill>
            </a:rPr>
            <a:t> </a:t>
          </a:r>
          <a:r>
            <a:rPr lang="el-GR" sz="1200" b="0" dirty="0" smtClean="0">
              <a:solidFill>
                <a:schemeClr val="tx1"/>
              </a:solidFill>
            </a:rPr>
            <a:t>Ορόσημο 2018</a:t>
          </a:r>
          <a:r>
            <a:rPr lang="el-GR" sz="1200" b="1" dirty="0" smtClean="0">
              <a:solidFill>
                <a:schemeClr val="tx1"/>
              </a:solidFill>
            </a:rPr>
            <a:t>:  </a:t>
          </a:r>
          <a:r>
            <a:rPr lang="el-GR" sz="1200" b="1" dirty="0" smtClean="0">
              <a:solidFill>
                <a:srgbClr val="FF0000"/>
              </a:solidFill>
            </a:rPr>
            <a:t>0,33 Μ€ 				</a:t>
          </a:r>
          <a:r>
            <a:rPr lang="el-GR" sz="1200" b="1" dirty="0" smtClean="0">
              <a:solidFill>
                <a:schemeClr val="tx1"/>
              </a:solidFill>
            </a:rPr>
            <a:t>Επίτευξη:</a:t>
          </a:r>
          <a:r>
            <a:rPr lang="el-GR" sz="1200" dirty="0" smtClean="0">
              <a:solidFill>
                <a:srgbClr val="FF0000"/>
              </a:solidFill>
            </a:rPr>
            <a:t> </a:t>
          </a:r>
          <a:r>
            <a:rPr lang="el-GR" sz="1200" b="1" dirty="0" smtClean="0">
              <a:solidFill>
                <a:srgbClr val="FF0000"/>
              </a:solidFill>
            </a:rPr>
            <a:t>23% </a:t>
          </a:r>
          <a:r>
            <a:rPr lang="el-GR" sz="1200" b="0" dirty="0" smtClean="0">
              <a:solidFill>
                <a:schemeClr val="tx1"/>
              </a:solidFill>
            </a:rPr>
            <a:t>(0,08 Μ€)</a:t>
          </a:r>
          <a:endParaRPr lang="el-GR" sz="1200" b="1" dirty="0">
            <a:solidFill>
              <a:srgbClr val="FF0000"/>
            </a:solidFill>
          </a:endParaRPr>
        </a:p>
      </dgm:t>
    </dgm:pt>
    <dgm:pt modelId="{38881857-4519-46B0-B388-F92C2E45F20B}" type="parTrans" cxnId="{78B5C8F8-09DF-4C7A-BF87-83ADA788E136}">
      <dgm:prSet/>
      <dgm:spPr/>
      <dgm:t>
        <a:bodyPr/>
        <a:lstStyle/>
        <a:p>
          <a:endParaRPr lang="el-GR"/>
        </a:p>
      </dgm:t>
    </dgm:pt>
    <dgm:pt modelId="{C6378B60-15C2-4AE4-BDDB-1CF580B93B6B}" type="sibTrans" cxnId="{78B5C8F8-09DF-4C7A-BF87-83ADA788E136}">
      <dgm:prSet/>
      <dgm:spPr/>
      <dgm:t>
        <a:bodyPr/>
        <a:lstStyle/>
        <a:p>
          <a:endParaRPr lang="el-GR"/>
        </a:p>
      </dgm:t>
    </dgm:pt>
    <dgm:pt modelId="{BDED2102-A956-45B8-A4C3-F03B331D3996}">
      <dgm:prSet custT="1"/>
      <dgm:spPr/>
      <dgm:t>
        <a:bodyPr/>
        <a:lstStyle/>
        <a:p>
          <a:pPr marL="288000">
            <a:lnSpc>
              <a:spcPct val="100000"/>
            </a:lnSpc>
          </a:pPr>
          <a:r>
            <a:rPr lang="el-GR" sz="1200" b="1" dirty="0" smtClean="0">
              <a:solidFill>
                <a:srgbClr val="FF0000"/>
              </a:solidFill>
            </a:rPr>
            <a:t>ΠΜ </a:t>
          </a:r>
          <a:r>
            <a:rPr lang="el-GR" sz="1200" b="0" dirty="0" smtClean="0">
              <a:solidFill>
                <a:schemeClr val="tx1"/>
              </a:solidFill>
            </a:rPr>
            <a:t>-</a:t>
          </a:r>
          <a:r>
            <a:rPr lang="el-GR" sz="1200" b="1" dirty="0" smtClean="0">
              <a:solidFill>
                <a:srgbClr val="FF0000"/>
              </a:solidFill>
            </a:rPr>
            <a:t> </a:t>
          </a:r>
          <a:r>
            <a:rPr lang="el-GR" sz="1200" b="0" dirty="0" smtClean="0">
              <a:solidFill>
                <a:schemeClr val="tx1"/>
              </a:solidFill>
            </a:rPr>
            <a:t>Ορόσημο 2018</a:t>
          </a:r>
          <a:r>
            <a:rPr lang="el-GR" sz="1200" b="1" dirty="0" smtClean="0">
              <a:solidFill>
                <a:schemeClr val="tx1"/>
              </a:solidFill>
            </a:rPr>
            <a:t>:  </a:t>
          </a:r>
          <a:r>
            <a:rPr lang="el-GR" sz="1200" b="1" dirty="0" smtClean="0">
              <a:solidFill>
                <a:srgbClr val="FF0000"/>
              </a:solidFill>
            </a:rPr>
            <a:t>1 Σχέδιο 				</a:t>
          </a:r>
          <a:r>
            <a:rPr lang="el-GR" sz="1200" b="1" dirty="0" smtClean="0">
              <a:solidFill>
                <a:schemeClr val="tx1"/>
              </a:solidFill>
            </a:rPr>
            <a:t>Επίτευξη:</a:t>
          </a:r>
          <a:r>
            <a:rPr lang="el-GR" sz="1200" dirty="0" smtClean="0">
              <a:solidFill>
                <a:srgbClr val="FF0000"/>
              </a:solidFill>
            </a:rPr>
            <a:t> </a:t>
          </a:r>
          <a:r>
            <a:rPr lang="el-GR" sz="1200" b="1" dirty="0" smtClean="0">
              <a:solidFill>
                <a:srgbClr val="FF0000"/>
              </a:solidFill>
            </a:rPr>
            <a:t>100% </a:t>
          </a:r>
          <a:r>
            <a:rPr lang="el-GR" sz="1200" b="0" dirty="0" smtClean="0">
              <a:solidFill>
                <a:schemeClr val="tx1"/>
              </a:solidFill>
            </a:rPr>
            <a:t>(1 σύμβαση)</a:t>
          </a:r>
          <a:endParaRPr lang="el-GR" sz="1200" b="1" dirty="0">
            <a:solidFill>
              <a:srgbClr val="FF0000"/>
            </a:solidFill>
          </a:endParaRPr>
        </a:p>
      </dgm:t>
    </dgm:pt>
    <dgm:pt modelId="{E06A6414-8FF2-4D25-97BE-DE5D54F66BA3}" type="parTrans" cxnId="{5F4717D9-D464-4A65-B4DA-1BC921E7D3F3}">
      <dgm:prSet/>
      <dgm:spPr/>
      <dgm:t>
        <a:bodyPr/>
        <a:lstStyle/>
        <a:p>
          <a:endParaRPr lang="el-GR"/>
        </a:p>
      </dgm:t>
    </dgm:pt>
    <dgm:pt modelId="{2C779C45-D978-4D25-93E9-B75EFD7182B9}" type="sibTrans" cxnId="{5F4717D9-D464-4A65-B4DA-1BC921E7D3F3}">
      <dgm:prSet/>
      <dgm:spPr/>
      <dgm:t>
        <a:bodyPr/>
        <a:lstStyle/>
        <a:p>
          <a:endParaRPr lang="el-GR"/>
        </a:p>
      </dgm:t>
    </dgm:pt>
    <dgm:pt modelId="{D4FCE6E8-98F7-4CFC-B629-1178AC414647}">
      <dgm:prSet custT="1"/>
      <dgm:spPr/>
      <dgm:t>
        <a:bodyPr/>
        <a:lstStyle/>
        <a:p>
          <a:pPr marL="288000">
            <a:lnSpc>
              <a:spcPct val="100000"/>
            </a:lnSpc>
          </a:pPr>
          <a:r>
            <a:rPr lang="el-GR" sz="1200" b="0" dirty="0" smtClean="0"/>
            <a:t>ΠΜ - Τιμή στόχος 2023 = 2 Σχέδια/Μελέτες</a:t>
          </a:r>
          <a:endParaRPr lang="el-GR" sz="1200" b="0" dirty="0"/>
        </a:p>
      </dgm:t>
    </dgm:pt>
    <dgm:pt modelId="{E5354B59-CC41-42A9-A356-EB97294E678E}" type="parTrans" cxnId="{C780D889-3F8E-42C4-9E55-D6C4B00D7C88}">
      <dgm:prSet/>
      <dgm:spPr/>
      <dgm:t>
        <a:bodyPr/>
        <a:lstStyle/>
        <a:p>
          <a:endParaRPr lang="el-GR"/>
        </a:p>
      </dgm:t>
    </dgm:pt>
    <dgm:pt modelId="{FC3E01DB-4056-41A5-820B-86F21C24BA16}" type="sibTrans" cxnId="{C780D889-3F8E-42C4-9E55-D6C4B00D7C88}">
      <dgm:prSet/>
      <dgm:spPr/>
      <dgm:t>
        <a:bodyPr/>
        <a:lstStyle/>
        <a:p>
          <a:endParaRPr lang="el-GR"/>
        </a:p>
      </dgm:t>
    </dgm:pt>
    <dgm:pt modelId="{567B938C-A7A5-49A6-A378-9477D6A3992F}">
      <dgm:prSet custT="1"/>
      <dgm:spPr/>
      <dgm:t>
        <a:bodyPr/>
        <a:lstStyle/>
        <a:p>
          <a:pPr marL="288000">
            <a:lnSpc>
              <a:spcPct val="100000"/>
            </a:lnSpc>
          </a:pPr>
          <a:r>
            <a:rPr lang="el-GR" sz="1200" b="1" dirty="0" smtClean="0">
              <a:solidFill>
                <a:srgbClr val="FF0000"/>
              </a:solidFill>
            </a:rPr>
            <a:t>ΠΑΠ </a:t>
          </a:r>
          <a:r>
            <a:rPr lang="el-GR" sz="1200" b="0" dirty="0" smtClean="0">
              <a:solidFill>
                <a:schemeClr val="tx1"/>
              </a:solidFill>
            </a:rPr>
            <a:t>-</a:t>
          </a:r>
          <a:r>
            <a:rPr lang="el-GR" sz="1200" b="1" dirty="0" smtClean="0">
              <a:solidFill>
                <a:schemeClr val="tx1"/>
              </a:solidFill>
            </a:rPr>
            <a:t> </a:t>
          </a:r>
          <a:r>
            <a:rPr lang="el-GR" sz="1200" b="0" dirty="0" smtClean="0">
              <a:solidFill>
                <a:schemeClr val="tx1"/>
              </a:solidFill>
            </a:rPr>
            <a:t>Ορόσημο 2018</a:t>
          </a:r>
          <a:r>
            <a:rPr lang="el-GR" sz="1200" b="1" dirty="0" smtClean="0">
              <a:solidFill>
                <a:schemeClr val="tx1"/>
              </a:solidFill>
            </a:rPr>
            <a:t>: </a:t>
          </a:r>
          <a:r>
            <a:rPr lang="el-GR" sz="1200" b="1" dirty="0" smtClean="0">
              <a:solidFill>
                <a:srgbClr val="FF0000"/>
              </a:solidFill>
            </a:rPr>
            <a:t> 1 Σχέδιο 				</a:t>
          </a:r>
          <a:r>
            <a:rPr lang="el-GR" sz="1200" b="1" dirty="0" smtClean="0">
              <a:solidFill>
                <a:schemeClr val="tx1"/>
              </a:solidFill>
            </a:rPr>
            <a:t>Επίτευξη:</a:t>
          </a:r>
          <a:r>
            <a:rPr lang="el-GR" sz="1200" dirty="0" smtClean="0">
              <a:solidFill>
                <a:srgbClr val="FF0000"/>
              </a:solidFill>
            </a:rPr>
            <a:t> </a:t>
          </a:r>
          <a:r>
            <a:rPr lang="el-GR" sz="1200" b="1" dirty="0" smtClean="0">
              <a:solidFill>
                <a:srgbClr val="FF0000"/>
              </a:solidFill>
            </a:rPr>
            <a:t>100% </a:t>
          </a:r>
          <a:r>
            <a:rPr lang="el-GR" sz="1200" b="0" dirty="0" smtClean="0">
              <a:solidFill>
                <a:schemeClr val="tx1"/>
              </a:solidFill>
            </a:rPr>
            <a:t>(1 σύμβαση)</a:t>
          </a:r>
          <a:endParaRPr lang="el-GR" sz="1200" b="1" dirty="0">
            <a:solidFill>
              <a:srgbClr val="FF0000"/>
            </a:solidFill>
          </a:endParaRPr>
        </a:p>
      </dgm:t>
    </dgm:pt>
    <dgm:pt modelId="{21D3BF1C-1646-4E2F-80ED-56BEDC87C520}" type="parTrans" cxnId="{292BD1ED-8CAB-4A7E-AB3E-F233BE8A9C98}">
      <dgm:prSet/>
      <dgm:spPr/>
      <dgm:t>
        <a:bodyPr/>
        <a:lstStyle/>
        <a:p>
          <a:endParaRPr lang="el-GR"/>
        </a:p>
      </dgm:t>
    </dgm:pt>
    <dgm:pt modelId="{1583EF07-2E10-4783-A14A-CAA7C38AB1B6}" type="sibTrans" cxnId="{292BD1ED-8CAB-4A7E-AB3E-F233BE8A9C98}">
      <dgm:prSet/>
      <dgm:spPr/>
      <dgm:t>
        <a:bodyPr/>
        <a:lstStyle/>
        <a:p>
          <a:endParaRPr lang="el-GR"/>
        </a:p>
      </dgm:t>
    </dgm:pt>
    <dgm:pt modelId="{BC4F3BE1-DFE8-469E-A259-B3AFE62E37A0}">
      <dgm:prSet custT="1"/>
      <dgm:spPr/>
      <dgm:t>
        <a:bodyPr/>
        <a:lstStyle/>
        <a:p>
          <a:pPr marL="288000">
            <a:lnSpc>
              <a:spcPct val="100000"/>
            </a:lnSpc>
          </a:pPr>
          <a:r>
            <a:rPr lang="el-GR" sz="1200" b="0" dirty="0" smtClean="0"/>
            <a:t>ΠΜ Τιμή στόχος 2023 = 2 Σχέδια/Μελέτες</a:t>
          </a:r>
          <a:endParaRPr lang="el-GR" sz="1200" b="0" dirty="0"/>
        </a:p>
      </dgm:t>
    </dgm:pt>
    <dgm:pt modelId="{645D20BA-7E92-4502-9306-6000FD8523B5}" type="parTrans" cxnId="{EEE1165D-46AE-40C4-8A44-86123CE02EF5}">
      <dgm:prSet/>
      <dgm:spPr/>
      <dgm:t>
        <a:bodyPr/>
        <a:lstStyle/>
        <a:p>
          <a:endParaRPr lang="el-GR"/>
        </a:p>
      </dgm:t>
    </dgm:pt>
    <dgm:pt modelId="{28BF7AE9-6B00-4761-9FDE-9F3E0BC09044}" type="sibTrans" cxnId="{EEE1165D-46AE-40C4-8A44-86123CE02EF5}">
      <dgm:prSet/>
      <dgm:spPr/>
      <dgm:t>
        <a:bodyPr/>
        <a:lstStyle/>
        <a:p>
          <a:endParaRPr lang="el-GR"/>
        </a:p>
      </dgm:t>
    </dgm:pt>
    <dgm:pt modelId="{53DDE8D4-096B-4F4C-82A7-B70F94F8AB15}" type="pres">
      <dgm:prSet presAssocID="{9E28245C-4892-4215-8471-798B60DEF35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FDB0FF7-8D0F-44AF-A43A-5CD524A7FC87}" type="pres">
      <dgm:prSet presAssocID="{41F87CE0-9DD1-4FBD-B130-326A5071174A}" presName="linNode" presStyleCnt="0"/>
      <dgm:spPr/>
    </dgm:pt>
    <dgm:pt modelId="{EBFAAC29-E14B-46C6-B518-215351A73139}" type="pres">
      <dgm:prSet presAssocID="{41F87CE0-9DD1-4FBD-B130-326A5071174A}" presName="parentText" presStyleLbl="node1" presStyleIdx="0" presStyleCnt="2" custScaleX="47870" custLinFactNeighborX="-9438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7E0105B-5A74-4860-A10C-D01011236A1D}" type="pres">
      <dgm:prSet presAssocID="{41F87CE0-9DD1-4FBD-B130-326A5071174A}" presName="descendantText" presStyleLbl="alignAccFollowNode1" presStyleIdx="0" presStyleCnt="2" custScaleX="15633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1C35121-E03F-467E-8E10-C25E5B36CA3C}" type="pres">
      <dgm:prSet presAssocID="{9EE8F260-FB06-4224-8953-FEB83264E9C9}" presName="sp" presStyleCnt="0"/>
      <dgm:spPr/>
    </dgm:pt>
    <dgm:pt modelId="{848A55A7-E0E2-4FC1-94B0-18738C1A5B96}" type="pres">
      <dgm:prSet presAssocID="{B0257F09-E1A1-41EE-9E36-ED37240B9273}" presName="linNode" presStyleCnt="0"/>
      <dgm:spPr/>
    </dgm:pt>
    <dgm:pt modelId="{893905E1-B8D9-4541-ABE8-AC367E0B9D56}" type="pres">
      <dgm:prSet presAssocID="{B0257F09-E1A1-41EE-9E36-ED37240B9273}" presName="parentText" presStyleLbl="node1" presStyleIdx="1" presStyleCnt="2" custScaleX="47870" custScaleY="192162" custLinFactNeighborX="-9438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4E265D5-5E96-4DF3-A835-31E938740FEC}" type="pres">
      <dgm:prSet presAssocID="{B0257F09-E1A1-41EE-9E36-ED37240B9273}" presName="descendantText" presStyleLbl="alignAccFollowNode1" presStyleIdx="1" presStyleCnt="2" custScaleX="156338" custScaleY="21976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B7036347-DEF8-416F-BF0D-542CB7899F7A}" type="presOf" srcId="{BDED2102-A956-45B8-A4C3-F03B331D3996}" destId="{94E265D5-5E96-4DF3-A835-31E938740FEC}" srcOrd="0" destOrd="2" presId="urn:microsoft.com/office/officeart/2005/8/layout/vList5"/>
    <dgm:cxn modelId="{5F4717D9-D464-4A65-B4DA-1BC921E7D3F3}" srcId="{B0257F09-E1A1-41EE-9E36-ED37240B9273}" destId="{BDED2102-A956-45B8-A4C3-F03B331D3996}" srcOrd="2" destOrd="0" parTransId="{E06A6414-8FF2-4D25-97BE-DE5D54F66BA3}" sibTransId="{2C779C45-D978-4D25-93E9-B75EFD7182B9}"/>
    <dgm:cxn modelId="{22E47B70-A8FD-4963-86A9-EA456720A9ED}" srcId="{B0257F09-E1A1-41EE-9E36-ED37240B9273}" destId="{632EE7A7-06B1-42EB-A502-0C5DC053DFF6}" srcOrd="1" destOrd="0" parTransId="{4C61BD97-096C-4E93-8511-EF009BD482D6}" sibTransId="{14860B63-FE0D-4833-829B-2BADC1E12F07}"/>
    <dgm:cxn modelId="{88EACCC8-5CCC-4DDF-B949-C7AC0FEEAF47}" type="presOf" srcId="{9E28245C-4892-4215-8471-798B60DEF35B}" destId="{53DDE8D4-096B-4F4C-82A7-B70F94F8AB15}" srcOrd="0" destOrd="0" presId="urn:microsoft.com/office/officeart/2005/8/layout/vList5"/>
    <dgm:cxn modelId="{EF433A01-48C9-4355-9909-2CB2B9B28D48}" type="presOf" srcId="{B0257F09-E1A1-41EE-9E36-ED37240B9273}" destId="{893905E1-B8D9-4541-ABE8-AC367E0B9D56}" srcOrd="0" destOrd="0" presId="urn:microsoft.com/office/officeart/2005/8/layout/vList5"/>
    <dgm:cxn modelId="{A232C236-6270-4401-809C-6F8200CE14D0}" type="presOf" srcId="{632EE7A7-06B1-42EB-A502-0C5DC053DFF6}" destId="{94E265D5-5E96-4DF3-A835-31E938740FEC}" srcOrd="0" destOrd="1" presId="urn:microsoft.com/office/officeart/2005/8/layout/vList5"/>
    <dgm:cxn modelId="{A6FC52E4-B8BA-4EE9-A650-E5EE226DB31A}" type="presOf" srcId="{D4FCE6E8-98F7-4CFC-B629-1178AC414647}" destId="{94E265D5-5E96-4DF3-A835-31E938740FEC}" srcOrd="0" destOrd="3" presId="urn:microsoft.com/office/officeart/2005/8/layout/vList5"/>
    <dgm:cxn modelId="{6B447FC1-1A4A-49EA-89DA-E74975FFC9D4}" srcId="{41F87CE0-9DD1-4FBD-B130-326A5071174A}" destId="{A2FCAAAE-A3C1-443C-BB21-B7516E70B324}" srcOrd="0" destOrd="0" parTransId="{F078A5BB-EB2F-4292-9C42-B68DE97A44E0}" sibTransId="{BC254E74-7C79-4513-A6AC-1511EBCBB260}"/>
    <dgm:cxn modelId="{EEE1165D-46AE-40C4-8A44-86123CE02EF5}" srcId="{B0257F09-E1A1-41EE-9E36-ED37240B9273}" destId="{BC4F3BE1-DFE8-469E-A259-B3AFE62E37A0}" srcOrd="5" destOrd="0" parTransId="{645D20BA-7E92-4502-9306-6000FD8523B5}" sibTransId="{28BF7AE9-6B00-4761-9FDE-9F3E0BC09044}"/>
    <dgm:cxn modelId="{C780D889-3F8E-42C4-9E55-D6C4B00D7C88}" srcId="{B0257F09-E1A1-41EE-9E36-ED37240B9273}" destId="{D4FCE6E8-98F7-4CFC-B629-1178AC414647}" srcOrd="3" destOrd="0" parTransId="{E5354B59-CC41-42A9-A356-EB97294E678E}" sibTransId="{FC3E01DB-4056-41A5-820B-86F21C24BA16}"/>
    <dgm:cxn modelId="{84D9A128-B96D-466D-8466-A069C1D6F032}" srcId="{41F87CE0-9DD1-4FBD-B130-326A5071174A}" destId="{59BB7389-D4C2-410C-A78F-91DAD8E48627}" srcOrd="2" destOrd="0" parTransId="{2A73105A-831A-4452-82D0-0CD4A641ED29}" sibTransId="{6CF6B6E8-0B95-4C7B-B48A-DCC4C2E89F00}"/>
    <dgm:cxn modelId="{A7EBA512-AFE0-445F-B33D-31BDCB300702}" type="presOf" srcId="{89E91B84-19A0-4838-9F33-9BCDD2A49237}" destId="{F7E0105B-5A74-4860-A10C-D01011236A1D}" srcOrd="0" destOrd="3" presId="urn:microsoft.com/office/officeart/2005/8/layout/vList5"/>
    <dgm:cxn modelId="{B185ED6B-B7C2-4196-9D0C-20EC697533E3}" type="presOf" srcId="{BC4F3BE1-DFE8-469E-A259-B3AFE62E37A0}" destId="{94E265D5-5E96-4DF3-A835-31E938740FEC}" srcOrd="0" destOrd="5" presId="urn:microsoft.com/office/officeart/2005/8/layout/vList5"/>
    <dgm:cxn modelId="{74FC292C-7FE6-4F5E-BA4C-93471C4F711D}" type="presOf" srcId="{59BB7389-D4C2-410C-A78F-91DAD8E48627}" destId="{F7E0105B-5A74-4860-A10C-D01011236A1D}" srcOrd="0" destOrd="2" presId="urn:microsoft.com/office/officeart/2005/8/layout/vList5"/>
    <dgm:cxn modelId="{DDEF60EB-C61B-472D-AAE4-76400290BEDB}" srcId="{9E28245C-4892-4215-8471-798B60DEF35B}" destId="{B0257F09-E1A1-41EE-9E36-ED37240B9273}" srcOrd="1" destOrd="0" parTransId="{3D80666D-A83A-4D9D-AC2E-D0E39E759776}" sibTransId="{F0CFC88D-4781-4591-835F-F46EAC32A103}"/>
    <dgm:cxn modelId="{24BC2383-A335-43B7-BCF0-C66A8E18CB6B}" type="presOf" srcId="{A2FCAAAE-A3C1-443C-BB21-B7516E70B324}" destId="{F7E0105B-5A74-4860-A10C-D01011236A1D}" srcOrd="0" destOrd="0" presId="urn:microsoft.com/office/officeart/2005/8/layout/vList5"/>
    <dgm:cxn modelId="{2889312C-1174-43A1-9342-4764A4E6E97D}" type="presOf" srcId="{567B938C-A7A5-49A6-A378-9477D6A3992F}" destId="{94E265D5-5E96-4DF3-A835-31E938740FEC}" srcOrd="0" destOrd="4" presId="urn:microsoft.com/office/officeart/2005/8/layout/vList5"/>
    <dgm:cxn modelId="{292BD1ED-8CAB-4A7E-AB3E-F233BE8A9C98}" srcId="{B0257F09-E1A1-41EE-9E36-ED37240B9273}" destId="{567B938C-A7A5-49A6-A378-9477D6A3992F}" srcOrd="4" destOrd="0" parTransId="{21D3BF1C-1646-4E2F-80ED-56BEDC87C520}" sibTransId="{1583EF07-2E10-4783-A14A-CAA7C38AB1B6}"/>
    <dgm:cxn modelId="{913824C5-0BE5-4584-B33D-BB0551821082}" srcId="{B0257F09-E1A1-41EE-9E36-ED37240B9273}" destId="{DAEA3606-50BC-475B-A26A-22EF3954F38B}" srcOrd="0" destOrd="0" parTransId="{4814159D-4EBC-42BD-B01A-6B85C5291484}" sibTransId="{E2460B89-8D53-4683-B8A7-CBC319DCC9BD}"/>
    <dgm:cxn modelId="{E8C78B7B-37F1-44CE-9509-E838F7D6F5B6}" type="presOf" srcId="{41F87CE0-9DD1-4FBD-B130-326A5071174A}" destId="{EBFAAC29-E14B-46C6-B518-215351A73139}" srcOrd="0" destOrd="0" presId="urn:microsoft.com/office/officeart/2005/8/layout/vList5"/>
    <dgm:cxn modelId="{78B5C8F8-09DF-4C7A-BF87-83ADA788E136}" srcId="{41F87CE0-9DD1-4FBD-B130-326A5071174A}" destId="{89E91B84-19A0-4838-9F33-9BCDD2A49237}" srcOrd="3" destOrd="0" parTransId="{38881857-4519-46B0-B388-F92C2E45F20B}" sibTransId="{C6378B60-15C2-4AE4-BDDB-1CF580B93B6B}"/>
    <dgm:cxn modelId="{4A68A7A3-0A27-495A-AF9C-46348441505F}" type="presOf" srcId="{2295DC55-BB27-4A2A-BE30-A0DDCAF0B06A}" destId="{F7E0105B-5A74-4860-A10C-D01011236A1D}" srcOrd="0" destOrd="1" presId="urn:microsoft.com/office/officeart/2005/8/layout/vList5"/>
    <dgm:cxn modelId="{F4A49B94-2795-48B1-B865-B6B0FFB0554C}" srcId="{9E28245C-4892-4215-8471-798B60DEF35B}" destId="{41F87CE0-9DD1-4FBD-B130-326A5071174A}" srcOrd="0" destOrd="0" parTransId="{42D3CC1C-B075-4C4F-A8C9-4985D6A84D53}" sibTransId="{9EE8F260-FB06-4224-8953-FEB83264E9C9}"/>
    <dgm:cxn modelId="{8BE1F556-04C8-4550-ACCA-D9911E48F4F9}" srcId="{41F87CE0-9DD1-4FBD-B130-326A5071174A}" destId="{2295DC55-BB27-4A2A-BE30-A0DDCAF0B06A}" srcOrd="1" destOrd="0" parTransId="{3E154995-8358-42AE-8EB8-3246B3C40BBA}" sibTransId="{94CE5FFE-9F18-460A-8D89-D9AAB57B7039}"/>
    <dgm:cxn modelId="{9DBB8080-B3A0-435B-86C2-B1CBDED34068}" type="presOf" srcId="{DAEA3606-50BC-475B-A26A-22EF3954F38B}" destId="{94E265D5-5E96-4DF3-A835-31E938740FEC}" srcOrd="0" destOrd="0" presId="urn:microsoft.com/office/officeart/2005/8/layout/vList5"/>
    <dgm:cxn modelId="{63DD1593-7CB2-403B-AD45-4AA54FE0A657}" type="presParOf" srcId="{53DDE8D4-096B-4F4C-82A7-B70F94F8AB15}" destId="{CFDB0FF7-8D0F-44AF-A43A-5CD524A7FC87}" srcOrd="0" destOrd="0" presId="urn:microsoft.com/office/officeart/2005/8/layout/vList5"/>
    <dgm:cxn modelId="{EEABEB0A-F097-479D-A519-A752A480449B}" type="presParOf" srcId="{CFDB0FF7-8D0F-44AF-A43A-5CD524A7FC87}" destId="{EBFAAC29-E14B-46C6-B518-215351A73139}" srcOrd="0" destOrd="0" presId="urn:microsoft.com/office/officeart/2005/8/layout/vList5"/>
    <dgm:cxn modelId="{3343410A-573F-4793-896E-729C7BD2035C}" type="presParOf" srcId="{CFDB0FF7-8D0F-44AF-A43A-5CD524A7FC87}" destId="{F7E0105B-5A74-4860-A10C-D01011236A1D}" srcOrd="1" destOrd="0" presId="urn:microsoft.com/office/officeart/2005/8/layout/vList5"/>
    <dgm:cxn modelId="{115C348F-B3FF-49C8-8AB8-66781242B790}" type="presParOf" srcId="{53DDE8D4-096B-4F4C-82A7-B70F94F8AB15}" destId="{41C35121-E03F-467E-8E10-C25E5B36CA3C}" srcOrd="1" destOrd="0" presId="urn:microsoft.com/office/officeart/2005/8/layout/vList5"/>
    <dgm:cxn modelId="{BCE1214D-E7FB-49DC-BC2D-04BFF2F8CF2E}" type="presParOf" srcId="{53DDE8D4-096B-4F4C-82A7-B70F94F8AB15}" destId="{848A55A7-E0E2-4FC1-94B0-18738C1A5B96}" srcOrd="2" destOrd="0" presId="urn:microsoft.com/office/officeart/2005/8/layout/vList5"/>
    <dgm:cxn modelId="{D9A5B54B-FD46-4112-9314-6B4B4982E75D}" type="presParOf" srcId="{848A55A7-E0E2-4FC1-94B0-18738C1A5B96}" destId="{893905E1-B8D9-4541-ABE8-AC367E0B9D56}" srcOrd="0" destOrd="0" presId="urn:microsoft.com/office/officeart/2005/8/layout/vList5"/>
    <dgm:cxn modelId="{B5BECDDE-6307-4362-B50E-79C81E649CB1}" type="presParOf" srcId="{848A55A7-E0E2-4FC1-94B0-18738C1A5B96}" destId="{94E265D5-5E96-4DF3-A835-31E938740FE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9E28245C-4892-4215-8471-798B60DEF35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41F87CE0-9DD1-4FBD-B130-326A5071174A}">
      <dgm:prSet phldrT="[Κείμενο]"/>
      <dgm:spPr/>
      <dgm:t>
        <a:bodyPr/>
        <a:lstStyle/>
        <a:p>
          <a:r>
            <a:rPr lang="el-GR" dirty="0" smtClean="0"/>
            <a:t>Οικονομικός Δείκτης </a:t>
          </a:r>
          <a:endParaRPr lang="el-GR" dirty="0"/>
        </a:p>
      </dgm:t>
    </dgm:pt>
    <dgm:pt modelId="{42D3CC1C-B075-4C4F-A8C9-4985D6A84D53}" type="parTrans" cxnId="{F4A49B94-2795-48B1-B865-B6B0FFB0554C}">
      <dgm:prSet/>
      <dgm:spPr/>
      <dgm:t>
        <a:bodyPr/>
        <a:lstStyle/>
        <a:p>
          <a:endParaRPr lang="el-GR"/>
        </a:p>
      </dgm:t>
    </dgm:pt>
    <dgm:pt modelId="{9EE8F260-FB06-4224-8953-FEB83264E9C9}" type="sibTrans" cxnId="{F4A49B94-2795-48B1-B865-B6B0FFB0554C}">
      <dgm:prSet/>
      <dgm:spPr/>
      <dgm:t>
        <a:bodyPr/>
        <a:lstStyle/>
        <a:p>
          <a:endParaRPr lang="el-GR"/>
        </a:p>
      </dgm:t>
    </dgm:pt>
    <dgm:pt modelId="{A2FCAAAE-A3C1-443C-BB21-B7516E70B324}">
      <dgm:prSet phldrT="[Κείμενο]" custT="1"/>
      <dgm:spPr/>
      <dgm:t>
        <a:bodyPr/>
        <a:lstStyle/>
        <a:p>
          <a:pPr marL="114300"/>
          <a:r>
            <a:rPr lang="en-US" sz="1400" b="1" dirty="0" smtClean="0">
              <a:solidFill>
                <a:srgbClr val="FF0000"/>
              </a:solidFill>
            </a:rPr>
            <a:t>F100 </a:t>
          </a:r>
          <a:r>
            <a:rPr lang="en-US" sz="1300" b="1" dirty="0" smtClean="0"/>
            <a:t>- </a:t>
          </a:r>
          <a:r>
            <a:rPr lang="el-GR" sz="1300" b="1" dirty="0" smtClean="0"/>
            <a:t>Ποσό Πιστοποιημένων Δαπανών </a:t>
          </a:r>
          <a:r>
            <a:rPr lang="el-GR" sz="1300" b="1" dirty="0" smtClean="0">
              <a:solidFill>
                <a:srgbClr val="FF0000"/>
              </a:solidFill>
            </a:rPr>
            <a:t>31/12/2018</a:t>
          </a:r>
          <a:endParaRPr lang="el-GR" sz="1300" b="1" dirty="0">
            <a:solidFill>
              <a:srgbClr val="FF0000"/>
            </a:solidFill>
          </a:endParaRPr>
        </a:p>
      </dgm:t>
    </dgm:pt>
    <dgm:pt modelId="{F078A5BB-EB2F-4292-9C42-B68DE97A44E0}" type="parTrans" cxnId="{6B447FC1-1A4A-49EA-89DA-E74975FFC9D4}">
      <dgm:prSet/>
      <dgm:spPr/>
      <dgm:t>
        <a:bodyPr/>
        <a:lstStyle/>
        <a:p>
          <a:endParaRPr lang="el-GR"/>
        </a:p>
      </dgm:t>
    </dgm:pt>
    <dgm:pt modelId="{BC254E74-7C79-4513-A6AC-1511EBCBB260}" type="sibTrans" cxnId="{6B447FC1-1A4A-49EA-89DA-E74975FFC9D4}">
      <dgm:prSet/>
      <dgm:spPr/>
      <dgm:t>
        <a:bodyPr/>
        <a:lstStyle/>
        <a:p>
          <a:endParaRPr lang="el-GR"/>
        </a:p>
      </dgm:t>
    </dgm:pt>
    <dgm:pt modelId="{2295DC55-BB27-4A2A-BE30-A0DDCAF0B06A}">
      <dgm:prSet phldrT="[Κείμενο]" custT="1"/>
      <dgm:spPr/>
      <dgm:t>
        <a:bodyPr/>
        <a:lstStyle/>
        <a:p>
          <a:pPr marL="288000"/>
          <a:r>
            <a:rPr lang="el-GR" sz="1200" dirty="0" smtClean="0"/>
            <a:t>Συμπλήρωση με βάση ενιαία προσέγγιση σε όλο το Πρόγραμμα (1,1 * Ν+3) = </a:t>
          </a:r>
          <a:r>
            <a:rPr lang="el-GR" sz="1200" b="1" dirty="0" smtClean="0">
              <a:solidFill>
                <a:srgbClr val="FF0000"/>
              </a:solidFill>
            </a:rPr>
            <a:t>293,6 Μ€	</a:t>
          </a:r>
          <a:r>
            <a:rPr lang="el-GR" sz="1200" b="1" dirty="0" smtClean="0">
              <a:solidFill>
                <a:schemeClr val="tx1"/>
              </a:solidFill>
            </a:rPr>
            <a:t>								Επίτευξη:</a:t>
          </a:r>
          <a:r>
            <a:rPr lang="el-GR" sz="1200" dirty="0" smtClean="0">
              <a:solidFill>
                <a:srgbClr val="FF0000"/>
              </a:solidFill>
            </a:rPr>
            <a:t> </a:t>
          </a:r>
          <a:r>
            <a:rPr lang="el-GR" sz="1200" b="1" dirty="0" smtClean="0">
              <a:solidFill>
                <a:srgbClr val="FF0000"/>
              </a:solidFill>
            </a:rPr>
            <a:t>77,5% </a:t>
          </a:r>
          <a:r>
            <a:rPr lang="el-GR" sz="1200" b="0" dirty="0" smtClean="0">
              <a:solidFill>
                <a:schemeClr val="tx1"/>
              </a:solidFill>
            </a:rPr>
            <a:t>(227,6 Μ€)</a:t>
          </a:r>
          <a:endParaRPr lang="el-GR" sz="1200" b="1" dirty="0">
            <a:solidFill>
              <a:srgbClr val="FF0000"/>
            </a:solidFill>
          </a:endParaRPr>
        </a:p>
      </dgm:t>
    </dgm:pt>
    <dgm:pt modelId="{3E154995-8358-42AE-8EB8-3246B3C40BBA}" type="parTrans" cxnId="{8BE1F556-04C8-4550-ACCA-D9911E48F4F9}">
      <dgm:prSet/>
      <dgm:spPr/>
      <dgm:t>
        <a:bodyPr/>
        <a:lstStyle/>
        <a:p>
          <a:endParaRPr lang="el-GR"/>
        </a:p>
      </dgm:t>
    </dgm:pt>
    <dgm:pt modelId="{94CE5FFE-9F18-460A-8D89-D9AAB57B7039}" type="sibTrans" cxnId="{8BE1F556-04C8-4550-ACCA-D9911E48F4F9}">
      <dgm:prSet/>
      <dgm:spPr/>
      <dgm:t>
        <a:bodyPr/>
        <a:lstStyle/>
        <a:p>
          <a:endParaRPr lang="el-GR"/>
        </a:p>
      </dgm:t>
    </dgm:pt>
    <dgm:pt modelId="{B0257F09-E1A1-41EE-9E36-ED37240B9273}">
      <dgm:prSet phldrT="[Κείμενο]"/>
      <dgm:spPr/>
      <dgm:t>
        <a:bodyPr/>
        <a:lstStyle/>
        <a:p>
          <a:r>
            <a:rPr lang="el-GR" dirty="0" smtClean="0"/>
            <a:t>Δείκτες Εκροής</a:t>
          </a:r>
          <a:endParaRPr lang="el-GR" dirty="0"/>
        </a:p>
      </dgm:t>
    </dgm:pt>
    <dgm:pt modelId="{3D80666D-A83A-4D9D-AC2E-D0E39E759776}" type="parTrans" cxnId="{DDEF60EB-C61B-472D-AAE4-76400290BEDB}">
      <dgm:prSet/>
      <dgm:spPr/>
      <dgm:t>
        <a:bodyPr/>
        <a:lstStyle/>
        <a:p>
          <a:endParaRPr lang="el-GR"/>
        </a:p>
      </dgm:t>
    </dgm:pt>
    <dgm:pt modelId="{F0CFC88D-4781-4591-835F-F46EAC32A103}" type="sibTrans" cxnId="{DDEF60EB-C61B-472D-AAE4-76400290BEDB}">
      <dgm:prSet/>
      <dgm:spPr/>
      <dgm:t>
        <a:bodyPr/>
        <a:lstStyle/>
        <a:p>
          <a:endParaRPr lang="el-GR"/>
        </a:p>
      </dgm:t>
    </dgm:pt>
    <dgm:pt modelId="{DAEA3606-50BC-475B-A26A-22EF3954F38B}">
      <dgm:prSet phldrT="[Κείμενο]" custT="1"/>
      <dgm:spPr/>
      <dgm:t>
        <a:bodyPr/>
        <a:lstStyle/>
        <a:p>
          <a:pPr marL="114300"/>
          <a:r>
            <a:rPr lang="el-GR" sz="1400" b="1" dirty="0" smtClean="0"/>
            <a:t>CO17 - </a:t>
          </a:r>
          <a:r>
            <a:rPr lang="el-GR" sz="1300" b="1" dirty="0" smtClean="0"/>
            <a:t>Στερεά απόβλητα: Πρόσθετη δυναμικότητα </a:t>
          </a:r>
          <a:r>
            <a:rPr lang="el-GR" sz="1300" b="1" smtClean="0"/>
            <a:t>ανακύκλωσης αποβλήτων </a:t>
          </a:r>
          <a:r>
            <a:rPr lang="el-GR" sz="1300" b="0" u="sng" smtClean="0"/>
            <a:t>[Αλλαγή μεθοδολογίας </a:t>
          </a:r>
          <a:r>
            <a:rPr lang="el-GR" sz="1300" b="0" u="sng" dirty="0" smtClean="0"/>
            <a:t>υπολογισμού}</a:t>
          </a:r>
          <a:endParaRPr lang="el-GR" sz="1300" b="0" u="sng" dirty="0"/>
        </a:p>
      </dgm:t>
    </dgm:pt>
    <dgm:pt modelId="{4814159D-4EBC-42BD-B01A-6B85C5291484}" type="parTrans" cxnId="{913824C5-0BE5-4584-B33D-BB0551821082}">
      <dgm:prSet/>
      <dgm:spPr/>
      <dgm:t>
        <a:bodyPr/>
        <a:lstStyle/>
        <a:p>
          <a:endParaRPr lang="el-GR"/>
        </a:p>
      </dgm:t>
    </dgm:pt>
    <dgm:pt modelId="{E2460B89-8D53-4683-B8A7-CBC319DCC9BD}" type="sibTrans" cxnId="{913824C5-0BE5-4584-B33D-BB0551821082}">
      <dgm:prSet/>
      <dgm:spPr/>
      <dgm:t>
        <a:bodyPr/>
        <a:lstStyle/>
        <a:p>
          <a:endParaRPr lang="el-GR"/>
        </a:p>
      </dgm:t>
    </dgm:pt>
    <dgm:pt modelId="{C8F6ED4A-65EE-4615-A006-CC108EA79D53}">
      <dgm:prSet phldrT="[Κείμενο]"/>
      <dgm:spPr/>
      <dgm:t>
        <a:bodyPr/>
        <a:lstStyle/>
        <a:p>
          <a:r>
            <a:rPr lang="el-GR" dirty="0" smtClean="0"/>
            <a:t>Βασικό Στάδιο Υλοποίησης</a:t>
          </a:r>
          <a:endParaRPr lang="el-GR" dirty="0"/>
        </a:p>
      </dgm:t>
    </dgm:pt>
    <dgm:pt modelId="{5329C084-0768-4B4A-95DB-52BF9A9EA079}" type="parTrans" cxnId="{35490AD2-77C6-4394-8FD1-2B394B05C0DD}">
      <dgm:prSet/>
      <dgm:spPr/>
      <dgm:t>
        <a:bodyPr/>
        <a:lstStyle/>
        <a:p>
          <a:endParaRPr lang="el-GR"/>
        </a:p>
      </dgm:t>
    </dgm:pt>
    <dgm:pt modelId="{CCC8B752-068F-4468-84FA-CAD2D756A933}" type="sibTrans" cxnId="{35490AD2-77C6-4394-8FD1-2B394B05C0DD}">
      <dgm:prSet/>
      <dgm:spPr/>
      <dgm:t>
        <a:bodyPr/>
        <a:lstStyle/>
        <a:p>
          <a:endParaRPr lang="el-GR"/>
        </a:p>
      </dgm:t>
    </dgm:pt>
    <dgm:pt modelId="{8A40B398-DF53-439A-8C24-A2056175DD29}">
      <dgm:prSet phldrT="[Κείμενο]" custT="1"/>
      <dgm:spPr/>
      <dgm:t>
        <a:bodyPr/>
        <a:lstStyle/>
        <a:p>
          <a:pPr marL="114300"/>
          <a:endParaRPr lang="el-GR" sz="1400" b="1" dirty="0"/>
        </a:p>
      </dgm:t>
    </dgm:pt>
    <dgm:pt modelId="{02E2EB6D-94A2-46C3-A919-6A1DB605CF7E}" type="parTrans" cxnId="{D1ABCFBB-1829-4A3C-98B9-5DF52937A84B}">
      <dgm:prSet/>
      <dgm:spPr/>
      <dgm:t>
        <a:bodyPr/>
        <a:lstStyle/>
        <a:p>
          <a:endParaRPr lang="el-GR"/>
        </a:p>
      </dgm:t>
    </dgm:pt>
    <dgm:pt modelId="{DDCED1B3-8745-4108-B752-43ECD1B4BC70}" type="sibTrans" cxnId="{D1ABCFBB-1829-4A3C-98B9-5DF52937A84B}">
      <dgm:prSet/>
      <dgm:spPr/>
      <dgm:t>
        <a:bodyPr/>
        <a:lstStyle/>
        <a:p>
          <a:endParaRPr lang="el-GR"/>
        </a:p>
      </dgm:t>
    </dgm:pt>
    <dgm:pt modelId="{56DCB628-84E7-4F4E-A24C-24ADC2AC545C}">
      <dgm:prSet custT="1"/>
      <dgm:spPr/>
      <dgm:t>
        <a:bodyPr/>
        <a:lstStyle/>
        <a:p>
          <a:pPr marL="114300"/>
          <a:r>
            <a:rPr lang="el-GR" sz="1400" b="1" dirty="0" smtClean="0"/>
            <a:t>CO19 - </a:t>
          </a:r>
          <a:r>
            <a:rPr lang="el-GR" sz="1300" b="1" dirty="0" smtClean="0"/>
            <a:t>Επεξεργασία λυμάτων: Πρόσθετος πληθυσμός που εξυπηρετείται από βελτιωμένη επεξεργασία λυμάτων </a:t>
          </a:r>
          <a:r>
            <a:rPr lang="el-GR" sz="1300" b="0" u="sng" dirty="0" smtClean="0"/>
            <a:t>[Μεθοδολογία υπολογισμού]</a:t>
          </a:r>
        </a:p>
      </dgm:t>
    </dgm:pt>
    <dgm:pt modelId="{33CE48CC-0B21-418A-AFB7-147F06B64C3A}" type="parTrans" cxnId="{EC07E0DB-A663-4ACC-992D-EDEDC21DEA84}">
      <dgm:prSet/>
      <dgm:spPr/>
      <dgm:t>
        <a:bodyPr/>
        <a:lstStyle/>
        <a:p>
          <a:endParaRPr lang="el-GR"/>
        </a:p>
      </dgm:t>
    </dgm:pt>
    <dgm:pt modelId="{ADA96DE3-7A4B-4823-A0EC-A4E107E0AC91}" type="sibTrans" cxnId="{EC07E0DB-A663-4ACC-992D-EDEDC21DEA84}">
      <dgm:prSet/>
      <dgm:spPr/>
      <dgm:t>
        <a:bodyPr/>
        <a:lstStyle/>
        <a:p>
          <a:endParaRPr lang="el-GR"/>
        </a:p>
      </dgm:t>
    </dgm:pt>
    <dgm:pt modelId="{82515678-D567-44A4-A5EB-31126445E591}">
      <dgm:prSet custT="1"/>
      <dgm:spPr/>
      <dgm:t>
        <a:bodyPr/>
        <a:lstStyle/>
        <a:p>
          <a:pPr marL="114300"/>
          <a:r>
            <a:rPr lang="el-GR" sz="1400" b="1" i="0" u="none" dirty="0" smtClean="0">
              <a:solidFill>
                <a:srgbClr val="FF0000"/>
              </a:solidFill>
            </a:rPr>
            <a:t>K394</a:t>
          </a:r>
          <a:r>
            <a:rPr lang="el-GR" sz="1400" b="1" i="0" u="none" dirty="0" smtClean="0"/>
            <a:t>: </a:t>
          </a:r>
          <a:r>
            <a:rPr lang="el-GR" sz="1300" b="1" i="0" u="none" dirty="0" smtClean="0"/>
            <a:t>Αριθμός υπογεγραμμένων συμβάσεων για έργα Στρατηγικών Σχεδίων, Σχεδίων δράσης, Συστημάτων, Εργαλείων</a:t>
          </a:r>
        </a:p>
      </dgm:t>
    </dgm:pt>
    <dgm:pt modelId="{C4A445A6-3E15-4708-8988-886F8393F3EF}" type="parTrans" cxnId="{9305ED7F-B3B5-4900-BFCF-554D7A060088}">
      <dgm:prSet/>
      <dgm:spPr/>
      <dgm:t>
        <a:bodyPr/>
        <a:lstStyle/>
        <a:p>
          <a:endParaRPr lang="el-GR"/>
        </a:p>
      </dgm:t>
    </dgm:pt>
    <dgm:pt modelId="{990FF45F-021E-4087-B585-CFBAFF8FEED8}" type="sibTrans" cxnId="{9305ED7F-B3B5-4900-BFCF-554D7A060088}">
      <dgm:prSet/>
      <dgm:spPr/>
      <dgm:t>
        <a:bodyPr/>
        <a:lstStyle/>
        <a:p>
          <a:endParaRPr lang="el-GR"/>
        </a:p>
      </dgm:t>
    </dgm:pt>
    <dgm:pt modelId="{2C70A45E-2542-4C69-8862-A8FEC344CE1B}">
      <dgm:prSet custT="1"/>
      <dgm:spPr/>
      <dgm:t>
        <a:bodyPr/>
        <a:lstStyle/>
        <a:p>
          <a:pPr marL="114300"/>
          <a:endParaRPr lang="el-GR" sz="1400" b="1" i="0" u="none" dirty="0" smtClean="0"/>
        </a:p>
      </dgm:t>
    </dgm:pt>
    <dgm:pt modelId="{608C90E3-7EC6-4EE7-BBFD-15E7E0D47B63}" type="parTrans" cxnId="{88B473FF-5392-4AEF-AAEA-7BCEE6E5BB1A}">
      <dgm:prSet/>
      <dgm:spPr/>
      <dgm:t>
        <a:bodyPr/>
        <a:lstStyle/>
        <a:p>
          <a:endParaRPr lang="el-GR"/>
        </a:p>
      </dgm:t>
    </dgm:pt>
    <dgm:pt modelId="{0EBE57D4-D524-44D5-9AAA-0809178A5D69}" type="sibTrans" cxnId="{88B473FF-5392-4AEF-AAEA-7BCEE6E5BB1A}">
      <dgm:prSet/>
      <dgm:spPr/>
      <dgm:t>
        <a:bodyPr/>
        <a:lstStyle/>
        <a:p>
          <a:endParaRPr lang="el-GR"/>
        </a:p>
      </dgm:t>
    </dgm:pt>
    <dgm:pt modelId="{1E51E9D1-0C9C-4671-B702-A7DD64BBA9A7}">
      <dgm:prSet custT="1"/>
      <dgm:spPr/>
      <dgm:t>
        <a:bodyPr/>
        <a:lstStyle/>
        <a:p>
          <a:pPr marL="288000"/>
          <a:r>
            <a:rPr lang="el-GR" sz="1200" b="0" dirty="0" smtClean="0"/>
            <a:t>Έργα διαχείρισης αστικών στερεών αποβλήτων αρμοδιότητας ΕΥΔ/ΕΠ-ΥΜΕΠΕΡΑΑ και 12 ΕΦΔ</a:t>
          </a:r>
          <a:endParaRPr lang="el-GR" sz="1400" b="1" dirty="0" smtClean="0"/>
        </a:p>
      </dgm:t>
    </dgm:pt>
    <dgm:pt modelId="{C3D02B05-F306-4799-B70E-13033BC75032}" type="parTrans" cxnId="{08C6F290-DB2E-4D7D-A052-9C6B7343B5A1}">
      <dgm:prSet/>
      <dgm:spPr/>
      <dgm:t>
        <a:bodyPr/>
        <a:lstStyle/>
        <a:p>
          <a:endParaRPr lang="el-GR"/>
        </a:p>
      </dgm:t>
    </dgm:pt>
    <dgm:pt modelId="{BE4C2649-4CC6-4AA5-A9A0-8BAFC0710C74}" type="sibTrans" cxnId="{08C6F290-DB2E-4D7D-A052-9C6B7343B5A1}">
      <dgm:prSet/>
      <dgm:spPr/>
      <dgm:t>
        <a:bodyPr/>
        <a:lstStyle/>
        <a:p>
          <a:endParaRPr lang="el-GR"/>
        </a:p>
      </dgm:t>
    </dgm:pt>
    <dgm:pt modelId="{18A8AFEC-5D2B-42E1-BBC7-47A7212C80A5}">
      <dgm:prSet custT="1"/>
      <dgm:spPr/>
      <dgm:t>
        <a:bodyPr/>
        <a:lstStyle/>
        <a:p>
          <a:pPr marL="288000"/>
          <a:r>
            <a:rPr lang="el-GR" sz="1200" b="0" dirty="0" smtClean="0"/>
            <a:t>Έργα διαχείρισης λυμάτων αρμοδιότητας ΕΥΔ/ΕΠ-ΥΜΕΠΕΡΑΑ και 12 ΕΦΔ</a:t>
          </a:r>
          <a:endParaRPr lang="el-GR" sz="1400" b="1" dirty="0" smtClean="0"/>
        </a:p>
      </dgm:t>
    </dgm:pt>
    <dgm:pt modelId="{F6CDCF82-C392-4FF5-B985-20C3464D27D8}" type="parTrans" cxnId="{40736C79-3C60-46EC-B13D-002A731A3966}">
      <dgm:prSet/>
      <dgm:spPr/>
      <dgm:t>
        <a:bodyPr/>
        <a:lstStyle/>
        <a:p>
          <a:endParaRPr lang="el-GR"/>
        </a:p>
      </dgm:t>
    </dgm:pt>
    <dgm:pt modelId="{F61785C2-A062-47A2-B71E-EF18F7890AF9}" type="sibTrans" cxnId="{40736C79-3C60-46EC-B13D-002A731A3966}">
      <dgm:prSet/>
      <dgm:spPr/>
      <dgm:t>
        <a:bodyPr/>
        <a:lstStyle/>
        <a:p>
          <a:endParaRPr lang="el-GR"/>
        </a:p>
      </dgm:t>
    </dgm:pt>
    <dgm:pt modelId="{2DA2E7A5-6EA8-4011-8199-02EAC8D7FBBE}">
      <dgm:prSet custT="1"/>
      <dgm:spPr/>
      <dgm:t>
        <a:bodyPr/>
        <a:lstStyle/>
        <a:p>
          <a:pPr marL="288000"/>
          <a:r>
            <a:rPr lang="el-GR" sz="1200" b="0" dirty="0" smtClean="0">
              <a:solidFill>
                <a:schemeClr val="tx1"/>
              </a:solidFill>
            </a:rPr>
            <a:t>Ορόσημο 2018</a:t>
          </a:r>
          <a:r>
            <a:rPr lang="el-GR" sz="1200" b="1" dirty="0" smtClean="0">
              <a:solidFill>
                <a:schemeClr val="tx1"/>
              </a:solidFill>
            </a:rPr>
            <a:t>:  </a:t>
          </a:r>
          <a:r>
            <a:rPr lang="el-GR" sz="1200" b="1" dirty="0" smtClean="0">
              <a:solidFill>
                <a:srgbClr val="FF0000"/>
              </a:solidFill>
            </a:rPr>
            <a:t>22 συμβάσεις				</a:t>
          </a:r>
          <a:r>
            <a:rPr lang="el-GR" sz="1200" b="1" dirty="0" smtClean="0">
              <a:solidFill>
                <a:schemeClr val="tx1"/>
              </a:solidFill>
            </a:rPr>
            <a:t>Επίτευξη:</a:t>
          </a:r>
          <a:r>
            <a:rPr lang="el-GR" sz="1200" dirty="0" smtClean="0">
              <a:solidFill>
                <a:srgbClr val="FF0000"/>
              </a:solidFill>
            </a:rPr>
            <a:t> </a:t>
          </a:r>
          <a:r>
            <a:rPr lang="el-GR" sz="1200" b="1" dirty="0" smtClean="0">
              <a:solidFill>
                <a:srgbClr val="FF0000"/>
              </a:solidFill>
            </a:rPr>
            <a:t>95% </a:t>
          </a:r>
          <a:r>
            <a:rPr lang="el-GR" sz="1200" b="0" dirty="0" smtClean="0">
              <a:solidFill>
                <a:schemeClr val="tx1"/>
              </a:solidFill>
            </a:rPr>
            <a:t>(21 συμβάσεις)</a:t>
          </a:r>
          <a:endParaRPr lang="el-GR" sz="1400" b="1" i="0" u="none" dirty="0" smtClean="0">
            <a:solidFill>
              <a:srgbClr val="FF0000"/>
            </a:solidFill>
          </a:endParaRPr>
        </a:p>
        <a:p>
          <a:pPr marL="114300"/>
          <a:r>
            <a:rPr lang="el-GR" sz="1400" b="1" i="0" u="none" dirty="0" smtClean="0"/>
            <a:t>K395: </a:t>
          </a:r>
          <a:r>
            <a:rPr lang="el-GR" sz="1300" b="1" i="0" u="none" dirty="0" smtClean="0"/>
            <a:t>Αριθμός υπογεγραμμένων συμβάσεων για έργα επεξεργασίας λυμάτων</a:t>
          </a:r>
          <a:endParaRPr lang="el-GR" sz="1300" b="1" i="0" u="none" dirty="0"/>
        </a:p>
      </dgm:t>
    </dgm:pt>
    <dgm:pt modelId="{ABE585ED-63D9-4CBA-A7C5-E67C4DE21A61}" type="parTrans" cxnId="{3974C42F-44AD-4549-9CF7-0822B1147C91}">
      <dgm:prSet/>
      <dgm:spPr/>
      <dgm:t>
        <a:bodyPr/>
        <a:lstStyle/>
        <a:p>
          <a:endParaRPr lang="el-GR"/>
        </a:p>
      </dgm:t>
    </dgm:pt>
    <dgm:pt modelId="{379FE314-4B56-474B-A7C9-B35235018657}" type="sibTrans" cxnId="{3974C42F-44AD-4549-9CF7-0822B1147C91}">
      <dgm:prSet/>
      <dgm:spPr/>
      <dgm:t>
        <a:bodyPr/>
        <a:lstStyle/>
        <a:p>
          <a:endParaRPr lang="el-GR"/>
        </a:p>
      </dgm:t>
    </dgm:pt>
    <dgm:pt modelId="{9FB2323C-B73F-42AE-AB90-35D035EC89C8}">
      <dgm:prSet custT="1"/>
      <dgm:spPr/>
      <dgm:t>
        <a:bodyPr/>
        <a:lstStyle/>
        <a:p>
          <a:pPr marL="288000"/>
          <a:r>
            <a:rPr lang="el-GR" sz="1200" b="0" dirty="0" smtClean="0">
              <a:solidFill>
                <a:schemeClr val="tx1"/>
              </a:solidFill>
            </a:rPr>
            <a:t>Ορόσημο 2018</a:t>
          </a:r>
          <a:r>
            <a:rPr lang="el-GR" sz="1200" b="1" dirty="0" smtClean="0">
              <a:solidFill>
                <a:schemeClr val="tx1"/>
              </a:solidFill>
            </a:rPr>
            <a:t>:  </a:t>
          </a:r>
          <a:r>
            <a:rPr lang="el-GR" sz="1200" b="1" dirty="0" smtClean="0">
              <a:solidFill>
                <a:srgbClr val="FF0000"/>
              </a:solidFill>
            </a:rPr>
            <a:t>39 συμβάσεις				</a:t>
          </a:r>
          <a:r>
            <a:rPr lang="el-GR" sz="1200" b="1" dirty="0" smtClean="0">
              <a:solidFill>
                <a:schemeClr val="tx1"/>
              </a:solidFill>
            </a:rPr>
            <a:t>Επίτευξη: </a:t>
          </a:r>
          <a:r>
            <a:rPr lang="el-GR" sz="1200" b="1" dirty="0" smtClean="0">
              <a:solidFill>
                <a:srgbClr val="FF0000"/>
              </a:solidFill>
            </a:rPr>
            <a:t>187% </a:t>
          </a:r>
          <a:r>
            <a:rPr lang="el-GR" sz="1200" b="0" dirty="0" smtClean="0">
              <a:solidFill>
                <a:schemeClr val="tx1"/>
              </a:solidFill>
            </a:rPr>
            <a:t>(73 συμβάσεις)</a:t>
          </a:r>
          <a:endParaRPr lang="el-GR" sz="1400" b="1" i="0" u="none" dirty="0" smtClean="0"/>
        </a:p>
      </dgm:t>
    </dgm:pt>
    <dgm:pt modelId="{3B492D57-04F3-44D9-B860-763DCA0890D7}" type="parTrans" cxnId="{AD16899D-2B0A-4701-9119-1B94F621EA40}">
      <dgm:prSet/>
      <dgm:spPr/>
      <dgm:t>
        <a:bodyPr/>
        <a:lstStyle/>
        <a:p>
          <a:endParaRPr lang="el-GR"/>
        </a:p>
      </dgm:t>
    </dgm:pt>
    <dgm:pt modelId="{AB9AD082-C82B-4E71-A737-260E5A816D54}" type="sibTrans" cxnId="{AD16899D-2B0A-4701-9119-1B94F621EA40}">
      <dgm:prSet/>
      <dgm:spPr/>
      <dgm:t>
        <a:bodyPr/>
        <a:lstStyle/>
        <a:p>
          <a:endParaRPr lang="el-GR"/>
        </a:p>
      </dgm:t>
    </dgm:pt>
    <dgm:pt modelId="{B9A41EEA-366D-4DD1-84DD-15A1DBB9059A}">
      <dgm:prSet custT="1"/>
      <dgm:spPr/>
      <dgm:t>
        <a:bodyPr/>
        <a:lstStyle/>
        <a:p>
          <a:pPr marL="288000"/>
          <a:r>
            <a:rPr lang="el-GR" sz="1200" b="0" dirty="0" smtClean="0"/>
            <a:t>Τιμή στόχος 2023: 211.361 τον/έτος</a:t>
          </a:r>
          <a:endParaRPr lang="el-GR" sz="1400" b="1" dirty="0" smtClean="0"/>
        </a:p>
      </dgm:t>
    </dgm:pt>
    <dgm:pt modelId="{A1FC4E26-18FF-49B5-8B89-E321CB7E09EF}" type="parTrans" cxnId="{58DBEBC3-FF41-42B3-B009-D77E23057B62}">
      <dgm:prSet/>
      <dgm:spPr/>
    </dgm:pt>
    <dgm:pt modelId="{09699C15-D778-4305-855C-BA7221DA3409}" type="sibTrans" cxnId="{58DBEBC3-FF41-42B3-B009-D77E23057B62}">
      <dgm:prSet/>
      <dgm:spPr/>
    </dgm:pt>
    <dgm:pt modelId="{5A5A6A2E-C131-436F-B9BD-54054D51CFB1}">
      <dgm:prSet custT="1"/>
      <dgm:spPr/>
      <dgm:t>
        <a:bodyPr/>
        <a:lstStyle/>
        <a:p>
          <a:pPr marL="288000"/>
          <a:r>
            <a:rPr lang="el-GR" sz="1200" b="0" dirty="0" smtClean="0"/>
            <a:t>Τιμή στόχος 2023: 508.000 </a:t>
          </a:r>
          <a:r>
            <a:rPr lang="el-GR" sz="1200" b="0" dirty="0" err="1" smtClean="0"/>
            <a:t>ι.κ</a:t>
          </a:r>
          <a:r>
            <a:rPr lang="el-GR" sz="1200" b="0" dirty="0" smtClean="0"/>
            <a:t>.</a:t>
          </a:r>
          <a:endParaRPr lang="el-GR" sz="1400" b="1" dirty="0" smtClean="0"/>
        </a:p>
      </dgm:t>
    </dgm:pt>
    <dgm:pt modelId="{0FBFC285-A08D-4465-8E9A-D8E3D782499E}" type="parTrans" cxnId="{3623BE23-95F6-49BE-9C9C-3A6D314449D7}">
      <dgm:prSet/>
      <dgm:spPr/>
    </dgm:pt>
    <dgm:pt modelId="{C78B4953-381A-4A40-802A-4D63125F9D8C}" type="sibTrans" cxnId="{3623BE23-95F6-49BE-9C9C-3A6D314449D7}">
      <dgm:prSet/>
      <dgm:spPr/>
    </dgm:pt>
    <dgm:pt modelId="{53DDE8D4-096B-4F4C-82A7-B70F94F8AB15}" type="pres">
      <dgm:prSet presAssocID="{9E28245C-4892-4215-8471-798B60DEF35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FDB0FF7-8D0F-44AF-A43A-5CD524A7FC87}" type="pres">
      <dgm:prSet presAssocID="{41F87CE0-9DD1-4FBD-B130-326A5071174A}" presName="linNode" presStyleCnt="0"/>
      <dgm:spPr/>
    </dgm:pt>
    <dgm:pt modelId="{EBFAAC29-E14B-46C6-B518-215351A73139}" type="pres">
      <dgm:prSet presAssocID="{41F87CE0-9DD1-4FBD-B130-326A5071174A}" presName="parentText" presStyleLbl="node1" presStyleIdx="0" presStyleCnt="3" custScaleX="47870" custLinFactNeighborX="-9438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7E0105B-5A74-4860-A10C-D01011236A1D}" type="pres">
      <dgm:prSet presAssocID="{41F87CE0-9DD1-4FBD-B130-326A5071174A}" presName="descendantText" presStyleLbl="alignAccFollowNode1" presStyleIdx="0" presStyleCnt="3" custScaleX="15633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1C35121-E03F-467E-8E10-C25E5B36CA3C}" type="pres">
      <dgm:prSet presAssocID="{9EE8F260-FB06-4224-8953-FEB83264E9C9}" presName="sp" presStyleCnt="0"/>
      <dgm:spPr/>
    </dgm:pt>
    <dgm:pt modelId="{848A55A7-E0E2-4FC1-94B0-18738C1A5B96}" type="pres">
      <dgm:prSet presAssocID="{B0257F09-E1A1-41EE-9E36-ED37240B9273}" presName="linNode" presStyleCnt="0"/>
      <dgm:spPr/>
    </dgm:pt>
    <dgm:pt modelId="{893905E1-B8D9-4541-ABE8-AC367E0B9D56}" type="pres">
      <dgm:prSet presAssocID="{B0257F09-E1A1-41EE-9E36-ED37240B9273}" presName="parentText" presStyleLbl="node1" presStyleIdx="1" presStyleCnt="3" custScaleX="47870" custScaleY="152947" custLinFactNeighborX="-9438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4E265D5-5E96-4DF3-A835-31E938740FEC}" type="pres">
      <dgm:prSet presAssocID="{B0257F09-E1A1-41EE-9E36-ED37240B9273}" presName="descendantText" presStyleLbl="alignAccFollowNode1" presStyleIdx="1" presStyleCnt="3" custScaleX="156338" custScaleY="18891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3140478-9F8A-4047-B676-8117712675A2}" type="pres">
      <dgm:prSet presAssocID="{F0CFC88D-4781-4591-835F-F46EAC32A103}" presName="sp" presStyleCnt="0"/>
      <dgm:spPr/>
    </dgm:pt>
    <dgm:pt modelId="{CA6F1632-9C8B-4FE3-860E-1F47F54EE479}" type="pres">
      <dgm:prSet presAssocID="{C8F6ED4A-65EE-4615-A006-CC108EA79D53}" presName="linNode" presStyleCnt="0"/>
      <dgm:spPr/>
    </dgm:pt>
    <dgm:pt modelId="{9A7E2D40-B884-464B-B5A9-69BE4B70B31D}" type="pres">
      <dgm:prSet presAssocID="{C8F6ED4A-65EE-4615-A006-CC108EA79D53}" presName="parentText" presStyleLbl="node1" presStyleIdx="2" presStyleCnt="3" custScaleX="47870" custScaleY="116139" custLinFactNeighborX="-9438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679D996-1D36-4D36-9B12-BCDECD29C0FD}" type="pres">
      <dgm:prSet presAssocID="{C8F6ED4A-65EE-4615-A006-CC108EA79D53}" presName="descendantText" presStyleLbl="alignAccFollowNode1" presStyleIdx="2" presStyleCnt="3" custScaleX="156338" custScaleY="12399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B4058485-27A3-4FE9-8799-4B5CA76ADE90}" type="presOf" srcId="{8A40B398-DF53-439A-8C24-A2056175DD29}" destId="{6679D996-1D36-4D36-9B12-BCDECD29C0FD}" srcOrd="0" destOrd="0" presId="urn:microsoft.com/office/officeart/2005/8/layout/vList5"/>
    <dgm:cxn modelId="{DDEF60EB-C61B-472D-AAE4-76400290BEDB}" srcId="{9E28245C-4892-4215-8471-798B60DEF35B}" destId="{B0257F09-E1A1-41EE-9E36-ED37240B9273}" srcOrd="1" destOrd="0" parTransId="{3D80666D-A83A-4D9D-AC2E-D0E39E759776}" sibTransId="{F0CFC88D-4781-4591-835F-F46EAC32A103}"/>
    <dgm:cxn modelId="{645979F2-B0B3-4139-AC85-0C249A6BC481}" type="presOf" srcId="{2DA2E7A5-6EA8-4011-8199-02EAC8D7FBBE}" destId="{6679D996-1D36-4D36-9B12-BCDECD29C0FD}" srcOrd="0" destOrd="2" presId="urn:microsoft.com/office/officeart/2005/8/layout/vList5"/>
    <dgm:cxn modelId="{3623BE23-95F6-49BE-9C9C-3A6D314449D7}" srcId="{B0257F09-E1A1-41EE-9E36-ED37240B9273}" destId="{5A5A6A2E-C131-436F-B9BD-54054D51CFB1}" srcOrd="5" destOrd="0" parTransId="{0FBFC285-A08D-4465-8E9A-D8E3D782499E}" sibTransId="{C78B4953-381A-4A40-802A-4D63125F9D8C}"/>
    <dgm:cxn modelId="{497D08F4-66DF-485D-AA2F-EE336FD74454}" type="presOf" srcId="{9FB2323C-B73F-42AE-AB90-35D035EC89C8}" destId="{6679D996-1D36-4D36-9B12-BCDECD29C0FD}" srcOrd="0" destOrd="3" presId="urn:microsoft.com/office/officeart/2005/8/layout/vList5"/>
    <dgm:cxn modelId="{F4A49B94-2795-48B1-B865-B6B0FFB0554C}" srcId="{9E28245C-4892-4215-8471-798B60DEF35B}" destId="{41F87CE0-9DD1-4FBD-B130-326A5071174A}" srcOrd="0" destOrd="0" parTransId="{42D3CC1C-B075-4C4F-A8C9-4985D6A84D53}" sibTransId="{9EE8F260-FB06-4224-8953-FEB83264E9C9}"/>
    <dgm:cxn modelId="{58DBEBC3-FF41-42B3-B009-D77E23057B62}" srcId="{B0257F09-E1A1-41EE-9E36-ED37240B9273}" destId="{B9A41EEA-366D-4DD1-84DD-15A1DBB9059A}" srcOrd="2" destOrd="0" parTransId="{A1FC4E26-18FF-49B5-8B89-E321CB7E09EF}" sibTransId="{09699C15-D778-4305-855C-BA7221DA3409}"/>
    <dgm:cxn modelId="{EF433A01-48C9-4355-9909-2CB2B9B28D48}" type="presOf" srcId="{B0257F09-E1A1-41EE-9E36-ED37240B9273}" destId="{893905E1-B8D9-4541-ABE8-AC367E0B9D56}" srcOrd="0" destOrd="0" presId="urn:microsoft.com/office/officeart/2005/8/layout/vList5"/>
    <dgm:cxn modelId="{3B8CD550-6519-45D3-8810-8432CE6872A2}" type="presOf" srcId="{82515678-D567-44A4-A5EB-31126445E591}" destId="{6679D996-1D36-4D36-9B12-BCDECD29C0FD}" srcOrd="0" destOrd="1" presId="urn:microsoft.com/office/officeart/2005/8/layout/vList5"/>
    <dgm:cxn modelId="{40736C79-3C60-46EC-B13D-002A731A3966}" srcId="{B0257F09-E1A1-41EE-9E36-ED37240B9273}" destId="{18A8AFEC-5D2B-42E1-BBC7-47A7212C80A5}" srcOrd="4" destOrd="0" parTransId="{F6CDCF82-C392-4FF5-B985-20C3464D27D8}" sibTransId="{F61785C2-A062-47A2-B71E-EF18F7890AF9}"/>
    <dgm:cxn modelId="{4A68A7A3-0A27-495A-AF9C-46348441505F}" type="presOf" srcId="{2295DC55-BB27-4A2A-BE30-A0DDCAF0B06A}" destId="{F7E0105B-5A74-4860-A10C-D01011236A1D}" srcOrd="0" destOrd="1" presId="urn:microsoft.com/office/officeart/2005/8/layout/vList5"/>
    <dgm:cxn modelId="{88EACCC8-5CCC-4DDF-B949-C7AC0FEEAF47}" type="presOf" srcId="{9E28245C-4892-4215-8471-798B60DEF35B}" destId="{53DDE8D4-096B-4F4C-82A7-B70F94F8AB15}" srcOrd="0" destOrd="0" presId="urn:microsoft.com/office/officeart/2005/8/layout/vList5"/>
    <dgm:cxn modelId="{913824C5-0BE5-4584-B33D-BB0551821082}" srcId="{B0257F09-E1A1-41EE-9E36-ED37240B9273}" destId="{DAEA3606-50BC-475B-A26A-22EF3954F38B}" srcOrd="0" destOrd="0" parTransId="{4814159D-4EBC-42BD-B01A-6B85C5291484}" sibTransId="{E2460B89-8D53-4683-B8A7-CBC319DCC9BD}"/>
    <dgm:cxn modelId="{35490AD2-77C6-4394-8FD1-2B394B05C0DD}" srcId="{9E28245C-4892-4215-8471-798B60DEF35B}" destId="{C8F6ED4A-65EE-4615-A006-CC108EA79D53}" srcOrd="2" destOrd="0" parTransId="{5329C084-0768-4B4A-95DB-52BF9A9EA079}" sibTransId="{CCC8B752-068F-4468-84FA-CAD2D756A933}"/>
    <dgm:cxn modelId="{24BC2383-A335-43B7-BCF0-C66A8E18CB6B}" type="presOf" srcId="{A2FCAAAE-A3C1-443C-BB21-B7516E70B324}" destId="{F7E0105B-5A74-4860-A10C-D01011236A1D}" srcOrd="0" destOrd="0" presId="urn:microsoft.com/office/officeart/2005/8/layout/vList5"/>
    <dgm:cxn modelId="{AD16899D-2B0A-4701-9119-1B94F621EA40}" srcId="{C8F6ED4A-65EE-4615-A006-CC108EA79D53}" destId="{9FB2323C-B73F-42AE-AB90-35D035EC89C8}" srcOrd="3" destOrd="0" parTransId="{3B492D57-04F3-44D9-B860-763DCA0890D7}" sibTransId="{AB9AD082-C82B-4E71-A737-260E5A816D54}"/>
    <dgm:cxn modelId="{9DBB8080-B3A0-435B-86C2-B1CBDED34068}" type="presOf" srcId="{DAEA3606-50BC-475B-A26A-22EF3954F38B}" destId="{94E265D5-5E96-4DF3-A835-31E938740FEC}" srcOrd="0" destOrd="0" presId="urn:microsoft.com/office/officeart/2005/8/layout/vList5"/>
    <dgm:cxn modelId="{08C6F290-DB2E-4D7D-A052-9C6B7343B5A1}" srcId="{B0257F09-E1A1-41EE-9E36-ED37240B9273}" destId="{1E51E9D1-0C9C-4671-B702-A7DD64BBA9A7}" srcOrd="1" destOrd="0" parTransId="{C3D02B05-F306-4799-B70E-13033BC75032}" sibTransId="{BE4C2649-4CC6-4AA5-A9A0-8BAFC0710C74}"/>
    <dgm:cxn modelId="{D4663C37-12A7-436B-B6E8-0F95BC8289D6}" type="presOf" srcId="{1E51E9D1-0C9C-4671-B702-A7DD64BBA9A7}" destId="{94E265D5-5E96-4DF3-A835-31E938740FEC}" srcOrd="0" destOrd="1" presId="urn:microsoft.com/office/officeart/2005/8/layout/vList5"/>
    <dgm:cxn modelId="{9305ED7F-B3B5-4900-BFCF-554D7A060088}" srcId="{C8F6ED4A-65EE-4615-A006-CC108EA79D53}" destId="{82515678-D567-44A4-A5EB-31126445E591}" srcOrd="1" destOrd="0" parTransId="{C4A445A6-3E15-4708-8988-886F8393F3EF}" sibTransId="{990FF45F-021E-4087-B585-CFBAFF8FEED8}"/>
    <dgm:cxn modelId="{4FD7DE28-7037-4B46-9E6D-51099765A5E0}" type="presOf" srcId="{18A8AFEC-5D2B-42E1-BBC7-47A7212C80A5}" destId="{94E265D5-5E96-4DF3-A835-31E938740FEC}" srcOrd="0" destOrd="4" presId="urn:microsoft.com/office/officeart/2005/8/layout/vList5"/>
    <dgm:cxn modelId="{8BE1F556-04C8-4550-ACCA-D9911E48F4F9}" srcId="{41F87CE0-9DD1-4FBD-B130-326A5071174A}" destId="{2295DC55-BB27-4A2A-BE30-A0DDCAF0B06A}" srcOrd="1" destOrd="0" parTransId="{3E154995-8358-42AE-8EB8-3246B3C40BBA}" sibTransId="{94CE5FFE-9F18-460A-8D89-D9AAB57B7039}"/>
    <dgm:cxn modelId="{E8EDF4F0-20AC-40CB-8B11-7CAFD4C1929C}" type="presOf" srcId="{56DCB628-84E7-4F4E-A24C-24ADC2AC545C}" destId="{94E265D5-5E96-4DF3-A835-31E938740FEC}" srcOrd="0" destOrd="3" presId="urn:microsoft.com/office/officeart/2005/8/layout/vList5"/>
    <dgm:cxn modelId="{D1CC88D4-9F2E-4FE4-BA2F-8BABADA8FFA8}" type="presOf" srcId="{C8F6ED4A-65EE-4615-A006-CC108EA79D53}" destId="{9A7E2D40-B884-464B-B5A9-69BE4B70B31D}" srcOrd="0" destOrd="0" presId="urn:microsoft.com/office/officeart/2005/8/layout/vList5"/>
    <dgm:cxn modelId="{C03B8E1F-096F-49DA-B275-59C6B8219156}" type="presOf" srcId="{B9A41EEA-366D-4DD1-84DD-15A1DBB9059A}" destId="{94E265D5-5E96-4DF3-A835-31E938740FEC}" srcOrd="0" destOrd="2" presId="urn:microsoft.com/office/officeart/2005/8/layout/vList5"/>
    <dgm:cxn modelId="{3974C42F-44AD-4549-9CF7-0822B1147C91}" srcId="{C8F6ED4A-65EE-4615-A006-CC108EA79D53}" destId="{2DA2E7A5-6EA8-4011-8199-02EAC8D7FBBE}" srcOrd="2" destOrd="0" parTransId="{ABE585ED-63D9-4CBA-A7C5-E67C4DE21A61}" sibTransId="{379FE314-4B56-474B-A7C9-B35235018657}"/>
    <dgm:cxn modelId="{EC07E0DB-A663-4ACC-992D-EDEDC21DEA84}" srcId="{B0257F09-E1A1-41EE-9E36-ED37240B9273}" destId="{56DCB628-84E7-4F4E-A24C-24ADC2AC545C}" srcOrd="3" destOrd="0" parTransId="{33CE48CC-0B21-418A-AFB7-147F06B64C3A}" sibTransId="{ADA96DE3-7A4B-4823-A0EC-A4E107E0AC91}"/>
    <dgm:cxn modelId="{E8C78B7B-37F1-44CE-9509-E838F7D6F5B6}" type="presOf" srcId="{41F87CE0-9DD1-4FBD-B130-326A5071174A}" destId="{EBFAAC29-E14B-46C6-B518-215351A73139}" srcOrd="0" destOrd="0" presId="urn:microsoft.com/office/officeart/2005/8/layout/vList5"/>
    <dgm:cxn modelId="{6B447FC1-1A4A-49EA-89DA-E74975FFC9D4}" srcId="{41F87CE0-9DD1-4FBD-B130-326A5071174A}" destId="{A2FCAAAE-A3C1-443C-BB21-B7516E70B324}" srcOrd="0" destOrd="0" parTransId="{F078A5BB-EB2F-4292-9C42-B68DE97A44E0}" sibTransId="{BC254E74-7C79-4513-A6AC-1511EBCBB260}"/>
    <dgm:cxn modelId="{65E2836D-8D53-445E-895F-2BA745931B5A}" type="presOf" srcId="{2C70A45E-2542-4C69-8862-A8FEC344CE1B}" destId="{6679D996-1D36-4D36-9B12-BCDECD29C0FD}" srcOrd="0" destOrd="4" presId="urn:microsoft.com/office/officeart/2005/8/layout/vList5"/>
    <dgm:cxn modelId="{88B473FF-5392-4AEF-AAEA-7BCEE6E5BB1A}" srcId="{C8F6ED4A-65EE-4615-A006-CC108EA79D53}" destId="{2C70A45E-2542-4C69-8862-A8FEC344CE1B}" srcOrd="4" destOrd="0" parTransId="{608C90E3-7EC6-4EE7-BBFD-15E7E0D47B63}" sibTransId="{0EBE57D4-D524-44D5-9AAA-0809178A5D69}"/>
    <dgm:cxn modelId="{D1ABCFBB-1829-4A3C-98B9-5DF52937A84B}" srcId="{C8F6ED4A-65EE-4615-A006-CC108EA79D53}" destId="{8A40B398-DF53-439A-8C24-A2056175DD29}" srcOrd="0" destOrd="0" parTransId="{02E2EB6D-94A2-46C3-A919-6A1DB605CF7E}" sibTransId="{DDCED1B3-8745-4108-B752-43ECD1B4BC70}"/>
    <dgm:cxn modelId="{B5B79C40-F92A-40F3-917F-7F4CF2F69002}" type="presOf" srcId="{5A5A6A2E-C131-436F-B9BD-54054D51CFB1}" destId="{94E265D5-5E96-4DF3-A835-31E938740FEC}" srcOrd="0" destOrd="5" presId="urn:microsoft.com/office/officeart/2005/8/layout/vList5"/>
    <dgm:cxn modelId="{63DD1593-7CB2-403B-AD45-4AA54FE0A657}" type="presParOf" srcId="{53DDE8D4-096B-4F4C-82A7-B70F94F8AB15}" destId="{CFDB0FF7-8D0F-44AF-A43A-5CD524A7FC87}" srcOrd="0" destOrd="0" presId="urn:microsoft.com/office/officeart/2005/8/layout/vList5"/>
    <dgm:cxn modelId="{EEABEB0A-F097-479D-A519-A752A480449B}" type="presParOf" srcId="{CFDB0FF7-8D0F-44AF-A43A-5CD524A7FC87}" destId="{EBFAAC29-E14B-46C6-B518-215351A73139}" srcOrd="0" destOrd="0" presId="urn:microsoft.com/office/officeart/2005/8/layout/vList5"/>
    <dgm:cxn modelId="{3343410A-573F-4793-896E-729C7BD2035C}" type="presParOf" srcId="{CFDB0FF7-8D0F-44AF-A43A-5CD524A7FC87}" destId="{F7E0105B-5A74-4860-A10C-D01011236A1D}" srcOrd="1" destOrd="0" presId="urn:microsoft.com/office/officeart/2005/8/layout/vList5"/>
    <dgm:cxn modelId="{115C348F-B3FF-49C8-8AB8-66781242B790}" type="presParOf" srcId="{53DDE8D4-096B-4F4C-82A7-B70F94F8AB15}" destId="{41C35121-E03F-467E-8E10-C25E5B36CA3C}" srcOrd="1" destOrd="0" presId="urn:microsoft.com/office/officeart/2005/8/layout/vList5"/>
    <dgm:cxn modelId="{BCE1214D-E7FB-49DC-BC2D-04BFF2F8CF2E}" type="presParOf" srcId="{53DDE8D4-096B-4F4C-82A7-B70F94F8AB15}" destId="{848A55A7-E0E2-4FC1-94B0-18738C1A5B96}" srcOrd="2" destOrd="0" presId="urn:microsoft.com/office/officeart/2005/8/layout/vList5"/>
    <dgm:cxn modelId="{D9A5B54B-FD46-4112-9314-6B4B4982E75D}" type="presParOf" srcId="{848A55A7-E0E2-4FC1-94B0-18738C1A5B96}" destId="{893905E1-B8D9-4541-ABE8-AC367E0B9D56}" srcOrd="0" destOrd="0" presId="urn:microsoft.com/office/officeart/2005/8/layout/vList5"/>
    <dgm:cxn modelId="{B5BECDDE-6307-4362-B50E-79C81E649CB1}" type="presParOf" srcId="{848A55A7-E0E2-4FC1-94B0-18738C1A5B96}" destId="{94E265D5-5E96-4DF3-A835-31E938740FEC}" srcOrd="1" destOrd="0" presId="urn:microsoft.com/office/officeart/2005/8/layout/vList5"/>
    <dgm:cxn modelId="{7A0DE965-5766-409B-9086-3A69C1E999A7}" type="presParOf" srcId="{53DDE8D4-096B-4F4C-82A7-B70F94F8AB15}" destId="{D3140478-9F8A-4047-B676-8117712675A2}" srcOrd="3" destOrd="0" presId="urn:microsoft.com/office/officeart/2005/8/layout/vList5"/>
    <dgm:cxn modelId="{E98745F0-8696-4BDF-A2E7-EBCE7B85C5F3}" type="presParOf" srcId="{53DDE8D4-096B-4F4C-82A7-B70F94F8AB15}" destId="{CA6F1632-9C8B-4FE3-860E-1F47F54EE479}" srcOrd="4" destOrd="0" presId="urn:microsoft.com/office/officeart/2005/8/layout/vList5"/>
    <dgm:cxn modelId="{837AF5DF-7C6F-417F-AFB6-D3C0F16E18BC}" type="presParOf" srcId="{CA6F1632-9C8B-4FE3-860E-1F47F54EE479}" destId="{9A7E2D40-B884-464B-B5A9-69BE4B70B31D}" srcOrd="0" destOrd="0" presId="urn:microsoft.com/office/officeart/2005/8/layout/vList5"/>
    <dgm:cxn modelId="{E9400BDE-034C-4BF8-80A8-11C286DC462D}" type="presParOf" srcId="{CA6F1632-9C8B-4FE3-860E-1F47F54EE479}" destId="{6679D996-1D36-4D36-9B12-BCDECD29C0F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9E28245C-4892-4215-8471-798B60DEF35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41F87CE0-9DD1-4FBD-B130-326A5071174A}">
      <dgm:prSet phldrT="[Κείμενο]"/>
      <dgm:spPr/>
      <dgm:t>
        <a:bodyPr/>
        <a:lstStyle/>
        <a:p>
          <a:r>
            <a:rPr lang="el-GR" dirty="0" smtClean="0"/>
            <a:t>Οικονομικός Δείκτης </a:t>
          </a:r>
          <a:endParaRPr lang="el-GR" dirty="0"/>
        </a:p>
      </dgm:t>
    </dgm:pt>
    <dgm:pt modelId="{42D3CC1C-B075-4C4F-A8C9-4985D6A84D53}" type="parTrans" cxnId="{F4A49B94-2795-48B1-B865-B6B0FFB0554C}">
      <dgm:prSet/>
      <dgm:spPr/>
      <dgm:t>
        <a:bodyPr/>
        <a:lstStyle/>
        <a:p>
          <a:endParaRPr lang="el-GR"/>
        </a:p>
      </dgm:t>
    </dgm:pt>
    <dgm:pt modelId="{9EE8F260-FB06-4224-8953-FEB83264E9C9}" type="sibTrans" cxnId="{F4A49B94-2795-48B1-B865-B6B0FFB0554C}">
      <dgm:prSet/>
      <dgm:spPr/>
      <dgm:t>
        <a:bodyPr/>
        <a:lstStyle/>
        <a:p>
          <a:endParaRPr lang="el-GR"/>
        </a:p>
      </dgm:t>
    </dgm:pt>
    <dgm:pt modelId="{A2FCAAAE-A3C1-443C-BB21-B7516E70B324}">
      <dgm:prSet phldrT="[Κείμενο]" custT="1"/>
      <dgm:spPr/>
      <dgm:t>
        <a:bodyPr/>
        <a:lstStyle/>
        <a:p>
          <a:pPr marL="114300"/>
          <a:r>
            <a:rPr lang="en-US" sz="1400" b="1" dirty="0" smtClean="0">
              <a:solidFill>
                <a:srgbClr val="FF0000"/>
              </a:solidFill>
            </a:rPr>
            <a:t>F100 </a:t>
          </a:r>
          <a:r>
            <a:rPr lang="en-US" sz="1300" b="1" dirty="0" smtClean="0"/>
            <a:t>- </a:t>
          </a:r>
          <a:r>
            <a:rPr lang="el-GR" sz="1300" b="1" dirty="0" smtClean="0"/>
            <a:t>Ποσό Πιστοποιημένων Δαπανών </a:t>
          </a:r>
          <a:r>
            <a:rPr lang="el-GR" sz="1300" b="1" dirty="0" smtClean="0">
              <a:solidFill>
                <a:srgbClr val="FF0000"/>
              </a:solidFill>
            </a:rPr>
            <a:t>31/12/2018</a:t>
          </a:r>
          <a:endParaRPr lang="el-GR" sz="1300" b="1" dirty="0"/>
        </a:p>
      </dgm:t>
    </dgm:pt>
    <dgm:pt modelId="{F078A5BB-EB2F-4292-9C42-B68DE97A44E0}" type="parTrans" cxnId="{6B447FC1-1A4A-49EA-89DA-E74975FFC9D4}">
      <dgm:prSet/>
      <dgm:spPr/>
      <dgm:t>
        <a:bodyPr/>
        <a:lstStyle/>
        <a:p>
          <a:endParaRPr lang="el-GR"/>
        </a:p>
      </dgm:t>
    </dgm:pt>
    <dgm:pt modelId="{BC254E74-7C79-4513-A6AC-1511EBCBB260}" type="sibTrans" cxnId="{6B447FC1-1A4A-49EA-89DA-E74975FFC9D4}">
      <dgm:prSet/>
      <dgm:spPr/>
      <dgm:t>
        <a:bodyPr/>
        <a:lstStyle/>
        <a:p>
          <a:endParaRPr lang="el-GR"/>
        </a:p>
      </dgm:t>
    </dgm:pt>
    <dgm:pt modelId="{2295DC55-BB27-4A2A-BE30-A0DDCAF0B06A}">
      <dgm:prSet phldrT="[Κείμενο]" custT="1"/>
      <dgm:spPr/>
      <dgm:t>
        <a:bodyPr/>
        <a:lstStyle/>
        <a:p>
          <a:pPr marL="288000"/>
          <a:r>
            <a:rPr lang="el-GR" sz="1200" dirty="0" smtClean="0"/>
            <a:t>Συμπλήρωση με βάση ενιαία προσέγγιση σε όλο το Πρόγραμμα (1,1 * Ν+3) :</a:t>
          </a:r>
          <a:endParaRPr lang="el-GR" sz="1200" dirty="0"/>
        </a:p>
      </dgm:t>
    </dgm:pt>
    <dgm:pt modelId="{3E154995-8358-42AE-8EB8-3246B3C40BBA}" type="parTrans" cxnId="{8BE1F556-04C8-4550-ACCA-D9911E48F4F9}">
      <dgm:prSet/>
      <dgm:spPr/>
      <dgm:t>
        <a:bodyPr/>
        <a:lstStyle/>
        <a:p>
          <a:endParaRPr lang="el-GR"/>
        </a:p>
      </dgm:t>
    </dgm:pt>
    <dgm:pt modelId="{94CE5FFE-9F18-460A-8D89-D9AAB57B7039}" type="sibTrans" cxnId="{8BE1F556-04C8-4550-ACCA-D9911E48F4F9}">
      <dgm:prSet/>
      <dgm:spPr/>
      <dgm:t>
        <a:bodyPr/>
        <a:lstStyle/>
        <a:p>
          <a:endParaRPr lang="el-GR"/>
        </a:p>
      </dgm:t>
    </dgm:pt>
    <dgm:pt modelId="{B0257F09-E1A1-41EE-9E36-ED37240B9273}">
      <dgm:prSet phldrT="[Κείμενο]"/>
      <dgm:spPr/>
      <dgm:t>
        <a:bodyPr/>
        <a:lstStyle/>
        <a:p>
          <a:r>
            <a:rPr lang="el-GR" dirty="0" smtClean="0"/>
            <a:t>Δείκτης Εκροής</a:t>
          </a:r>
          <a:endParaRPr lang="el-GR" dirty="0"/>
        </a:p>
      </dgm:t>
    </dgm:pt>
    <dgm:pt modelId="{3D80666D-A83A-4D9D-AC2E-D0E39E759776}" type="parTrans" cxnId="{DDEF60EB-C61B-472D-AAE4-76400290BEDB}">
      <dgm:prSet/>
      <dgm:spPr/>
      <dgm:t>
        <a:bodyPr/>
        <a:lstStyle/>
        <a:p>
          <a:endParaRPr lang="el-GR"/>
        </a:p>
      </dgm:t>
    </dgm:pt>
    <dgm:pt modelId="{F0CFC88D-4781-4591-835F-F46EAC32A103}" type="sibTrans" cxnId="{DDEF60EB-C61B-472D-AAE4-76400290BEDB}">
      <dgm:prSet/>
      <dgm:spPr/>
      <dgm:t>
        <a:bodyPr/>
        <a:lstStyle/>
        <a:p>
          <a:endParaRPr lang="el-GR"/>
        </a:p>
      </dgm:t>
    </dgm:pt>
    <dgm:pt modelId="{DAEA3606-50BC-475B-A26A-22EF3954F38B}">
      <dgm:prSet phldrT="[Κείμενο]" custT="1"/>
      <dgm:spPr/>
      <dgm:t>
        <a:bodyPr/>
        <a:lstStyle/>
        <a:p>
          <a:pPr marL="114300"/>
          <a:r>
            <a:rPr lang="el-GR" sz="1400" b="1" dirty="0" smtClean="0"/>
            <a:t>CO19 - </a:t>
          </a:r>
          <a:r>
            <a:rPr lang="el-GR" sz="1300" b="1" dirty="0" smtClean="0"/>
            <a:t>Επεξεργασία λυμάτων: Πρόσθετος πληθυσμός που εξυπηρετείται από βελτιωμένη επεξεργασία λυμάτων </a:t>
          </a:r>
          <a:r>
            <a:rPr lang="el-GR" sz="1300" b="0" u="sng" dirty="0" smtClean="0"/>
            <a:t>[Μεθοδολογία υπολογισμού]</a:t>
          </a:r>
          <a:endParaRPr lang="el-GR" sz="1300" b="1" dirty="0"/>
        </a:p>
      </dgm:t>
    </dgm:pt>
    <dgm:pt modelId="{4814159D-4EBC-42BD-B01A-6B85C5291484}" type="parTrans" cxnId="{913824C5-0BE5-4584-B33D-BB0551821082}">
      <dgm:prSet/>
      <dgm:spPr/>
      <dgm:t>
        <a:bodyPr/>
        <a:lstStyle/>
        <a:p>
          <a:endParaRPr lang="el-GR"/>
        </a:p>
      </dgm:t>
    </dgm:pt>
    <dgm:pt modelId="{E2460B89-8D53-4683-B8A7-CBC319DCC9BD}" type="sibTrans" cxnId="{913824C5-0BE5-4584-B33D-BB0551821082}">
      <dgm:prSet/>
      <dgm:spPr/>
      <dgm:t>
        <a:bodyPr/>
        <a:lstStyle/>
        <a:p>
          <a:endParaRPr lang="el-GR"/>
        </a:p>
      </dgm:t>
    </dgm:pt>
    <dgm:pt modelId="{C8F6ED4A-65EE-4615-A006-CC108EA79D53}">
      <dgm:prSet phldrT="[Κείμενο]"/>
      <dgm:spPr/>
      <dgm:t>
        <a:bodyPr/>
        <a:lstStyle/>
        <a:p>
          <a:r>
            <a:rPr lang="el-GR" dirty="0" smtClean="0"/>
            <a:t>Βασικό Στάδιο Υλοποίησης</a:t>
          </a:r>
          <a:endParaRPr lang="el-GR" dirty="0"/>
        </a:p>
      </dgm:t>
    </dgm:pt>
    <dgm:pt modelId="{5329C084-0768-4B4A-95DB-52BF9A9EA079}" type="parTrans" cxnId="{35490AD2-77C6-4394-8FD1-2B394B05C0DD}">
      <dgm:prSet/>
      <dgm:spPr/>
      <dgm:t>
        <a:bodyPr/>
        <a:lstStyle/>
        <a:p>
          <a:endParaRPr lang="el-GR"/>
        </a:p>
      </dgm:t>
    </dgm:pt>
    <dgm:pt modelId="{CCC8B752-068F-4468-84FA-CAD2D756A933}" type="sibTrans" cxnId="{35490AD2-77C6-4394-8FD1-2B394B05C0DD}">
      <dgm:prSet/>
      <dgm:spPr/>
      <dgm:t>
        <a:bodyPr/>
        <a:lstStyle/>
        <a:p>
          <a:endParaRPr lang="el-GR"/>
        </a:p>
      </dgm:t>
    </dgm:pt>
    <dgm:pt modelId="{8A40B398-DF53-439A-8C24-A2056175DD29}">
      <dgm:prSet phldrT="[Κείμενο]" custT="1"/>
      <dgm:spPr/>
      <dgm:t>
        <a:bodyPr/>
        <a:lstStyle/>
        <a:p>
          <a:pPr marL="114300"/>
          <a:endParaRPr lang="el-GR" sz="1400" b="1" dirty="0"/>
        </a:p>
      </dgm:t>
    </dgm:pt>
    <dgm:pt modelId="{02E2EB6D-94A2-46C3-A919-6A1DB605CF7E}" type="parTrans" cxnId="{D1ABCFBB-1829-4A3C-98B9-5DF52937A84B}">
      <dgm:prSet/>
      <dgm:spPr/>
      <dgm:t>
        <a:bodyPr/>
        <a:lstStyle/>
        <a:p>
          <a:endParaRPr lang="el-GR"/>
        </a:p>
      </dgm:t>
    </dgm:pt>
    <dgm:pt modelId="{DDCED1B3-8745-4108-B752-43ECD1B4BC70}" type="sibTrans" cxnId="{D1ABCFBB-1829-4A3C-98B9-5DF52937A84B}">
      <dgm:prSet/>
      <dgm:spPr/>
      <dgm:t>
        <a:bodyPr/>
        <a:lstStyle/>
        <a:p>
          <a:endParaRPr lang="el-GR"/>
        </a:p>
      </dgm:t>
    </dgm:pt>
    <dgm:pt modelId="{2C70A45E-2542-4C69-8862-A8FEC344CE1B}">
      <dgm:prSet custT="1"/>
      <dgm:spPr/>
      <dgm:t>
        <a:bodyPr/>
        <a:lstStyle/>
        <a:p>
          <a:pPr marL="114300"/>
          <a:endParaRPr lang="el-GR" sz="1400" b="1" i="0" u="none" dirty="0" smtClean="0"/>
        </a:p>
      </dgm:t>
    </dgm:pt>
    <dgm:pt modelId="{608C90E3-7EC6-4EE7-BBFD-15E7E0D47B63}" type="parTrans" cxnId="{88B473FF-5392-4AEF-AAEA-7BCEE6E5BB1A}">
      <dgm:prSet/>
      <dgm:spPr/>
      <dgm:t>
        <a:bodyPr/>
        <a:lstStyle/>
        <a:p>
          <a:endParaRPr lang="el-GR"/>
        </a:p>
      </dgm:t>
    </dgm:pt>
    <dgm:pt modelId="{0EBE57D4-D524-44D5-9AAA-0809178A5D69}" type="sibTrans" cxnId="{88B473FF-5392-4AEF-AAEA-7BCEE6E5BB1A}">
      <dgm:prSet/>
      <dgm:spPr/>
      <dgm:t>
        <a:bodyPr/>
        <a:lstStyle/>
        <a:p>
          <a:endParaRPr lang="el-GR"/>
        </a:p>
      </dgm:t>
    </dgm:pt>
    <dgm:pt modelId="{18A8AFEC-5D2B-42E1-BBC7-47A7212C80A5}">
      <dgm:prSet custT="1"/>
      <dgm:spPr/>
      <dgm:t>
        <a:bodyPr/>
        <a:lstStyle/>
        <a:p>
          <a:pPr marL="288000"/>
          <a:r>
            <a:rPr lang="el-GR" sz="1200" b="0" dirty="0" smtClean="0"/>
            <a:t>‘Έργα διαχείρισης λυμάτων αρμοδιότητας ΕΥΔ/ΕΠ-ΥΜΕΠΕΡΑΑ</a:t>
          </a:r>
          <a:endParaRPr lang="el-GR" sz="1400" b="1" dirty="0" smtClean="0"/>
        </a:p>
      </dgm:t>
    </dgm:pt>
    <dgm:pt modelId="{F6CDCF82-C392-4FF5-B985-20C3464D27D8}" type="parTrans" cxnId="{40736C79-3C60-46EC-B13D-002A731A3966}">
      <dgm:prSet/>
      <dgm:spPr/>
      <dgm:t>
        <a:bodyPr/>
        <a:lstStyle/>
        <a:p>
          <a:endParaRPr lang="el-GR"/>
        </a:p>
      </dgm:t>
    </dgm:pt>
    <dgm:pt modelId="{F61785C2-A062-47A2-B71E-EF18F7890AF9}" type="sibTrans" cxnId="{40736C79-3C60-46EC-B13D-002A731A3966}">
      <dgm:prSet/>
      <dgm:spPr/>
      <dgm:t>
        <a:bodyPr/>
        <a:lstStyle/>
        <a:p>
          <a:endParaRPr lang="el-GR"/>
        </a:p>
      </dgm:t>
    </dgm:pt>
    <dgm:pt modelId="{2DA2E7A5-6EA8-4011-8199-02EAC8D7FBBE}">
      <dgm:prSet custT="1"/>
      <dgm:spPr/>
      <dgm:t>
        <a:bodyPr/>
        <a:lstStyle/>
        <a:p>
          <a:pPr marL="114300"/>
          <a:r>
            <a:rPr lang="el-GR" sz="1400" b="1" i="0" u="none" dirty="0" smtClean="0">
              <a:solidFill>
                <a:srgbClr val="FF0000"/>
              </a:solidFill>
            </a:rPr>
            <a:t>K395</a:t>
          </a:r>
          <a:r>
            <a:rPr lang="el-GR" sz="1400" b="1" i="0" u="none" dirty="0" smtClean="0"/>
            <a:t> : </a:t>
          </a:r>
          <a:r>
            <a:rPr lang="el-GR" sz="1300" b="1" i="0" u="none" dirty="0" smtClean="0"/>
            <a:t>Αριθμός υπογεγραμμένων συμβάσεων για έργα επεξεργασίας λυμάτων</a:t>
          </a:r>
          <a:endParaRPr lang="el-GR" sz="1300" dirty="0"/>
        </a:p>
      </dgm:t>
    </dgm:pt>
    <dgm:pt modelId="{ABE585ED-63D9-4CBA-A7C5-E67C4DE21A61}" type="parTrans" cxnId="{3974C42F-44AD-4549-9CF7-0822B1147C91}">
      <dgm:prSet/>
      <dgm:spPr/>
      <dgm:t>
        <a:bodyPr/>
        <a:lstStyle/>
        <a:p>
          <a:endParaRPr lang="el-GR"/>
        </a:p>
      </dgm:t>
    </dgm:pt>
    <dgm:pt modelId="{379FE314-4B56-474B-A7C9-B35235018657}" type="sibTrans" cxnId="{3974C42F-44AD-4549-9CF7-0822B1147C91}">
      <dgm:prSet/>
      <dgm:spPr/>
      <dgm:t>
        <a:bodyPr/>
        <a:lstStyle/>
        <a:p>
          <a:endParaRPr lang="el-GR"/>
        </a:p>
      </dgm:t>
    </dgm:pt>
    <dgm:pt modelId="{9FB2323C-B73F-42AE-AB90-35D035EC89C8}">
      <dgm:prSet custT="1"/>
      <dgm:spPr/>
      <dgm:t>
        <a:bodyPr/>
        <a:lstStyle/>
        <a:p>
          <a:pPr marL="288000"/>
          <a:r>
            <a:rPr lang="el-GR" sz="1200" b="0" dirty="0" smtClean="0">
              <a:solidFill>
                <a:schemeClr val="tx1"/>
              </a:solidFill>
            </a:rPr>
            <a:t>Ορόσημο 2018</a:t>
          </a:r>
          <a:r>
            <a:rPr lang="el-GR" sz="1200" b="1" dirty="0" smtClean="0">
              <a:solidFill>
                <a:schemeClr val="tx1"/>
              </a:solidFill>
            </a:rPr>
            <a:t>:  </a:t>
          </a:r>
          <a:r>
            <a:rPr lang="el-GR" sz="1200" b="1" dirty="0" smtClean="0">
              <a:solidFill>
                <a:srgbClr val="FF0000"/>
              </a:solidFill>
            </a:rPr>
            <a:t>18 συμβάσεις				</a:t>
          </a:r>
          <a:r>
            <a:rPr lang="el-GR" sz="1200" b="1" dirty="0" smtClean="0">
              <a:solidFill>
                <a:schemeClr val="tx1"/>
              </a:solidFill>
            </a:rPr>
            <a:t>Επίτευξη: </a:t>
          </a:r>
          <a:r>
            <a:rPr lang="el-GR" sz="1200" b="1" dirty="0" smtClean="0">
              <a:solidFill>
                <a:srgbClr val="FF0000"/>
              </a:solidFill>
            </a:rPr>
            <a:t>367% </a:t>
          </a:r>
          <a:r>
            <a:rPr lang="el-GR" sz="1200" b="0" dirty="0" smtClean="0">
              <a:solidFill>
                <a:schemeClr val="tx1"/>
              </a:solidFill>
            </a:rPr>
            <a:t>(66 συμβάσεις)</a:t>
          </a:r>
          <a:endParaRPr lang="el-GR" sz="1200" b="1" i="0" u="none" dirty="0" smtClean="0">
            <a:solidFill>
              <a:srgbClr val="FF0000"/>
            </a:solidFill>
          </a:endParaRPr>
        </a:p>
      </dgm:t>
    </dgm:pt>
    <dgm:pt modelId="{3B492D57-04F3-44D9-B860-763DCA0890D7}" type="parTrans" cxnId="{AD16899D-2B0A-4701-9119-1B94F621EA40}">
      <dgm:prSet/>
      <dgm:spPr/>
      <dgm:t>
        <a:bodyPr/>
        <a:lstStyle/>
        <a:p>
          <a:endParaRPr lang="el-GR"/>
        </a:p>
      </dgm:t>
    </dgm:pt>
    <dgm:pt modelId="{AB9AD082-C82B-4E71-A737-260E5A816D54}" type="sibTrans" cxnId="{AD16899D-2B0A-4701-9119-1B94F621EA40}">
      <dgm:prSet/>
      <dgm:spPr/>
      <dgm:t>
        <a:bodyPr/>
        <a:lstStyle/>
        <a:p>
          <a:endParaRPr lang="el-GR"/>
        </a:p>
      </dgm:t>
    </dgm:pt>
    <dgm:pt modelId="{1D96CDE5-94CA-4918-8753-601595A0FB96}">
      <dgm:prSet phldrT="[Κείμενο]" custT="1"/>
      <dgm:spPr/>
      <dgm:t>
        <a:bodyPr/>
        <a:lstStyle/>
        <a:p>
          <a:pPr marL="288000"/>
          <a:r>
            <a:rPr lang="el-GR" sz="1200" b="1" dirty="0" smtClean="0">
              <a:solidFill>
                <a:srgbClr val="FF0000"/>
              </a:solidFill>
            </a:rPr>
            <a:t>ΛΑΠ </a:t>
          </a:r>
          <a:r>
            <a:rPr lang="el-GR" sz="1200" b="0" dirty="0" smtClean="0">
              <a:solidFill>
                <a:schemeClr val="tx1"/>
              </a:solidFill>
            </a:rPr>
            <a:t>-</a:t>
          </a:r>
          <a:r>
            <a:rPr lang="el-GR" sz="1200" b="1" dirty="0" smtClean="0">
              <a:solidFill>
                <a:schemeClr val="tx1"/>
              </a:solidFill>
            </a:rPr>
            <a:t> </a:t>
          </a:r>
          <a:r>
            <a:rPr lang="el-GR" sz="1200" b="0" dirty="0" smtClean="0">
              <a:solidFill>
                <a:schemeClr val="tx1"/>
              </a:solidFill>
            </a:rPr>
            <a:t>Ορόσημο 2018</a:t>
          </a:r>
          <a:r>
            <a:rPr lang="el-GR" sz="1200" b="1" dirty="0" smtClean="0">
              <a:solidFill>
                <a:schemeClr val="tx1"/>
              </a:solidFill>
            </a:rPr>
            <a:t>:  </a:t>
          </a:r>
          <a:r>
            <a:rPr lang="el-GR" sz="1200" b="1" dirty="0" smtClean="0">
              <a:solidFill>
                <a:srgbClr val="FF0000"/>
              </a:solidFill>
            </a:rPr>
            <a:t>22,75 Μ€				</a:t>
          </a:r>
          <a:r>
            <a:rPr lang="el-GR" sz="1200" b="1" dirty="0" smtClean="0">
              <a:solidFill>
                <a:schemeClr val="tx1"/>
              </a:solidFill>
            </a:rPr>
            <a:t>Επίτευξη:</a:t>
          </a:r>
          <a:r>
            <a:rPr lang="el-GR" sz="1200" dirty="0" smtClean="0">
              <a:solidFill>
                <a:srgbClr val="FF0000"/>
              </a:solidFill>
            </a:rPr>
            <a:t> </a:t>
          </a:r>
          <a:r>
            <a:rPr lang="el-GR" sz="1200" b="1" dirty="0" smtClean="0">
              <a:solidFill>
                <a:srgbClr val="FF0000"/>
              </a:solidFill>
            </a:rPr>
            <a:t>426% </a:t>
          </a:r>
          <a:r>
            <a:rPr lang="el-GR" sz="1200" b="0" dirty="0" smtClean="0">
              <a:solidFill>
                <a:schemeClr val="tx1"/>
              </a:solidFill>
            </a:rPr>
            <a:t>(97,5 Μ€)</a:t>
          </a:r>
          <a:endParaRPr lang="el-GR" sz="1200" b="1" dirty="0">
            <a:solidFill>
              <a:srgbClr val="FF0000"/>
            </a:solidFill>
          </a:endParaRPr>
        </a:p>
      </dgm:t>
    </dgm:pt>
    <dgm:pt modelId="{8248D365-1607-4906-BC3B-7406666ADCD7}" type="parTrans" cxnId="{25261F4F-2DE7-408B-8A83-F9562DBD6B99}">
      <dgm:prSet/>
      <dgm:spPr/>
    </dgm:pt>
    <dgm:pt modelId="{FBD6B342-404B-4999-A837-948E7DCF242A}" type="sibTrans" cxnId="{25261F4F-2DE7-408B-8A83-F9562DBD6B99}">
      <dgm:prSet/>
      <dgm:spPr/>
    </dgm:pt>
    <dgm:pt modelId="{C5A9CB7E-E066-4384-AB3A-FC94B54970B0}">
      <dgm:prSet custT="1"/>
      <dgm:spPr/>
      <dgm:t>
        <a:bodyPr/>
        <a:lstStyle/>
        <a:p>
          <a:pPr marL="288000"/>
          <a:r>
            <a:rPr lang="el-GR" sz="1200" b="0" dirty="0" smtClean="0"/>
            <a:t>Τιμή στόχος 2023: 135.000 </a:t>
          </a:r>
          <a:r>
            <a:rPr lang="el-GR" sz="1200" b="0" dirty="0" err="1" smtClean="0"/>
            <a:t>ι.κ</a:t>
          </a:r>
          <a:r>
            <a:rPr lang="el-GR" sz="1200" b="0" dirty="0" smtClean="0"/>
            <a:t>.</a:t>
          </a:r>
          <a:endParaRPr lang="el-GR" sz="1400" b="1" dirty="0" smtClean="0"/>
        </a:p>
      </dgm:t>
    </dgm:pt>
    <dgm:pt modelId="{264D6AE6-EDD3-49EB-B8DD-5FF9DF1093DE}" type="parTrans" cxnId="{05A1D7E3-0A33-4252-8F1A-9E2B30EB68B1}">
      <dgm:prSet/>
      <dgm:spPr/>
    </dgm:pt>
    <dgm:pt modelId="{0B459AE3-5F28-46A9-A926-9C0D6C64BEEF}" type="sibTrans" cxnId="{05A1D7E3-0A33-4252-8F1A-9E2B30EB68B1}">
      <dgm:prSet/>
      <dgm:spPr/>
    </dgm:pt>
    <dgm:pt modelId="{30DC7E9E-3058-4A2A-91E4-E8B57CA8691F}">
      <dgm:prSet phldrT="[Κείμενο]" custT="1"/>
      <dgm:spPr/>
      <dgm:t>
        <a:bodyPr/>
        <a:lstStyle/>
        <a:p>
          <a:pPr marL="288000"/>
          <a:endParaRPr lang="el-GR" sz="1200" b="1" dirty="0">
            <a:solidFill>
              <a:srgbClr val="FF0000"/>
            </a:solidFill>
          </a:endParaRPr>
        </a:p>
      </dgm:t>
    </dgm:pt>
    <dgm:pt modelId="{F460C8BE-DEC4-47E0-B7DE-B586FF2A8D44}" type="parTrans" cxnId="{717F5453-9EC3-4740-88A1-B8DABB29A3B5}">
      <dgm:prSet/>
      <dgm:spPr/>
    </dgm:pt>
    <dgm:pt modelId="{3948B8D1-755B-4519-B02F-2CB0B3844F9C}" type="sibTrans" cxnId="{717F5453-9EC3-4740-88A1-B8DABB29A3B5}">
      <dgm:prSet/>
      <dgm:spPr/>
    </dgm:pt>
    <dgm:pt modelId="{53DDE8D4-096B-4F4C-82A7-B70F94F8AB15}" type="pres">
      <dgm:prSet presAssocID="{9E28245C-4892-4215-8471-798B60DEF35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FDB0FF7-8D0F-44AF-A43A-5CD524A7FC87}" type="pres">
      <dgm:prSet presAssocID="{41F87CE0-9DD1-4FBD-B130-326A5071174A}" presName="linNode" presStyleCnt="0"/>
      <dgm:spPr/>
    </dgm:pt>
    <dgm:pt modelId="{EBFAAC29-E14B-46C6-B518-215351A73139}" type="pres">
      <dgm:prSet presAssocID="{41F87CE0-9DD1-4FBD-B130-326A5071174A}" presName="parentText" presStyleLbl="node1" presStyleIdx="0" presStyleCnt="3" custScaleX="47870" custLinFactNeighborX="-9438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7E0105B-5A74-4860-A10C-D01011236A1D}" type="pres">
      <dgm:prSet presAssocID="{41F87CE0-9DD1-4FBD-B130-326A5071174A}" presName="descendantText" presStyleLbl="alignAccFollowNode1" presStyleIdx="0" presStyleCnt="3" custScaleX="15633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1C35121-E03F-467E-8E10-C25E5B36CA3C}" type="pres">
      <dgm:prSet presAssocID="{9EE8F260-FB06-4224-8953-FEB83264E9C9}" presName="sp" presStyleCnt="0"/>
      <dgm:spPr/>
    </dgm:pt>
    <dgm:pt modelId="{848A55A7-E0E2-4FC1-94B0-18738C1A5B96}" type="pres">
      <dgm:prSet presAssocID="{B0257F09-E1A1-41EE-9E36-ED37240B9273}" presName="linNode" presStyleCnt="0"/>
      <dgm:spPr/>
    </dgm:pt>
    <dgm:pt modelId="{893905E1-B8D9-4541-ABE8-AC367E0B9D56}" type="pres">
      <dgm:prSet presAssocID="{B0257F09-E1A1-41EE-9E36-ED37240B9273}" presName="parentText" presStyleLbl="node1" presStyleIdx="1" presStyleCnt="3" custScaleX="47870" custScaleY="152947" custLinFactNeighborX="-9438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4E265D5-5E96-4DF3-A835-31E938740FEC}" type="pres">
      <dgm:prSet presAssocID="{B0257F09-E1A1-41EE-9E36-ED37240B9273}" presName="descendantText" presStyleLbl="alignAccFollowNode1" presStyleIdx="1" presStyleCnt="3" custScaleX="156338" custScaleY="16520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3140478-9F8A-4047-B676-8117712675A2}" type="pres">
      <dgm:prSet presAssocID="{F0CFC88D-4781-4591-835F-F46EAC32A103}" presName="sp" presStyleCnt="0"/>
      <dgm:spPr/>
    </dgm:pt>
    <dgm:pt modelId="{CA6F1632-9C8B-4FE3-860E-1F47F54EE479}" type="pres">
      <dgm:prSet presAssocID="{C8F6ED4A-65EE-4615-A006-CC108EA79D53}" presName="linNode" presStyleCnt="0"/>
      <dgm:spPr/>
    </dgm:pt>
    <dgm:pt modelId="{9A7E2D40-B884-464B-B5A9-69BE4B70B31D}" type="pres">
      <dgm:prSet presAssocID="{C8F6ED4A-65EE-4615-A006-CC108EA79D53}" presName="parentText" presStyleLbl="node1" presStyleIdx="2" presStyleCnt="3" custScaleX="47870" custScaleY="116139" custLinFactNeighborX="-9438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679D996-1D36-4D36-9B12-BCDECD29C0FD}" type="pres">
      <dgm:prSet presAssocID="{C8F6ED4A-65EE-4615-A006-CC108EA79D53}" presName="descendantText" presStyleLbl="alignAccFollowNode1" presStyleIdx="2" presStyleCnt="3" custScaleX="156338" custScaleY="12399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02BE2CC4-A4CE-4854-BA2C-8FFE0E76E5FF}" type="presOf" srcId="{30DC7E9E-3058-4A2A-91E4-E8B57CA8691F}" destId="{F7E0105B-5A74-4860-A10C-D01011236A1D}" srcOrd="0" destOrd="3" presId="urn:microsoft.com/office/officeart/2005/8/layout/vList5"/>
    <dgm:cxn modelId="{B4058485-27A3-4FE9-8799-4B5CA76ADE90}" type="presOf" srcId="{8A40B398-DF53-439A-8C24-A2056175DD29}" destId="{6679D996-1D36-4D36-9B12-BCDECD29C0FD}" srcOrd="0" destOrd="0" presId="urn:microsoft.com/office/officeart/2005/8/layout/vList5"/>
    <dgm:cxn modelId="{DDEF60EB-C61B-472D-AAE4-76400290BEDB}" srcId="{9E28245C-4892-4215-8471-798B60DEF35B}" destId="{B0257F09-E1A1-41EE-9E36-ED37240B9273}" srcOrd="1" destOrd="0" parTransId="{3D80666D-A83A-4D9D-AC2E-D0E39E759776}" sibTransId="{F0CFC88D-4781-4591-835F-F46EAC32A103}"/>
    <dgm:cxn modelId="{645979F2-B0B3-4139-AC85-0C249A6BC481}" type="presOf" srcId="{2DA2E7A5-6EA8-4011-8199-02EAC8D7FBBE}" destId="{6679D996-1D36-4D36-9B12-BCDECD29C0FD}" srcOrd="0" destOrd="1" presId="urn:microsoft.com/office/officeart/2005/8/layout/vList5"/>
    <dgm:cxn modelId="{497D08F4-66DF-485D-AA2F-EE336FD74454}" type="presOf" srcId="{9FB2323C-B73F-42AE-AB90-35D035EC89C8}" destId="{6679D996-1D36-4D36-9B12-BCDECD29C0FD}" srcOrd="0" destOrd="2" presId="urn:microsoft.com/office/officeart/2005/8/layout/vList5"/>
    <dgm:cxn modelId="{F4A49B94-2795-48B1-B865-B6B0FFB0554C}" srcId="{9E28245C-4892-4215-8471-798B60DEF35B}" destId="{41F87CE0-9DD1-4FBD-B130-326A5071174A}" srcOrd="0" destOrd="0" parTransId="{42D3CC1C-B075-4C4F-A8C9-4985D6A84D53}" sibTransId="{9EE8F260-FB06-4224-8953-FEB83264E9C9}"/>
    <dgm:cxn modelId="{EF433A01-48C9-4355-9909-2CB2B9B28D48}" type="presOf" srcId="{B0257F09-E1A1-41EE-9E36-ED37240B9273}" destId="{893905E1-B8D9-4541-ABE8-AC367E0B9D56}" srcOrd="0" destOrd="0" presId="urn:microsoft.com/office/officeart/2005/8/layout/vList5"/>
    <dgm:cxn modelId="{40736C79-3C60-46EC-B13D-002A731A3966}" srcId="{B0257F09-E1A1-41EE-9E36-ED37240B9273}" destId="{18A8AFEC-5D2B-42E1-BBC7-47A7212C80A5}" srcOrd="1" destOrd="0" parTransId="{F6CDCF82-C392-4FF5-B985-20C3464D27D8}" sibTransId="{F61785C2-A062-47A2-B71E-EF18F7890AF9}"/>
    <dgm:cxn modelId="{4A68A7A3-0A27-495A-AF9C-46348441505F}" type="presOf" srcId="{2295DC55-BB27-4A2A-BE30-A0DDCAF0B06A}" destId="{F7E0105B-5A74-4860-A10C-D01011236A1D}" srcOrd="0" destOrd="1" presId="urn:microsoft.com/office/officeart/2005/8/layout/vList5"/>
    <dgm:cxn modelId="{05A1D7E3-0A33-4252-8F1A-9E2B30EB68B1}" srcId="{B0257F09-E1A1-41EE-9E36-ED37240B9273}" destId="{C5A9CB7E-E066-4384-AB3A-FC94B54970B0}" srcOrd="2" destOrd="0" parTransId="{264D6AE6-EDD3-49EB-B8DD-5FF9DF1093DE}" sibTransId="{0B459AE3-5F28-46A9-A926-9C0D6C64BEEF}"/>
    <dgm:cxn modelId="{88EACCC8-5CCC-4DDF-B949-C7AC0FEEAF47}" type="presOf" srcId="{9E28245C-4892-4215-8471-798B60DEF35B}" destId="{53DDE8D4-096B-4F4C-82A7-B70F94F8AB15}" srcOrd="0" destOrd="0" presId="urn:microsoft.com/office/officeart/2005/8/layout/vList5"/>
    <dgm:cxn modelId="{913824C5-0BE5-4584-B33D-BB0551821082}" srcId="{B0257F09-E1A1-41EE-9E36-ED37240B9273}" destId="{DAEA3606-50BC-475B-A26A-22EF3954F38B}" srcOrd="0" destOrd="0" parTransId="{4814159D-4EBC-42BD-B01A-6B85C5291484}" sibTransId="{E2460B89-8D53-4683-B8A7-CBC319DCC9BD}"/>
    <dgm:cxn modelId="{35490AD2-77C6-4394-8FD1-2B394B05C0DD}" srcId="{9E28245C-4892-4215-8471-798B60DEF35B}" destId="{C8F6ED4A-65EE-4615-A006-CC108EA79D53}" srcOrd="2" destOrd="0" parTransId="{5329C084-0768-4B4A-95DB-52BF9A9EA079}" sibTransId="{CCC8B752-068F-4468-84FA-CAD2D756A933}"/>
    <dgm:cxn modelId="{24BC2383-A335-43B7-BCF0-C66A8E18CB6B}" type="presOf" srcId="{A2FCAAAE-A3C1-443C-BB21-B7516E70B324}" destId="{F7E0105B-5A74-4860-A10C-D01011236A1D}" srcOrd="0" destOrd="0" presId="urn:microsoft.com/office/officeart/2005/8/layout/vList5"/>
    <dgm:cxn modelId="{AD16899D-2B0A-4701-9119-1B94F621EA40}" srcId="{C8F6ED4A-65EE-4615-A006-CC108EA79D53}" destId="{9FB2323C-B73F-42AE-AB90-35D035EC89C8}" srcOrd="2" destOrd="0" parTransId="{3B492D57-04F3-44D9-B860-763DCA0890D7}" sibTransId="{AB9AD082-C82B-4E71-A737-260E5A816D54}"/>
    <dgm:cxn modelId="{9DBB8080-B3A0-435B-86C2-B1CBDED34068}" type="presOf" srcId="{DAEA3606-50BC-475B-A26A-22EF3954F38B}" destId="{94E265D5-5E96-4DF3-A835-31E938740FEC}" srcOrd="0" destOrd="0" presId="urn:microsoft.com/office/officeart/2005/8/layout/vList5"/>
    <dgm:cxn modelId="{4FD7DE28-7037-4B46-9E6D-51099765A5E0}" type="presOf" srcId="{18A8AFEC-5D2B-42E1-BBC7-47A7212C80A5}" destId="{94E265D5-5E96-4DF3-A835-31E938740FEC}" srcOrd="0" destOrd="1" presId="urn:microsoft.com/office/officeart/2005/8/layout/vList5"/>
    <dgm:cxn modelId="{8BE1F556-04C8-4550-ACCA-D9911E48F4F9}" srcId="{41F87CE0-9DD1-4FBD-B130-326A5071174A}" destId="{2295DC55-BB27-4A2A-BE30-A0DDCAF0B06A}" srcOrd="1" destOrd="0" parTransId="{3E154995-8358-42AE-8EB8-3246B3C40BBA}" sibTransId="{94CE5FFE-9F18-460A-8D89-D9AAB57B7039}"/>
    <dgm:cxn modelId="{F832B48B-749D-4840-9852-1F844B96DAAF}" type="presOf" srcId="{1D96CDE5-94CA-4918-8753-601595A0FB96}" destId="{F7E0105B-5A74-4860-A10C-D01011236A1D}" srcOrd="0" destOrd="2" presId="urn:microsoft.com/office/officeart/2005/8/layout/vList5"/>
    <dgm:cxn modelId="{D1CC88D4-9F2E-4FE4-BA2F-8BABADA8FFA8}" type="presOf" srcId="{C8F6ED4A-65EE-4615-A006-CC108EA79D53}" destId="{9A7E2D40-B884-464B-B5A9-69BE4B70B31D}" srcOrd="0" destOrd="0" presId="urn:microsoft.com/office/officeart/2005/8/layout/vList5"/>
    <dgm:cxn modelId="{25261F4F-2DE7-408B-8A83-F9562DBD6B99}" srcId="{41F87CE0-9DD1-4FBD-B130-326A5071174A}" destId="{1D96CDE5-94CA-4918-8753-601595A0FB96}" srcOrd="2" destOrd="0" parTransId="{8248D365-1607-4906-BC3B-7406666ADCD7}" sibTransId="{FBD6B342-404B-4999-A837-948E7DCF242A}"/>
    <dgm:cxn modelId="{717F5453-9EC3-4740-88A1-B8DABB29A3B5}" srcId="{41F87CE0-9DD1-4FBD-B130-326A5071174A}" destId="{30DC7E9E-3058-4A2A-91E4-E8B57CA8691F}" srcOrd="3" destOrd="0" parTransId="{F460C8BE-DEC4-47E0-B7DE-B586FF2A8D44}" sibTransId="{3948B8D1-755B-4519-B02F-2CB0B3844F9C}"/>
    <dgm:cxn modelId="{B39B7F92-62AE-42B3-9BF5-A537D166EE32}" type="presOf" srcId="{C5A9CB7E-E066-4384-AB3A-FC94B54970B0}" destId="{94E265D5-5E96-4DF3-A835-31E938740FEC}" srcOrd="0" destOrd="2" presId="urn:microsoft.com/office/officeart/2005/8/layout/vList5"/>
    <dgm:cxn modelId="{3974C42F-44AD-4549-9CF7-0822B1147C91}" srcId="{C8F6ED4A-65EE-4615-A006-CC108EA79D53}" destId="{2DA2E7A5-6EA8-4011-8199-02EAC8D7FBBE}" srcOrd="1" destOrd="0" parTransId="{ABE585ED-63D9-4CBA-A7C5-E67C4DE21A61}" sibTransId="{379FE314-4B56-474B-A7C9-B35235018657}"/>
    <dgm:cxn modelId="{E8C78B7B-37F1-44CE-9509-E838F7D6F5B6}" type="presOf" srcId="{41F87CE0-9DD1-4FBD-B130-326A5071174A}" destId="{EBFAAC29-E14B-46C6-B518-215351A73139}" srcOrd="0" destOrd="0" presId="urn:microsoft.com/office/officeart/2005/8/layout/vList5"/>
    <dgm:cxn modelId="{6B447FC1-1A4A-49EA-89DA-E74975FFC9D4}" srcId="{41F87CE0-9DD1-4FBD-B130-326A5071174A}" destId="{A2FCAAAE-A3C1-443C-BB21-B7516E70B324}" srcOrd="0" destOrd="0" parTransId="{F078A5BB-EB2F-4292-9C42-B68DE97A44E0}" sibTransId="{BC254E74-7C79-4513-A6AC-1511EBCBB260}"/>
    <dgm:cxn modelId="{65E2836D-8D53-445E-895F-2BA745931B5A}" type="presOf" srcId="{2C70A45E-2542-4C69-8862-A8FEC344CE1B}" destId="{6679D996-1D36-4D36-9B12-BCDECD29C0FD}" srcOrd="0" destOrd="3" presId="urn:microsoft.com/office/officeart/2005/8/layout/vList5"/>
    <dgm:cxn modelId="{88B473FF-5392-4AEF-AAEA-7BCEE6E5BB1A}" srcId="{C8F6ED4A-65EE-4615-A006-CC108EA79D53}" destId="{2C70A45E-2542-4C69-8862-A8FEC344CE1B}" srcOrd="3" destOrd="0" parTransId="{608C90E3-7EC6-4EE7-BBFD-15E7E0D47B63}" sibTransId="{0EBE57D4-D524-44D5-9AAA-0809178A5D69}"/>
    <dgm:cxn modelId="{D1ABCFBB-1829-4A3C-98B9-5DF52937A84B}" srcId="{C8F6ED4A-65EE-4615-A006-CC108EA79D53}" destId="{8A40B398-DF53-439A-8C24-A2056175DD29}" srcOrd="0" destOrd="0" parTransId="{02E2EB6D-94A2-46C3-A919-6A1DB605CF7E}" sibTransId="{DDCED1B3-8745-4108-B752-43ECD1B4BC70}"/>
    <dgm:cxn modelId="{63DD1593-7CB2-403B-AD45-4AA54FE0A657}" type="presParOf" srcId="{53DDE8D4-096B-4F4C-82A7-B70F94F8AB15}" destId="{CFDB0FF7-8D0F-44AF-A43A-5CD524A7FC87}" srcOrd="0" destOrd="0" presId="urn:microsoft.com/office/officeart/2005/8/layout/vList5"/>
    <dgm:cxn modelId="{EEABEB0A-F097-479D-A519-A752A480449B}" type="presParOf" srcId="{CFDB0FF7-8D0F-44AF-A43A-5CD524A7FC87}" destId="{EBFAAC29-E14B-46C6-B518-215351A73139}" srcOrd="0" destOrd="0" presId="urn:microsoft.com/office/officeart/2005/8/layout/vList5"/>
    <dgm:cxn modelId="{3343410A-573F-4793-896E-729C7BD2035C}" type="presParOf" srcId="{CFDB0FF7-8D0F-44AF-A43A-5CD524A7FC87}" destId="{F7E0105B-5A74-4860-A10C-D01011236A1D}" srcOrd="1" destOrd="0" presId="urn:microsoft.com/office/officeart/2005/8/layout/vList5"/>
    <dgm:cxn modelId="{115C348F-B3FF-49C8-8AB8-66781242B790}" type="presParOf" srcId="{53DDE8D4-096B-4F4C-82A7-B70F94F8AB15}" destId="{41C35121-E03F-467E-8E10-C25E5B36CA3C}" srcOrd="1" destOrd="0" presId="urn:microsoft.com/office/officeart/2005/8/layout/vList5"/>
    <dgm:cxn modelId="{BCE1214D-E7FB-49DC-BC2D-04BFF2F8CF2E}" type="presParOf" srcId="{53DDE8D4-096B-4F4C-82A7-B70F94F8AB15}" destId="{848A55A7-E0E2-4FC1-94B0-18738C1A5B96}" srcOrd="2" destOrd="0" presId="urn:microsoft.com/office/officeart/2005/8/layout/vList5"/>
    <dgm:cxn modelId="{D9A5B54B-FD46-4112-9314-6B4B4982E75D}" type="presParOf" srcId="{848A55A7-E0E2-4FC1-94B0-18738C1A5B96}" destId="{893905E1-B8D9-4541-ABE8-AC367E0B9D56}" srcOrd="0" destOrd="0" presId="urn:microsoft.com/office/officeart/2005/8/layout/vList5"/>
    <dgm:cxn modelId="{B5BECDDE-6307-4362-B50E-79C81E649CB1}" type="presParOf" srcId="{848A55A7-E0E2-4FC1-94B0-18738C1A5B96}" destId="{94E265D5-5E96-4DF3-A835-31E938740FEC}" srcOrd="1" destOrd="0" presId="urn:microsoft.com/office/officeart/2005/8/layout/vList5"/>
    <dgm:cxn modelId="{7A0DE965-5766-409B-9086-3A69C1E999A7}" type="presParOf" srcId="{53DDE8D4-096B-4F4C-82A7-B70F94F8AB15}" destId="{D3140478-9F8A-4047-B676-8117712675A2}" srcOrd="3" destOrd="0" presId="urn:microsoft.com/office/officeart/2005/8/layout/vList5"/>
    <dgm:cxn modelId="{E98745F0-8696-4BDF-A2E7-EBCE7B85C5F3}" type="presParOf" srcId="{53DDE8D4-096B-4F4C-82A7-B70F94F8AB15}" destId="{CA6F1632-9C8B-4FE3-860E-1F47F54EE479}" srcOrd="4" destOrd="0" presId="urn:microsoft.com/office/officeart/2005/8/layout/vList5"/>
    <dgm:cxn modelId="{837AF5DF-7C6F-417F-AFB6-D3C0F16E18BC}" type="presParOf" srcId="{CA6F1632-9C8B-4FE3-860E-1F47F54EE479}" destId="{9A7E2D40-B884-464B-B5A9-69BE4B70B31D}" srcOrd="0" destOrd="0" presId="urn:microsoft.com/office/officeart/2005/8/layout/vList5"/>
    <dgm:cxn modelId="{E9400BDE-034C-4BF8-80A8-11C286DC462D}" type="presParOf" srcId="{CA6F1632-9C8B-4FE3-860E-1F47F54EE479}" destId="{6679D996-1D36-4D36-9B12-BCDECD29C0F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0C00661-6D16-4C75-AC52-A4AF30E914AA}" type="doc">
      <dgm:prSet loTypeId="urn:microsoft.com/office/officeart/2005/8/layout/chevron2" loCatId="process" qsTypeId="urn:microsoft.com/office/officeart/2005/8/quickstyle/simple1" qsCatId="simple" csTypeId="urn:microsoft.com/office/officeart/2005/8/colors/colorful5" csCatId="colorful" phldr="1"/>
      <dgm:spPr/>
    </dgm:pt>
    <dgm:pt modelId="{E4ABB231-124D-48A3-86EC-2C4C8F225688}">
      <dgm:prSet phldrT="[Κείμενο]"/>
      <dgm:spPr/>
      <dgm:t>
        <a:bodyPr/>
        <a:lstStyle/>
        <a:p>
          <a:r>
            <a:rPr lang="el-GR" altLang="el-GR" dirty="0" smtClean="0"/>
            <a:t>ΣΥΝΟΛΟ ΕΠ ΥΜΕΠΕΡΑΑ</a:t>
          </a:r>
        </a:p>
      </dgm:t>
    </dgm:pt>
    <dgm:pt modelId="{2C2575E0-074C-4AF0-AD4A-F3DC0E3B9DA4}" type="parTrans" cxnId="{58F715F3-A237-4DB2-A04E-C5955CBFF4EB}">
      <dgm:prSet/>
      <dgm:spPr/>
      <dgm:t>
        <a:bodyPr/>
        <a:lstStyle/>
        <a:p>
          <a:endParaRPr lang="el-GR"/>
        </a:p>
      </dgm:t>
    </dgm:pt>
    <dgm:pt modelId="{C42840C5-9E5E-4CF3-B5FD-B058C3E5B09C}" type="sibTrans" cxnId="{58F715F3-A237-4DB2-A04E-C5955CBFF4EB}">
      <dgm:prSet/>
      <dgm:spPr/>
      <dgm:t>
        <a:bodyPr/>
        <a:lstStyle/>
        <a:p>
          <a:endParaRPr lang="el-GR"/>
        </a:p>
      </dgm:t>
    </dgm:pt>
    <dgm:pt modelId="{70F63253-E805-4903-9F9D-5145D3EC5C48}">
      <dgm:prSet phldrT="[Κείμενο]" custT="1"/>
      <dgm:spPr/>
      <dgm:t>
        <a:bodyPr/>
        <a:lstStyle/>
        <a:p>
          <a:pPr marL="114300" indent="0" algn="l">
            <a:lnSpc>
              <a:spcPct val="150000"/>
            </a:lnSpc>
            <a:spcAft>
              <a:spcPts val="500"/>
            </a:spcAft>
          </a:pPr>
          <a:r>
            <a:rPr lang="en-US" altLang="el-GR" sz="1500" dirty="0" smtClean="0"/>
            <a:t> </a:t>
          </a:r>
          <a:r>
            <a:rPr lang="el-GR" altLang="el-GR" sz="1500" dirty="0" smtClean="0"/>
            <a:t>9 Δείκτες Εκροών</a:t>
          </a:r>
        </a:p>
      </dgm:t>
    </dgm:pt>
    <dgm:pt modelId="{95183039-F5FE-4391-BE42-434BB11B8AB7}" type="parTrans" cxnId="{5C39883C-833E-47E3-80F4-FCE8E36443C7}">
      <dgm:prSet/>
      <dgm:spPr/>
      <dgm:t>
        <a:bodyPr/>
        <a:lstStyle/>
        <a:p>
          <a:endParaRPr lang="el-GR"/>
        </a:p>
      </dgm:t>
    </dgm:pt>
    <dgm:pt modelId="{12916DCB-E1BC-4182-9BB4-D6D5227CF526}" type="sibTrans" cxnId="{5C39883C-833E-47E3-80F4-FCE8E36443C7}">
      <dgm:prSet/>
      <dgm:spPr/>
      <dgm:t>
        <a:bodyPr/>
        <a:lstStyle/>
        <a:p>
          <a:endParaRPr lang="el-GR"/>
        </a:p>
      </dgm:t>
    </dgm:pt>
    <dgm:pt modelId="{9F1C82F5-7921-4613-869A-39B75E51F922}">
      <dgm:prSet phldrT="[Κείμενο]" custT="1"/>
      <dgm:spPr/>
      <dgm:t>
        <a:bodyPr/>
        <a:lstStyle/>
        <a:p>
          <a:pPr marL="542925" indent="-352425" algn="l">
            <a:lnSpc>
              <a:spcPct val="100000"/>
            </a:lnSpc>
            <a:spcAft>
              <a:spcPts val="0"/>
            </a:spcAft>
          </a:pPr>
          <a:r>
            <a:rPr lang="el-GR" altLang="el-GR" sz="1300" dirty="0" smtClean="0"/>
            <a:t>5 – Κοινοί (</a:t>
          </a:r>
          <a:r>
            <a:rPr lang="en-US" altLang="el-GR" sz="1300" dirty="0" smtClean="0"/>
            <a:t>CO)</a:t>
          </a:r>
          <a:endParaRPr lang="el-GR" altLang="el-GR" sz="1300" dirty="0" smtClean="0"/>
        </a:p>
      </dgm:t>
    </dgm:pt>
    <dgm:pt modelId="{DE64E089-2977-4D06-8F6B-5DAAF05D59DA}" type="parTrans" cxnId="{8BE3F9E0-EB74-4ED9-A454-F75E23E52112}">
      <dgm:prSet/>
      <dgm:spPr/>
      <dgm:t>
        <a:bodyPr/>
        <a:lstStyle/>
        <a:p>
          <a:endParaRPr lang="el-GR"/>
        </a:p>
      </dgm:t>
    </dgm:pt>
    <dgm:pt modelId="{45D41CD6-58CD-41C3-A906-279CBF4C1C3A}" type="sibTrans" cxnId="{8BE3F9E0-EB74-4ED9-A454-F75E23E52112}">
      <dgm:prSet/>
      <dgm:spPr/>
      <dgm:t>
        <a:bodyPr/>
        <a:lstStyle/>
        <a:p>
          <a:endParaRPr lang="el-GR"/>
        </a:p>
      </dgm:t>
    </dgm:pt>
    <dgm:pt modelId="{218195A7-709C-4479-AA08-5B6366557715}">
      <dgm:prSet phldrT="[Κείμενο]" custT="1"/>
      <dgm:spPr/>
      <dgm:t>
        <a:bodyPr/>
        <a:lstStyle/>
        <a:p>
          <a:pPr marL="542925" indent="-352425" algn="l">
            <a:lnSpc>
              <a:spcPct val="100000"/>
            </a:lnSpc>
            <a:spcAft>
              <a:spcPts val="0"/>
            </a:spcAft>
          </a:pPr>
          <a:r>
            <a:rPr lang="el-GR" altLang="el-GR" sz="1300" dirty="0" smtClean="0"/>
            <a:t>4 - Ειδικοί</a:t>
          </a:r>
          <a:r>
            <a:rPr lang="en-US" altLang="el-GR" sz="1300" dirty="0" smtClean="0"/>
            <a:t> (SO, T)</a:t>
          </a:r>
          <a:endParaRPr lang="el-GR" altLang="el-GR" sz="1300" dirty="0" smtClean="0"/>
        </a:p>
      </dgm:t>
    </dgm:pt>
    <dgm:pt modelId="{437C63B4-8637-4F48-9C23-3730F0A6093D}" type="parTrans" cxnId="{B385D602-FA2C-46C1-A05F-0D7A29111335}">
      <dgm:prSet/>
      <dgm:spPr/>
      <dgm:t>
        <a:bodyPr/>
        <a:lstStyle/>
        <a:p>
          <a:endParaRPr lang="el-GR"/>
        </a:p>
      </dgm:t>
    </dgm:pt>
    <dgm:pt modelId="{9A27BDC7-B1F6-4719-BDA1-6DD37BD4E002}" type="sibTrans" cxnId="{B385D602-FA2C-46C1-A05F-0D7A29111335}">
      <dgm:prSet/>
      <dgm:spPr/>
      <dgm:t>
        <a:bodyPr/>
        <a:lstStyle/>
        <a:p>
          <a:endParaRPr lang="el-GR"/>
        </a:p>
      </dgm:t>
    </dgm:pt>
    <dgm:pt modelId="{82B95BB9-058D-4340-8DD9-1050EAD5F0D2}">
      <dgm:prSet phldrT="[Κείμενο]" custT="1"/>
      <dgm:spPr/>
      <dgm:t>
        <a:bodyPr/>
        <a:lstStyle/>
        <a:p>
          <a:pPr marL="114300" indent="0" algn="l">
            <a:lnSpc>
              <a:spcPct val="150000"/>
            </a:lnSpc>
            <a:spcAft>
              <a:spcPts val="500"/>
            </a:spcAft>
          </a:pPr>
          <a:r>
            <a:rPr lang="en-US" altLang="el-GR" sz="1500" dirty="0" smtClean="0"/>
            <a:t> </a:t>
          </a:r>
          <a:r>
            <a:rPr lang="el-GR" altLang="el-GR" sz="1500" dirty="0" smtClean="0"/>
            <a:t>10 Δείκτες Εκροών</a:t>
          </a:r>
        </a:p>
      </dgm:t>
    </dgm:pt>
    <dgm:pt modelId="{5F8E71A0-8DC7-4357-81F8-E1B1AC9795F5}" type="parTrans" cxnId="{A6FA2DB4-8367-4E5D-95EC-7EB1AD0FB74A}">
      <dgm:prSet/>
      <dgm:spPr/>
      <dgm:t>
        <a:bodyPr/>
        <a:lstStyle/>
        <a:p>
          <a:endParaRPr lang="el-GR"/>
        </a:p>
      </dgm:t>
    </dgm:pt>
    <dgm:pt modelId="{9A0C3279-9BD1-42E0-8A00-28115FEAD091}" type="sibTrans" cxnId="{A6FA2DB4-8367-4E5D-95EC-7EB1AD0FB74A}">
      <dgm:prSet/>
      <dgm:spPr/>
      <dgm:t>
        <a:bodyPr/>
        <a:lstStyle/>
        <a:p>
          <a:endParaRPr lang="el-GR"/>
        </a:p>
      </dgm:t>
    </dgm:pt>
    <dgm:pt modelId="{1F0D23EF-32AB-4833-9EFA-62CFC0B4141A}">
      <dgm:prSet phldrT="[Κείμενο]" custT="1"/>
      <dgm:spPr/>
      <dgm:t>
        <a:bodyPr/>
        <a:lstStyle/>
        <a:p>
          <a:pPr marL="542925" indent="-352425" algn="l">
            <a:lnSpc>
              <a:spcPct val="100000"/>
            </a:lnSpc>
            <a:spcAft>
              <a:spcPts val="0"/>
            </a:spcAft>
            <a:tabLst/>
          </a:pPr>
          <a:r>
            <a:rPr lang="el-GR" altLang="el-GR" sz="1300" dirty="0" smtClean="0"/>
            <a:t>5 – Κοινοί (</a:t>
          </a:r>
          <a:r>
            <a:rPr lang="en-US" altLang="el-GR" sz="1300" dirty="0" smtClean="0"/>
            <a:t>CO)</a:t>
          </a:r>
          <a:endParaRPr lang="el-GR" altLang="el-GR" sz="1300" dirty="0" smtClean="0"/>
        </a:p>
      </dgm:t>
    </dgm:pt>
    <dgm:pt modelId="{16B29F36-3DC3-4FD6-BEAE-9EA3E9B3AAB7}" type="parTrans" cxnId="{8131F080-89B7-4AE6-9DF4-E8C688A66776}">
      <dgm:prSet/>
      <dgm:spPr/>
      <dgm:t>
        <a:bodyPr/>
        <a:lstStyle/>
        <a:p>
          <a:endParaRPr lang="el-GR"/>
        </a:p>
      </dgm:t>
    </dgm:pt>
    <dgm:pt modelId="{C2C41F5F-942D-47B6-A34D-C08EC42004A2}" type="sibTrans" cxnId="{8131F080-89B7-4AE6-9DF4-E8C688A66776}">
      <dgm:prSet/>
      <dgm:spPr/>
      <dgm:t>
        <a:bodyPr/>
        <a:lstStyle/>
        <a:p>
          <a:endParaRPr lang="el-GR"/>
        </a:p>
      </dgm:t>
    </dgm:pt>
    <dgm:pt modelId="{E000C0E7-763B-4E76-B888-333795BBEDCD}">
      <dgm:prSet phldrT="[Κείμενο]" custT="1"/>
      <dgm:spPr/>
      <dgm:t>
        <a:bodyPr/>
        <a:lstStyle/>
        <a:p>
          <a:pPr marL="542925" indent="-352425" algn="l">
            <a:lnSpc>
              <a:spcPct val="100000"/>
            </a:lnSpc>
            <a:spcAft>
              <a:spcPts val="0"/>
            </a:spcAft>
          </a:pPr>
          <a:r>
            <a:rPr lang="el-GR" altLang="el-GR" sz="1300" dirty="0" smtClean="0"/>
            <a:t>5 - Ειδικοί</a:t>
          </a:r>
          <a:r>
            <a:rPr lang="en-US" altLang="el-GR" sz="1300" dirty="0" smtClean="0"/>
            <a:t> (SO, T)</a:t>
          </a:r>
          <a:endParaRPr lang="el-GR" altLang="el-GR" sz="1300" dirty="0" smtClean="0"/>
        </a:p>
      </dgm:t>
    </dgm:pt>
    <dgm:pt modelId="{FEFB919C-2FB4-4C67-AA4F-9A80E52D3D16}" type="parTrans" cxnId="{ACEB3E51-D673-4CBF-997A-E5475CCF859A}">
      <dgm:prSet/>
      <dgm:spPr/>
      <dgm:t>
        <a:bodyPr/>
        <a:lstStyle/>
        <a:p>
          <a:endParaRPr lang="el-GR"/>
        </a:p>
      </dgm:t>
    </dgm:pt>
    <dgm:pt modelId="{FE61B088-FBEE-4533-AFC0-8733A8B9686A}" type="sibTrans" cxnId="{ACEB3E51-D673-4CBF-997A-E5475CCF859A}">
      <dgm:prSet/>
      <dgm:spPr/>
      <dgm:t>
        <a:bodyPr/>
        <a:lstStyle/>
        <a:p>
          <a:endParaRPr lang="el-GR"/>
        </a:p>
      </dgm:t>
    </dgm:pt>
    <dgm:pt modelId="{5E53C47D-CFF7-4E9E-BE27-FA2165CFCBC9}">
      <dgm:prSet phldrT="[Κείμενο]"/>
      <dgm:spPr/>
      <dgm:t>
        <a:bodyPr/>
        <a:lstStyle/>
        <a:p>
          <a:r>
            <a:rPr lang="el-GR" altLang="el-GR" smtClean="0"/>
            <a:t>Τομέας </a:t>
          </a:r>
          <a:r>
            <a:rPr lang="el-GR" altLang="el-GR" dirty="0" smtClean="0"/>
            <a:t>Περιβάλλοντος</a:t>
          </a:r>
          <a:endParaRPr lang="el-GR"/>
        </a:p>
      </dgm:t>
    </dgm:pt>
    <dgm:pt modelId="{0DB3E8E2-19AE-4DF4-8CCB-9C4FFCA8D240}" type="parTrans" cxnId="{7CFE835B-1F4B-441D-8461-66AB4AFEB155}">
      <dgm:prSet/>
      <dgm:spPr/>
      <dgm:t>
        <a:bodyPr/>
        <a:lstStyle/>
        <a:p>
          <a:endParaRPr lang="el-GR"/>
        </a:p>
      </dgm:t>
    </dgm:pt>
    <dgm:pt modelId="{4035DF4B-A9F9-47EC-95F9-2B51A23EA87D}" type="sibTrans" cxnId="{7CFE835B-1F4B-441D-8461-66AB4AFEB155}">
      <dgm:prSet/>
      <dgm:spPr/>
      <dgm:t>
        <a:bodyPr/>
        <a:lstStyle/>
        <a:p>
          <a:endParaRPr lang="el-GR"/>
        </a:p>
      </dgm:t>
    </dgm:pt>
    <dgm:pt modelId="{178745CA-51A9-4557-9A54-A0D7CC7CBB15}">
      <dgm:prSet phldrT="[Κείμενο]" custT="1"/>
      <dgm:spPr/>
      <dgm:t>
        <a:bodyPr/>
        <a:lstStyle/>
        <a:p>
          <a:pPr marL="0" indent="0" algn="l">
            <a:lnSpc>
              <a:spcPct val="150000"/>
            </a:lnSpc>
            <a:spcAft>
              <a:spcPts val="500"/>
            </a:spcAft>
          </a:pPr>
          <a:r>
            <a:rPr lang="en-US" altLang="el-GR" sz="1500" dirty="0" smtClean="0"/>
            <a:t> </a:t>
          </a:r>
          <a:r>
            <a:rPr lang="el-GR" altLang="el-GR" sz="1500" dirty="0" smtClean="0"/>
            <a:t>19 Δείκτες Εκροών</a:t>
          </a:r>
        </a:p>
      </dgm:t>
    </dgm:pt>
    <dgm:pt modelId="{668D7803-32ED-4A7A-8B69-D2F07D10F6EA}" type="parTrans" cxnId="{6D65FA4C-1041-4E36-906E-96CFB4354BBA}">
      <dgm:prSet/>
      <dgm:spPr/>
      <dgm:t>
        <a:bodyPr/>
        <a:lstStyle/>
        <a:p>
          <a:endParaRPr lang="el-GR"/>
        </a:p>
      </dgm:t>
    </dgm:pt>
    <dgm:pt modelId="{68651EBC-6026-4968-8B10-9F1C644F821A}" type="sibTrans" cxnId="{6D65FA4C-1041-4E36-906E-96CFB4354BBA}">
      <dgm:prSet/>
      <dgm:spPr/>
      <dgm:t>
        <a:bodyPr/>
        <a:lstStyle/>
        <a:p>
          <a:endParaRPr lang="el-GR"/>
        </a:p>
      </dgm:t>
    </dgm:pt>
    <dgm:pt modelId="{39377543-55EF-4B97-876C-51169915ECF7}">
      <dgm:prSet phldrT="[Κείμενο]" custT="1"/>
      <dgm:spPr/>
      <dgm:t>
        <a:bodyPr/>
        <a:lstStyle/>
        <a:p>
          <a:pPr marL="542925" indent="-352425" algn="l">
            <a:lnSpc>
              <a:spcPct val="100000"/>
            </a:lnSpc>
            <a:spcAft>
              <a:spcPts val="0"/>
            </a:spcAft>
            <a:tabLst/>
          </a:pPr>
          <a:r>
            <a:rPr lang="en-US" altLang="el-GR" sz="1300" dirty="0" smtClean="0"/>
            <a:t>1</a:t>
          </a:r>
          <a:r>
            <a:rPr lang="el-GR" altLang="el-GR" sz="1300" dirty="0" smtClean="0"/>
            <a:t>0 – Κοινοί (</a:t>
          </a:r>
          <a:r>
            <a:rPr lang="en-US" altLang="el-GR" sz="1300" dirty="0" smtClean="0"/>
            <a:t>CO)</a:t>
          </a:r>
          <a:endParaRPr lang="el-GR" altLang="el-GR" sz="1300" dirty="0" smtClean="0"/>
        </a:p>
      </dgm:t>
    </dgm:pt>
    <dgm:pt modelId="{D54EB493-F644-4FEC-9090-BE85969ADB9B}" type="parTrans" cxnId="{CA8543F9-652F-40F7-A1C3-0F59665649AD}">
      <dgm:prSet/>
      <dgm:spPr/>
      <dgm:t>
        <a:bodyPr/>
        <a:lstStyle/>
        <a:p>
          <a:endParaRPr lang="el-GR"/>
        </a:p>
      </dgm:t>
    </dgm:pt>
    <dgm:pt modelId="{C76F16E5-0CBD-4516-B20F-936554637BFA}" type="sibTrans" cxnId="{CA8543F9-652F-40F7-A1C3-0F59665649AD}">
      <dgm:prSet/>
      <dgm:spPr/>
      <dgm:t>
        <a:bodyPr/>
        <a:lstStyle/>
        <a:p>
          <a:endParaRPr lang="el-GR"/>
        </a:p>
      </dgm:t>
    </dgm:pt>
    <dgm:pt modelId="{FC1A0599-958E-4A12-A595-3F6CD8762574}">
      <dgm:prSet phldrT="[Κείμενο]" custT="1"/>
      <dgm:spPr/>
      <dgm:t>
        <a:bodyPr/>
        <a:lstStyle/>
        <a:p>
          <a:pPr marL="542925" indent="-352425" algn="l">
            <a:lnSpc>
              <a:spcPct val="100000"/>
            </a:lnSpc>
            <a:spcAft>
              <a:spcPts val="0"/>
            </a:spcAft>
          </a:pPr>
          <a:r>
            <a:rPr lang="el-GR" altLang="el-GR" sz="1300" dirty="0" smtClean="0"/>
            <a:t>9 – Ειδικοί</a:t>
          </a:r>
          <a:r>
            <a:rPr lang="en-US" altLang="el-GR" sz="1300" dirty="0" smtClean="0"/>
            <a:t> (SO, T)</a:t>
          </a:r>
          <a:endParaRPr lang="el-GR" altLang="el-GR" sz="1300" dirty="0" smtClean="0"/>
        </a:p>
      </dgm:t>
    </dgm:pt>
    <dgm:pt modelId="{191AF4D8-9CD0-4BE8-AA6B-B76F5C0496BB}" type="parTrans" cxnId="{C1DD19D4-0DDC-48BC-A2F3-8B08965A9099}">
      <dgm:prSet/>
      <dgm:spPr/>
      <dgm:t>
        <a:bodyPr/>
        <a:lstStyle/>
        <a:p>
          <a:endParaRPr lang="el-GR"/>
        </a:p>
      </dgm:t>
    </dgm:pt>
    <dgm:pt modelId="{E106F248-79D3-467F-9E2C-9E6C74295A50}" type="sibTrans" cxnId="{C1DD19D4-0DDC-48BC-A2F3-8B08965A9099}">
      <dgm:prSet/>
      <dgm:spPr/>
      <dgm:t>
        <a:bodyPr/>
        <a:lstStyle/>
        <a:p>
          <a:endParaRPr lang="el-GR"/>
        </a:p>
      </dgm:t>
    </dgm:pt>
    <dgm:pt modelId="{8E599A2A-B6A7-4237-A41B-4B2B02949880}">
      <dgm:prSet phldrT="[Κείμενο]"/>
      <dgm:spPr/>
      <dgm:t>
        <a:bodyPr/>
        <a:lstStyle/>
        <a:p>
          <a:r>
            <a:rPr lang="el-GR" altLang="el-GR" dirty="0" smtClean="0"/>
            <a:t>Τομέας Μεταφορών</a:t>
          </a:r>
          <a:endParaRPr lang="el-GR" dirty="0"/>
        </a:p>
      </dgm:t>
    </dgm:pt>
    <dgm:pt modelId="{1B938E86-CA2A-42A1-9197-F2720CDF8C64}" type="parTrans" cxnId="{612F964E-615F-4C74-B9EC-C566989C1C83}">
      <dgm:prSet/>
      <dgm:spPr/>
      <dgm:t>
        <a:bodyPr/>
        <a:lstStyle/>
        <a:p>
          <a:endParaRPr lang="el-GR"/>
        </a:p>
      </dgm:t>
    </dgm:pt>
    <dgm:pt modelId="{C951D826-BADF-4850-9F69-8F01FA8A944D}" type="sibTrans" cxnId="{612F964E-615F-4C74-B9EC-C566989C1C83}">
      <dgm:prSet/>
      <dgm:spPr/>
      <dgm:t>
        <a:bodyPr/>
        <a:lstStyle/>
        <a:p>
          <a:endParaRPr lang="el-GR"/>
        </a:p>
      </dgm:t>
    </dgm:pt>
    <dgm:pt modelId="{52B43BD9-D23C-4DD6-83FB-C3539168D0A0}" type="pres">
      <dgm:prSet presAssocID="{30C00661-6D16-4C75-AC52-A4AF30E914AA}" presName="linearFlow" presStyleCnt="0">
        <dgm:presLayoutVars>
          <dgm:dir/>
          <dgm:animLvl val="lvl"/>
          <dgm:resizeHandles val="exact"/>
        </dgm:presLayoutVars>
      </dgm:prSet>
      <dgm:spPr/>
    </dgm:pt>
    <dgm:pt modelId="{78EA6D10-F00F-4DF6-9F34-848A3B8E1EF3}" type="pres">
      <dgm:prSet presAssocID="{E4ABB231-124D-48A3-86EC-2C4C8F225688}" presName="composite" presStyleCnt="0"/>
      <dgm:spPr/>
    </dgm:pt>
    <dgm:pt modelId="{FDDF86B6-F27A-41D1-9080-806B630D67A9}" type="pres">
      <dgm:prSet presAssocID="{E4ABB231-124D-48A3-86EC-2C4C8F22568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9412A81-C04B-488E-8F37-38D7340D0394}" type="pres">
      <dgm:prSet presAssocID="{E4ABB231-124D-48A3-86EC-2C4C8F22568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CF917BC-8946-4EAF-B726-BCD866AE5BE1}" type="pres">
      <dgm:prSet presAssocID="{C42840C5-9E5E-4CF3-B5FD-B058C3E5B09C}" presName="sp" presStyleCnt="0"/>
      <dgm:spPr/>
    </dgm:pt>
    <dgm:pt modelId="{FCB1B539-D850-4D61-A158-1DD4323C7CA5}" type="pres">
      <dgm:prSet presAssocID="{8E599A2A-B6A7-4237-A41B-4B2B02949880}" presName="composite" presStyleCnt="0"/>
      <dgm:spPr/>
    </dgm:pt>
    <dgm:pt modelId="{321E937F-2B44-4746-98C4-79146EAB979E}" type="pres">
      <dgm:prSet presAssocID="{8E599A2A-B6A7-4237-A41B-4B2B02949880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30903A8-3FB1-45B6-90EE-462CD9918A97}" type="pres">
      <dgm:prSet presAssocID="{8E599A2A-B6A7-4237-A41B-4B2B02949880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F1DC014-931A-4402-ADF5-2992474771AB}" type="pres">
      <dgm:prSet presAssocID="{C951D826-BADF-4850-9F69-8F01FA8A944D}" presName="sp" presStyleCnt="0"/>
      <dgm:spPr/>
    </dgm:pt>
    <dgm:pt modelId="{C2640E85-EAE4-44DF-8DD6-99494270C968}" type="pres">
      <dgm:prSet presAssocID="{5E53C47D-CFF7-4E9E-BE27-FA2165CFCBC9}" presName="composite" presStyleCnt="0"/>
      <dgm:spPr/>
    </dgm:pt>
    <dgm:pt modelId="{5636F66C-0668-4351-AFE8-E87370CC58F9}" type="pres">
      <dgm:prSet presAssocID="{5E53C47D-CFF7-4E9E-BE27-FA2165CFCBC9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97FFA67-F669-4525-BC50-583C5B52C104}" type="pres">
      <dgm:prSet presAssocID="{5E53C47D-CFF7-4E9E-BE27-FA2165CFCBC9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7543133D-9409-4C5D-937A-C3F0C362A6AC}" type="presOf" srcId="{1F0D23EF-32AB-4833-9EFA-62CFC0B4141A}" destId="{E30903A8-3FB1-45B6-90EE-462CD9918A97}" srcOrd="0" destOrd="1" presId="urn:microsoft.com/office/officeart/2005/8/layout/chevron2"/>
    <dgm:cxn modelId="{C1DA0C60-B4D6-4A39-8EE0-84DEED011AA3}" type="presOf" srcId="{178745CA-51A9-4557-9A54-A0D7CC7CBB15}" destId="{29412A81-C04B-488E-8F37-38D7340D0394}" srcOrd="0" destOrd="0" presId="urn:microsoft.com/office/officeart/2005/8/layout/chevron2"/>
    <dgm:cxn modelId="{E3D4A7E6-6702-4431-8537-2C25E7F900B0}" type="presOf" srcId="{39377543-55EF-4B97-876C-51169915ECF7}" destId="{29412A81-C04B-488E-8F37-38D7340D0394}" srcOrd="0" destOrd="1" presId="urn:microsoft.com/office/officeart/2005/8/layout/chevron2"/>
    <dgm:cxn modelId="{612F964E-615F-4C74-B9EC-C566989C1C83}" srcId="{30C00661-6D16-4C75-AC52-A4AF30E914AA}" destId="{8E599A2A-B6A7-4237-A41B-4B2B02949880}" srcOrd="1" destOrd="0" parTransId="{1B938E86-CA2A-42A1-9197-F2720CDF8C64}" sibTransId="{C951D826-BADF-4850-9F69-8F01FA8A944D}"/>
    <dgm:cxn modelId="{E8ACDEC8-7E82-4C34-86C9-9D1A46B0B86E}" type="presOf" srcId="{9F1C82F5-7921-4613-869A-39B75E51F922}" destId="{697FFA67-F669-4525-BC50-583C5B52C104}" srcOrd="0" destOrd="1" presId="urn:microsoft.com/office/officeart/2005/8/layout/chevron2"/>
    <dgm:cxn modelId="{B385D602-FA2C-46C1-A05F-0D7A29111335}" srcId="{70F63253-E805-4903-9F9D-5145D3EC5C48}" destId="{218195A7-709C-4479-AA08-5B6366557715}" srcOrd="1" destOrd="0" parTransId="{437C63B4-8637-4F48-9C23-3730F0A6093D}" sibTransId="{9A27BDC7-B1F6-4719-BDA1-6DD37BD4E002}"/>
    <dgm:cxn modelId="{5C39883C-833E-47E3-80F4-FCE8E36443C7}" srcId="{5E53C47D-CFF7-4E9E-BE27-FA2165CFCBC9}" destId="{70F63253-E805-4903-9F9D-5145D3EC5C48}" srcOrd="0" destOrd="0" parTransId="{95183039-F5FE-4391-BE42-434BB11B8AB7}" sibTransId="{12916DCB-E1BC-4182-9BB4-D6D5227CF526}"/>
    <dgm:cxn modelId="{6D65FA4C-1041-4E36-906E-96CFB4354BBA}" srcId="{E4ABB231-124D-48A3-86EC-2C4C8F225688}" destId="{178745CA-51A9-4557-9A54-A0D7CC7CBB15}" srcOrd="0" destOrd="0" parTransId="{668D7803-32ED-4A7A-8B69-D2F07D10F6EA}" sibTransId="{68651EBC-6026-4968-8B10-9F1C644F821A}"/>
    <dgm:cxn modelId="{58F715F3-A237-4DB2-A04E-C5955CBFF4EB}" srcId="{30C00661-6D16-4C75-AC52-A4AF30E914AA}" destId="{E4ABB231-124D-48A3-86EC-2C4C8F225688}" srcOrd="0" destOrd="0" parTransId="{2C2575E0-074C-4AF0-AD4A-F3DC0E3B9DA4}" sibTransId="{C42840C5-9E5E-4CF3-B5FD-B058C3E5B09C}"/>
    <dgm:cxn modelId="{4C704204-C22C-489F-B219-AE35716B2589}" type="presOf" srcId="{82B95BB9-058D-4340-8DD9-1050EAD5F0D2}" destId="{E30903A8-3FB1-45B6-90EE-462CD9918A97}" srcOrd="0" destOrd="0" presId="urn:microsoft.com/office/officeart/2005/8/layout/chevron2"/>
    <dgm:cxn modelId="{CF88D485-512A-4BA1-93BD-C5FA49C0E9ED}" type="presOf" srcId="{E4ABB231-124D-48A3-86EC-2C4C8F225688}" destId="{FDDF86B6-F27A-41D1-9080-806B630D67A9}" srcOrd="0" destOrd="0" presId="urn:microsoft.com/office/officeart/2005/8/layout/chevron2"/>
    <dgm:cxn modelId="{8131F080-89B7-4AE6-9DF4-E8C688A66776}" srcId="{82B95BB9-058D-4340-8DD9-1050EAD5F0D2}" destId="{1F0D23EF-32AB-4833-9EFA-62CFC0B4141A}" srcOrd="0" destOrd="0" parTransId="{16B29F36-3DC3-4FD6-BEAE-9EA3E9B3AAB7}" sibTransId="{C2C41F5F-942D-47B6-A34D-C08EC42004A2}"/>
    <dgm:cxn modelId="{C1DD19D4-0DDC-48BC-A2F3-8B08965A9099}" srcId="{178745CA-51A9-4557-9A54-A0D7CC7CBB15}" destId="{FC1A0599-958E-4A12-A595-3F6CD8762574}" srcOrd="1" destOrd="0" parTransId="{191AF4D8-9CD0-4BE8-AA6B-B76F5C0496BB}" sibTransId="{E106F248-79D3-467F-9E2C-9E6C74295A50}"/>
    <dgm:cxn modelId="{CA8543F9-652F-40F7-A1C3-0F59665649AD}" srcId="{178745CA-51A9-4557-9A54-A0D7CC7CBB15}" destId="{39377543-55EF-4B97-876C-51169915ECF7}" srcOrd="0" destOrd="0" parTransId="{D54EB493-F644-4FEC-9090-BE85969ADB9B}" sibTransId="{C76F16E5-0CBD-4516-B20F-936554637BFA}"/>
    <dgm:cxn modelId="{A6FA2DB4-8367-4E5D-95EC-7EB1AD0FB74A}" srcId="{8E599A2A-B6A7-4237-A41B-4B2B02949880}" destId="{82B95BB9-058D-4340-8DD9-1050EAD5F0D2}" srcOrd="0" destOrd="0" parTransId="{5F8E71A0-8DC7-4357-81F8-E1B1AC9795F5}" sibTransId="{9A0C3279-9BD1-42E0-8A00-28115FEAD091}"/>
    <dgm:cxn modelId="{997BADC5-BCB0-4157-AF98-B2827D38DDCB}" type="presOf" srcId="{70F63253-E805-4903-9F9D-5145D3EC5C48}" destId="{697FFA67-F669-4525-BC50-583C5B52C104}" srcOrd="0" destOrd="0" presId="urn:microsoft.com/office/officeart/2005/8/layout/chevron2"/>
    <dgm:cxn modelId="{7CFE835B-1F4B-441D-8461-66AB4AFEB155}" srcId="{30C00661-6D16-4C75-AC52-A4AF30E914AA}" destId="{5E53C47D-CFF7-4E9E-BE27-FA2165CFCBC9}" srcOrd="2" destOrd="0" parTransId="{0DB3E8E2-19AE-4DF4-8CCB-9C4FFCA8D240}" sibTransId="{4035DF4B-A9F9-47EC-95F9-2B51A23EA87D}"/>
    <dgm:cxn modelId="{0F456DDA-6ACB-4E7F-8CD4-5316CD03F9B2}" type="presOf" srcId="{5E53C47D-CFF7-4E9E-BE27-FA2165CFCBC9}" destId="{5636F66C-0668-4351-AFE8-E87370CC58F9}" srcOrd="0" destOrd="0" presId="urn:microsoft.com/office/officeart/2005/8/layout/chevron2"/>
    <dgm:cxn modelId="{AF2EA315-54F6-4E0B-9EE2-BF14F77D39BA}" type="presOf" srcId="{218195A7-709C-4479-AA08-5B6366557715}" destId="{697FFA67-F669-4525-BC50-583C5B52C104}" srcOrd="0" destOrd="2" presId="urn:microsoft.com/office/officeart/2005/8/layout/chevron2"/>
    <dgm:cxn modelId="{64507D1B-365D-4894-97F6-E6B38B092272}" type="presOf" srcId="{E000C0E7-763B-4E76-B888-333795BBEDCD}" destId="{E30903A8-3FB1-45B6-90EE-462CD9918A97}" srcOrd="0" destOrd="2" presId="urn:microsoft.com/office/officeart/2005/8/layout/chevron2"/>
    <dgm:cxn modelId="{ACEB3E51-D673-4CBF-997A-E5475CCF859A}" srcId="{82B95BB9-058D-4340-8DD9-1050EAD5F0D2}" destId="{E000C0E7-763B-4E76-B888-333795BBEDCD}" srcOrd="1" destOrd="0" parTransId="{FEFB919C-2FB4-4C67-AA4F-9A80E52D3D16}" sibTransId="{FE61B088-FBEE-4533-AFC0-8733A8B9686A}"/>
    <dgm:cxn modelId="{8BE3F9E0-EB74-4ED9-A454-F75E23E52112}" srcId="{70F63253-E805-4903-9F9D-5145D3EC5C48}" destId="{9F1C82F5-7921-4613-869A-39B75E51F922}" srcOrd="0" destOrd="0" parTransId="{DE64E089-2977-4D06-8F6B-5DAAF05D59DA}" sibTransId="{45D41CD6-58CD-41C3-A906-279CBF4C1C3A}"/>
    <dgm:cxn modelId="{59FDFCF2-81F0-4222-942D-37D24EA6E037}" type="presOf" srcId="{FC1A0599-958E-4A12-A595-3F6CD8762574}" destId="{29412A81-C04B-488E-8F37-38D7340D0394}" srcOrd="0" destOrd="2" presId="urn:microsoft.com/office/officeart/2005/8/layout/chevron2"/>
    <dgm:cxn modelId="{CA855D68-F7D5-47B3-8B75-E41E60443028}" type="presOf" srcId="{8E599A2A-B6A7-4237-A41B-4B2B02949880}" destId="{321E937F-2B44-4746-98C4-79146EAB979E}" srcOrd="0" destOrd="0" presId="urn:microsoft.com/office/officeart/2005/8/layout/chevron2"/>
    <dgm:cxn modelId="{2427F28C-BB90-4D9A-AD12-ECBF94FD8C73}" type="presOf" srcId="{30C00661-6D16-4C75-AC52-A4AF30E914AA}" destId="{52B43BD9-D23C-4DD6-83FB-C3539168D0A0}" srcOrd="0" destOrd="0" presId="urn:microsoft.com/office/officeart/2005/8/layout/chevron2"/>
    <dgm:cxn modelId="{98EA919F-7003-4C27-B8D4-66E1304F0B7D}" type="presParOf" srcId="{52B43BD9-D23C-4DD6-83FB-C3539168D0A0}" destId="{78EA6D10-F00F-4DF6-9F34-848A3B8E1EF3}" srcOrd="0" destOrd="0" presId="urn:microsoft.com/office/officeart/2005/8/layout/chevron2"/>
    <dgm:cxn modelId="{231E51DA-186E-45C9-B8B7-DF62E7F76A4F}" type="presParOf" srcId="{78EA6D10-F00F-4DF6-9F34-848A3B8E1EF3}" destId="{FDDF86B6-F27A-41D1-9080-806B630D67A9}" srcOrd="0" destOrd="0" presId="urn:microsoft.com/office/officeart/2005/8/layout/chevron2"/>
    <dgm:cxn modelId="{FEF4ACEE-36A2-4F0C-8E3B-93F5B036916D}" type="presParOf" srcId="{78EA6D10-F00F-4DF6-9F34-848A3B8E1EF3}" destId="{29412A81-C04B-488E-8F37-38D7340D0394}" srcOrd="1" destOrd="0" presId="urn:microsoft.com/office/officeart/2005/8/layout/chevron2"/>
    <dgm:cxn modelId="{04C294DC-8684-4E64-8F4D-9F53E777A86C}" type="presParOf" srcId="{52B43BD9-D23C-4DD6-83FB-C3539168D0A0}" destId="{ECF917BC-8946-4EAF-B726-BCD866AE5BE1}" srcOrd="1" destOrd="0" presId="urn:microsoft.com/office/officeart/2005/8/layout/chevron2"/>
    <dgm:cxn modelId="{A5DC46C0-1900-4EB2-8CCE-DD76AFC67939}" type="presParOf" srcId="{52B43BD9-D23C-4DD6-83FB-C3539168D0A0}" destId="{FCB1B539-D850-4D61-A158-1DD4323C7CA5}" srcOrd="2" destOrd="0" presId="urn:microsoft.com/office/officeart/2005/8/layout/chevron2"/>
    <dgm:cxn modelId="{2F15BBE4-4563-4673-9EE5-C4DDEB6BCE5A}" type="presParOf" srcId="{FCB1B539-D850-4D61-A158-1DD4323C7CA5}" destId="{321E937F-2B44-4746-98C4-79146EAB979E}" srcOrd="0" destOrd="0" presId="urn:microsoft.com/office/officeart/2005/8/layout/chevron2"/>
    <dgm:cxn modelId="{485589AC-86FD-4087-B503-A2C0FDBFAD12}" type="presParOf" srcId="{FCB1B539-D850-4D61-A158-1DD4323C7CA5}" destId="{E30903A8-3FB1-45B6-90EE-462CD9918A97}" srcOrd="1" destOrd="0" presId="urn:microsoft.com/office/officeart/2005/8/layout/chevron2"/>
    <dgm:cxn modelId="{34156B36-2C60-4F1D-B861-C78FA70E271B}" type="presParOf" srcId="{52B43BD9-D23C-4DD6-83FB-C3539168D0A0}" destId="{8F1DC014-931A-4402-ADF5-2992474771AB}" srcOrd="3" destOrd="0" presId="urn:microsoft.com/office/officeart/2005/8/layout/chevron2"/>
    <dgm:cxn modelId="{641B794B-2F6C-435A-976F-41A544DA66E5}" type="presParOf" srcId="{52B43BD9-D23C-4DD6-83FB-C3539168D0A0}" destId="{C2640E85-EAE4-44DF-8DD6-99494270C968}" srcOrd="4" destOrd="0" presId="urn:microsoft.com/office/officeart/2005/8/layout/chevron2"/>
    <dgm:cxn modelId="{135B6D06-5989-4096-9F55-5C3F773646FE}" type="presParOf" srcId="{C2640E85-EAE4-44DF-8DD6-99494270C968}" destId="{5636F66C-0668-4351-AFE8-E87370CC58F9}" srcOrd="0" destOrd="0" presId="urn:microsoft.com/office/officeart/2005/8/layout/chevron2"/>
    <dgm:cxn modelId="{168CD838-411D-4728-8031-90808938D996}" type="presParOf" srcId="{C2640E85-EAE4-44DF-8DD6-99494270C968}" destId="{697FFA67-F669-4525-BC50-583C5B52C10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9E28245C-4892-4215-8471-798B60DEF35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41F87CE0-9DD1-4FBD-B130-326A5071174A}">
      <dgm:prSet phldrT="[Κείμενο]"/>
      <dgm:spPr/>
      <dgm:t>
        <a:bodyPr/>
        <a:lstStyle/>
        <a:p>
          <a:r>
            <a:rPr lang="el-GR" dirty="0" smtClean="0"/>
            <a:t>Οικονομικός Δείκτης </a:t>
          </a:r>
          <a:endParaRPr lang="el-GR" dirty="0"/>
        </a:p>
      </dgm:t>
    </dgm:pt>
    <dgm:pt modelId="{42D3CC1C-B075-4C4F-A8C9-4985D6A84D53}" type="parTrans" cxnId="{F4A49B94-2795-48B1-B865-B6B0FFB0554C}">
      <dgm:prSet/>
      <dgm:spPr/>
      <dgm:t>
        <a:bodyPr/>
        <a:lstStyle/>
        <a:p>
          <a:endParaRPr lang="el-GR"/>
        </a:p>
      </dgm:t>
    </dgm:pt>
    <dgm:pt modelId="{9EE8F260-FB06-4224-8953-FEB83264E9C9}" type="sibTrans" cxnId="{F4A49B94-2795-48B1-B865-B6B0FFB0554C}">
      <dgm:prSet/>
      <dgm:spPr/>
      <dgm:t>
        <a:bodyPr/>
        <a:lstStyle/>
        <a:p>
          <a:endParaRPr lang="el-GR"/>
        </a:p>
      </dgm:t>
    </dgm:pt>
    <dgm:pt modelId="{A2FCAAAE-A3C1-443C-BB21-B7516E70B324}">
      <dgm:prSet phldrT="[Κείμενο]" custT="1"/>
      <dgm:spPr/>
      <dgm:t>
        <a:bodyPr/>
        <a:lstStyle/>
        <a:p>
          <a:pPr marL="114300"/>
          <a:r>
            <a:rPr lang="en-US" sz="1400" b="1" dirty="0" smtClean="0">
              <a:solidFill>
                <a:srgbClr val="FF0000"/>
              </a:solidFill>
            </a:rPr>
            <a:t>F100 </a:t>
          </a:r>
          <a:r>
            <a:rPr lang="en-US" sz="1300" b="1" dirty="0" smtClean="0"/>
            <a:t>- </a:t>
          </a:r>
          <a:r>
            <a:rPr lang="el-GR" sz="1300" b="1" dirty="0" smtClean="0"/>
            <a:t>Ποσό Πιστοποιημένων Δαπανών </a:t>
          </a:r>
          <a:r>
            <a:rPr lang="el-GR" sz="1300" b="1" dirty="0" smtClean="0">
              <a:solidFill>
                <a:srgbClr val="FF0000"/>
              </a:solidFill>
            </a:rPr>
            <a:t>31/12/2018</a:t>
          </a:r>
          <a:endParaRPr lang="el-GR" sz="1300" b="1" dirty="0"/>
        </a:p>
      </dgm:t>
    </dgm:pt>
    <dgm:pt modelId="{F078A5BB-EB2F-4292-9C42-B68DE97A44E0}" type="parTrans" cxnId="{6B447FC1-1A4A-49EA-89DA-E74975FFC9D4}">
      <dgm:prSet/>
      <dgm:spPr/>
      <dgm:t>
        <a:bodyPr/>
        <a:lstStyle/>
        <a:p>
          <a:endParaRPr lang="el-GR"/>
        </a:p>
      </dgm:t>
    </dgm:pt>
    <dgm:pt modelId="{BC254E74-7C79-4513-A6AC-1511EBCBB260}" type="sibTrans" cxnId="{6B447FC1-1A4A-49EA-89DA-E74975FFC9D4}">
      <dgm:prSet/>
      <dgm:spPr/>
      <dgm:t>
        <a:bodyPr/>
        <a:lstStyle/>
        <a:p>
          <a:endParaRPr lang="el-GR"/>
        </a:p>
      </dgm:t>
    </dgm:pt>
    <dgm:pt modelId="{2295DC55-BB27-4A2A-BE30-A0DDCAF0B06A}">
      <dgm:prSet phldrT="[Κείμενο]" custT="1"/>
      <dgm:spPr/>
      <dgm:t>
        <a:bodyPr/>
        <a:lstStyle/>
        <a:p>
          <a:pPr marL="288000"/>
          <a:r>
            <a:rPr lang="el-GR" sz="1200" dirty="0" smtClean="0"/>
            <a:t>Συμπλήρωση με βάση ενιαία προσέγγιση σε όλο το Πρόγραμμα (1,1 * Ν+3) :</a:t>
          </a:r>
          <a:endParaRPr lang="el-GR" sz="1200" dirty="0"/>
        </a:p>
      </dgm:t>
    </dgm:pt>
    <dgm:pt modelId="{3E154995-8358-42AE-8EB8-3246B3C40BBA}" type="parTrans" cxnId="{8BE1F556-04C8-4550-ACCA-D9911E48F4F9}">
      <dgm:prSet/>
      <dgm:spPr/>
      <dgm:t>
        <a:bodyPr/>
        <a:lstStyle/>
        <a:p>
          <a:endParaRPr lang="el-GR"/>
        </a:p>
      </dgm:t>
    </dgm:pt>
    <dgm:pt modelId="{94CE5FFE-9F18-460A-8D89-D9AAB57B7039}" type="sibTrans" cxnId="{8BE1F556-04C8-4550-ACCA-D9911E48F4F9}">
      <dgm:prSet/>
      <dgm:spPr/>
      <dgm:t>
        <a:bodyPr/>
        <a:lstStyle/>
        <a:p>
          <a:endParaRPr lang="el-GR"/>
        </a:p>
      </dgm:t>
    </dgm:pt>
    <dgm:pt modelId="{B0257F09-E1A1-41EE-9E36-ED37240B9273}">
      <dgm:prSet phldrT="[Κείμενο]"/>
      <dgm:spPr/>
      <dgm:t>
        <a:bodyPr/>
        <a:lstStyle/>
        <a:p>
          <a:r>
            <a:rPr lang="el-GR" dirty="0" smtClean="0"/>
            <a:t>Δείκτης Εκροής</a:t>
          </a:r>
          <a:endParaRPr lang="el-GR" dirty="0"/>
        </a:p>
      </dgm:t>
    </dgm:pt>
    <dgm:pt modelId="{3D80666D-A83A-4D9D-AC2E-D0E39E759776}" type="parTrans" cxnId="{DDEF60EB-C61B-472D-AAE4-76400290BEDB}">
      <dgm:prSet/>
      <dgm:spPr/>
      <dgm:t>
        <a:bodyPr/>
        <a:lstStyle/>
        <a:p>
          <a:endParaRPr lang="el-GR"/>
        </a:p>
      </dgm:t>
    </dgm:pt>
    <dgm:pt modelId="{F0CFC88D-4781-4591-835F-F46EAC32A103}" type="sibTrans" cxnId="{DDEF60EB-C61B-472D-AAE4-76400290BEDB}">
      <dgm:prSet/>
      <dgm:spPr/>
      <dgm:t>
        <a:bodyPr/>
        <a:lstStyle/>
        <a:p>
          <a:endParaRPr lang="el-GR"/>
        </a:p>
      </dgm:t>
    </dgm:pt>
    <dgm:pt modelId="{DAEA3606-50BC-475B-A26A-22EF3954F38B}">
      <dgm:prSet phldrT="[Κείμενο]" custT="1"/>
      <dgm:spPr/>
      <dgm:t>
        <a:bodyPr/>
        <a:lstStyle/>
        <a:p>
          <a:pPr marL="114300"/>
          <a:r>
            <a:rPr lang="en-US" sz="1400" b="1" dirty="0" smtClean="0"/>
            <a:t>T4412</a:t>
          </a:r>
          <a:r>
            <a:rPr lang="el-GR" sz="1400" b="1" dirty="0" smtClean="0"/>
            <a:t> </a:t>
          </a:r>
          <a:r>
            <a:rPr lang="el-GR" sz="1300" b="1" dirty="0" smtClean="0"/>
            <a:t>Ποσότητα Αστικών Στερεών Αποβλήτων που οδηγείται σε ασφαλή διάθεση</a:t>
          </a:r>
          <a:endParaRPr lang="el-GR" sz="1300" b="0" u="sng" dirty="0"/>
        </a:p>
      </dgm:t>
    </dgm:pt>
    <dgm:pt modelId="{4814159D-4EBC-42BD-B01A-6B85C5291484}" type="parTrans" cxnId="{913824C5-0BE5-4584-B33D-BB0551821082}">
      <dgm:prSet/>
      <dgm:spPr/>
      <dgm:t>
        <a:bodyPr/>
        <a:lstStyle/>
        <a:p>
          <a:endParaRPr lang="el-GR"/>
        </a:p>
      </dgm:t>
    </dgm:pt>
    <dgm:pt modelId="{E2460B89-8D53-4683-B8A7-CBC319DCC9BD}" type="sibTrans" cxnId="{913824C5-0BE5-4584-B33D-BB0551821082}">
      <dgm:prSet/>
      <dgm:spPr/>
      <dgm:t>
        <a:bodyPr/>
        <a:lstStyle/>
        <a:p>
          <a:endParaRPr lang="el-GR"/>
        </a:p>
      </dgm:t>
    </dgm:pt>
    <dgm:pt modelId="{C8F6ED4A-65EE-4615-A006-CC108EA79D53}">
      <dgm:prSet phldrT="[Κείμενο]"/>
      <dgm:spPr/>
      <dgm:t>
        <a:bodyPr/>
        <a:lstStyle/>
        <a:p>
          <a:r>
            <a:rPr lang="el-GR" dirty="0" smtClean="0"/>
            <a:t>Βασικό Στάδιο Υλοποίησης</a:t>
          </a:r>
          <a:endParaRPr lang="el-GR" dirty="0"/>
        </a:p>
      </dgm:t>
    </dgm:pt>
    <dgm:pt modelId="{5329C084-0768-4B4A-95DB-52BF9A9EA079}" type="parTrans" cxnId="{35490AD2-77C6-4394-8FD1-2B394B05C0DD}">
      <dgm:prSet/>
      <dgm:spPr/>
      <dgm:t>
        <a:bodyPr/>
        <a:lstStyle/>
        <a:p>
          <a:endParaRPr lang="el-GR"/>
        </a:p>
      </dgm:t>
    </dgm:pt>
    <dgm:pt modelId="{CCC8B752-068F-4468-84FA-CAD2D756A933}" type="sibTrans" cxnId="{35490AD2-77C6-4394-8FD1-2B394B05C0DD}">
      <dgm:prSet/>
      <dgm:spPr/>
      <dgm:t>
        <a:bodyPr/>
        <a:lstStyle/>
        <a:p>
          <a:endParaRPr lang="el-GR"/>
        </a:p>
      </dgm:t>
    </dgm:pt>
    <dgm:pt modelId="{8A40B398-DF53-439A-8C24-A2056175DD29}">
      <dgm:prSet phldrT="[Κείμενο]" custT="1"/>
      <dgm:spPr/>
      <dgm:t>
        <a:bodyPr/>
        <a:lstStyle/>
        <a:p>
          <a:pPr marL="114300"/>
          <a:endParaRPr lang="el-GR" sz="1400" b="1" dirty="0"/>
        </a:p>
      </dgm:t>
    </dgm:pt>
    <dgm:pt modelId="{02E2EB6D-94A2-46C3-A919-6A1DB605CF7E}" type="parTrans" cxnId="{D1ABCFBB-1829-4A3C-98B9-5DF52937A84B}">
      <dgm:prSet/>
      <dgm:spPr/>
      <dgm:t>
        <a:bodyPr/>
        <a:lstStyle/>
        <a:p>
          <a:endParaRPr lang="el-GR"/>
        </a:p>
      </dgm:t>
    </dgm:pt>
    <dgm:pt modelId="{DDCED1B3-8745-4108-B752-43ECD1B4BC70}" type="sibTrans" cxnId="{D1ABCFBB-1829-4A3C-98B9-5DF52937A84B}">
      <dgm:prSet/>
      <dgm:spPr/>
      <dgm:t>
        <a:bodyPr/>
        <a:lstStyle/>
        <a:p>
          <a:endParaRPr lang="el-GR"/>
        </a:p>
      </dgm:t>
    </dgm:pt>
    <dgm:pt modelId="{2C70A45E-2542-4C69-8862-A8FEC344CE1B}">
      <dgm:prSet custT="1"/>
      <dgm:spPr/>
      <dgm:t>
        <a:bodyPr/>
        <a:lstStyle/>
        <a:p>
          <a:pPr marL="114300"/>
          <a:endParaRPr lang="el-GR" sz="1400" b="1" i="0" u="none" dirty="0" smtClean="0"/>
        </a:p>
      </dgm:t>
    </dgm:pt>
    <dgm:pt modelId="{608C90E3-7EC6-4EE7-BBFD-15E7E0D47B63}" type="parTrans" cxnId="{88B473FF-5392-4AEF-AAEA-7BCEE6E5BB1A}">
      <dgm:prSet/>
      <dgm:spPr/>
      <dgm:t>
        <a:bodyPr/>
        <a:lstStyle/>
        <a:p>
          <a:endParaRPr lang="el-GR"/>
        </a:p>
      </dgm:t>
    </dgm:pt>
    <dgm:pt modelId="{0EBE57D4-D524-44D5-9AAA-0809178A5D69}" type="sibTrans" cxnId="{88B473FF-5392-4AEF-AAEA-7BCEE6E5BB1A}">
      <dgm:prSet/>
      <dgm:spPr/>
      <dgm:t>
        <a:bodyPr/>
        <a:lstStyle/>
        <a:p>
          <a:endParaRPr lang="el-GR"/>
        </a:p>
      </dgm:t>
    </dgm:pt>
    <dgm:pt modelId="{2DA2E7A5-6EA8-4011-8199-02EAC8D7FBBE}">
      <dgm:prSet custT="1"/>
      <dgm:spPr/>
      <dgm:t>
        <a:bodyPr/>
        <a:lstStyle/>
        <a:p>
          <a:pPr marL="114300"/>
          <a:r>
            <a:rPr lang="el-GR" sz="1400" b="1" i="0" u="none" dirty="0" smtClean="0">
              <a:solidFill>
                <a:srgbClr val="FF0000"/>
              </a:solidFill>
            </a:rPr>
            <a:t>Κ206</a:t>
          </a:r>
          <a:r>
            <a:rPr lang="el-GR" sz="1400" b="1" i="0" u="none" dirty="0" smtClean="0"/>
            <a:t> </a:t>
          </a:r>
          <a:r>
            <a:rPr lang="el-GR" sz="1300" b="1" i="0" u="none" dirty="0" smtClean="0"/>
            <a:t>Συμβάσεις που έχουν υπογραφεί για την υλοποίηση των έργων </a:t>
          </a:r>
          <a:endParaRPr lang="el-GR" sz="1300" dirty="0"/>
        </a:p>
      </dgm:t>
    </dgm:pt>
    <dgm:pt modelId="{ABE585ED-63D9-4CBA-A7C5-E67C4DE21A61}" type="parTrans" cxnId="{3974C42F-44AD-4549-9CF7-0822B1147C91}">
      <dgm:prSet/>
      <dgm:spPr/>
      <dgm:t>
        <a:bodyPr/>
        <a:lstStyle/>
        <a:p>
          <a:endParaRPr lang="el-GR"/>
        </a:p>
      </dgm:t>
    </dgm:pt>
    <dgm:pt modelId="{379FE314-4B56-474B-A7C9-B35235018657}" type="sibTrans" cxnId="{3974C42F-44AD-4549-9CF7-0822B1147C91}">
      <dgm:prSet/>
      <dgm:spPr/>
      <dgm:t>
        <a:bodyPr/>
        <a:lstStyle/>
        <a:p>
          <a:endParaRPr lang="el-GR"/>
        </a:p>
      </dgm:t>
    </dgm:pt>
    <dgm:pt modelId="{9FB2323C-B73F-42AE-AB90-35D035EC89C8}">
      <dgm:prSet custT="1"/>
      <dgm:spPr/>
      <dgm:t>
        <a:bodyPr/>
        <a:lstStyle/>
        <a:p>
          <a:pPr marL="288000"/>
          <a:r>
            <a:rPr lang="el-GR" sz="1200" b="0" dirty="0" smtClean="0">
              <a:solidFill>
                <a:schemeClr val="tx1"/>
              </a:solidFill>
            </a:rPr>
            <a:t>Ορόσημο 2018</a:t>
          </a:r>
          <a:r>
            <a:rPr lang="el-GR" sz="1200" b="1" dirty="0" smtClean="0">
              <a:solidFill>
                <a:schemeClr val="tx1"/>
              </a:solidFill>
            </a:rPr>
            <a:t>:  </a:t>
          </a:r>
          <a:r>
            <a:rPr lang="el-GR" sz="1200" b="1" dirty="0" smtClean="0">
              <a:solidFill>
                <a:srgbClr val="FF0000"/>
              </a:solidFill>
            </a:rPr>
            <a:t>10 συμβάσεις				</a:t>
          </a:r>
          <a:r>
            <a:rPr lang="el-GR" sz="1200" b="1" dirty="0" smtClean="0">
              <a:solidFill>
                <a:schemeClr val="tx1"/>
              </a:solidFill>
            </a:rPr>
            <a:t>Επίτευξη:</a:t>
          </a:r>
          <a:r>
            <a:rPr lang="el-GR" sz="1200" dirty="0" smtClean="0">
              <a:solidFill>
                <a:srgbClr val="FF0000"/>
              </a:solidFill>
            </a:rPr>
            <a:t> </a:t>
          </a:r>
          <a:r>
            <a:rPr lang="el-GR" sz="1200" b="1" dirty="0" smtClean="0">
              <a:solidFill>
                <a:srgbClr val="FF0000"/>
              </a:solidFill>
            </a:rPr>
            <a:t>310% </a:t>
          </a:r>
          <a:r>
            <a:rPr lang="el-GR" sz="1200" b="0" dirty="0" smtClean="0">
              <a:solidFill>
                <a:schemeClr val="tx1"/>
              </a:solidFill>
            </a:rPr>
            <a:t>(31 συμβάσεις)</a:t>
          </a:r>
          <a:endParaRPr lang="el-GR" sz="1400" b="1" i="0" u="none" dirty="0" smtClean="0">
            <a:solidFill>
              <a:srgbClr val="FF0000"/>
            </a:solidFill>
          </a:endParaRPr>
        </a:p>
      </dgm:t>
    </dgm:pt>
    <dgm:pt modelId="{3B492D57-04F3-44D9-B860-763DCA0890D7}" type="parTrans" cxnId="{AD16899D-2B0A-4701-9119-1B94F621EA40}">
      <dgm:prSet/>
      <dgm:spPr/>
      <dgm:t>
        <a:bodyPr/>
        <a:lstStyle/>
        <a:p>
          <a:endParaRPr lang="el-GR"/>
        </a:p>
      </dgm:t>
    </dgm:pt>
    <dgm:pt modelId="{AB9AD082-C82B-4E71-A737-260E5A816D54}" type="sibTrans" cxnId="{AD16899D-2B0A-4701-9119-1B94F621EA40}">
      <dgm:prSet/>
      <dgm:spPr/>
      <dgm:t>
        <a:bodyPr/>
        <a:lstStyle/>
        <a:p>
          <a:endParaRPr lang="el-GR"/>
        </a:p>
      </dgm:t>
    </dgm:pt>
    <dgm:pt modelId="{B0C50CD3-790A-4FCB-A516-03BD2EB6AADA}">
      <dgm:prSet phldrT="[Κείμενο]" custT="1"/>
      <dgm:spPr/>
      <dgm:t>
        <a:bodyPr/>
        <a:lstStyle/>
        <a:p>
          <a:pPr marL="114300"/>
          <a:r>
            <a:rPr lang="el-GR" sz="1400" b="1" dirty="0" smtClean="0"/>
            <a:t>CO19 - </a:t>
          </a:r>
          <a:r>
            <a:rPr lang="el-GR" sz="1300" b="1" dirty="0" smtClean="0"/>
            <a:t>Επεξεργασία λυμάτων: Πρόσθετος πληθυσμός που εξυπηρετείται από βελτιωμένη επεξεργασία λυμάτων</a:t>
          </a:r>
          <a:endParaRPr lang="el-GR" sz="1300" dirty="0"/>
        </a:p>
      </dgm:t>
    </dgm:pt>
    <dgm:pt modelId="{DB5D1749-DA6C-435C-A2B0-057C6CD6A122}" type="parTrans" cxnId="{EBD091EB-B51F-47E4-A92E-954F84025AF2}">
      <dgm:prSet/>
      <dgm:spPr/>
    </dgm:pt>
    <dgm:pt modelId="{DF6E0E56-8C75-4067-8D1C-7B14AD122F61}" type="sibTrans" cxnId="{EBD091EB-B51F-47E4-A92E-954F84025AF2}">
      <dgm:prSet/>
      <dgm:spPr/>
    </dgm:pt>
    <dgm:pt modelId="{D47BA352-9294-481C-B407-8D42516C8CD3}">
      <dgm:prSet custT="1"/>
      <dgm:spPr/>
      <dgm:t>
        <a:bodyPr/>
        <a:lstStyle/>
        <a:p>
          <a:pPr marL="114300"/>
          <a:r>
            <a:rPr lang="el-GR" sz="1400" b="1" i="0" u="none" dirty="0" smtClean="0">
              <a:solidFill>
                <a:srgbClr val="FF0000"/>
              </a:solidFill>
            </a:rPr>
            <a:t>K395</a:t>
          </a:r>
          <a:r>
            <a:rPr lang="el-GR" sz="1400" b="1" i="0" u="none" dirty="0" smtClean="0"/>
            <a:t> </a:t>
          </a:r>
          <a:r>
            <a:rPr lang="el-GR" sz="1300" b="1" i="0" u="none" dirty="0" smtClean="0"/>
            <a:t>Αριθμός υπογεγραμμένων συμβάσεων για έργα επεξεργασίας λυμάτων</a:t>
          </a:r>
          <a:endParaRPr lang="el-GR" sz="1300" dirty="0"/>
        </a:p>
      </dgm:t>
    </dgm:pt>
    <dgm:pt modelId="{7955EC5C-E0B6-42AA-A8AE-6CDAF0141417}" type="parTrans" cxnId="{E362DC77-0B53-415F-8B1A-91831B2CF1C6}">
      <dgm:prSet/>
      <dgm:spPr/>
    </dgm:pt>
    <dgm:pt modelId="{249A4403-1D26-4EF4-8C2C-37ACC812AD2E}" type="sibTrans" cxnId="{E362DC77-0B53-415F-8B1A-91831B2CF1C6}">
      <dgm:prSet/>
      <dgm:spPr/>
    </dgm:pt>
    <dgm:pt modelId="{DADA695E-FDC5-4DEB-A751-36E543698998}">
      <dgm:prSet phldrT="[Κείμενο]" custT="1"/>
      <dgm:spPr/>
      <dgm:t>
        <a:bodyPr/>
        <a:lstStyle/>
        <a:p>
          <a:pPr marL="288000"/>
          <a:r>
            <a:rPr lang="el-GR" sz="1200" b="0" dirty="0" smtClean="0"/>
            <a:t>Έργα διαχείρισης αστικών στερεών αποβλήτων αρμοδιότητας ΕΥΔ/ΕΠ-ΥΜΕΠΕΡΑΑ</a:t>
          </a:r>
        </a:p>
      </dgm:t>
    </dgm:pt>
    <dgm:pt modelId="{A4F2781B-612E-492D-8F22-46AE072DDC21}" type="sibTrans" cxnId="{5E6213FC-1407-4FE0-8A1F-02D1E067DB8E}">
      <dgm:prSet/>
      <dgm:spPr/>
      <dgm:t>
        <a:bodyPr/>
        <a:lstStyle/>
        <a:p>
          <a:endParaRPr lang="el-GR"/>
        </a:p>
      </dgm:t>
    </dgm:pt>
    <dgm:pt modelId="{9C059E0C-0460-4A25-8BF0-C26A02949954}" type="parTrans" cxnId="{5E6213FC-1407-4FE0-8A1F-02D1E067DB8E}">
      <dgm:prSet/>
      <dgm:spPr/>
      <dgm:t>
        <a:bodyPr/>
        <a:lstStyle/>
        <a:p>
          <a:endParaRPr lang="el-GR"/>
        </a:p>
      </dgm:t>
    </dgm:pt>
    <dgm:pt modelId="{0DED719D-1389-4261-BB45-AE55CC944E76}">
      <dgm:prSet phldrT="[Κείμενο]" custT="1"/>
      <dgm:spPr/>
      <dgm:t>
        <a:bodyPr/>
        <a:lstStyle/>
        <a:p>
          <a:pPr marL="288000"/>
          <a:r>
            <a:rPr lang="el-GR" sz="1200" b="0" dirty="0" smtClean="0"/>
            <a:t>Τιμή στόχος 2023: 3.688 τον/έτος</a:t>
          </a:r>
        </a:p>
      </dgm:t>
    </dgm:pt>
    <dgm:pt modelId="{C46E926A-DA72-4817-B338-E301C9B8A806}" type="parTrans" cxnId="{D0F982CF-1BB8-42AD-BBFE-EACBDB22216E}">
      <dgm:prSet/>
      <dgm:spPr/>
    </dgm:pt>
    <dgm:pt modelId="{8C91B25F-A051-4215-A99F-25CCCC9944E3}" type="sibTrans" cxnId="{D0F982CF-1BB8-42AD-BBFE-EACBDB22216E}">
      <dgm:prSet/>
      <dgm:spPr/>
    </dgm:pt>
    <dgm:pt modelId="{D4DBE43B-1259-43E9-8FBD-918214526632}">
      <dgm:prSet phldrT="[Κείμενο]" custT="1"/>
      <dgm:spPr/>
      <dgm:t>
        <a:bodyPr/>
        <a:lstStyle/>
        <a:p>
          <a:pPr marL="288000"/>
          <a:r>
            <a:rPr lang="el-GR" sz="1200" b="0" dirty="0" smtClean="0"/>
            <a:t>Έργα</a:t>
          </a:r>
          <a:r>
            <a:rPr lang="el-GR" sz="1200" b="1" dirty="0" smtClean="0"/>
            <a:t> </a:t>
          </a:r>
          <a:r>
            <a:rPr lang="el-GR" sz="1200" b="0" dirty="0" smtClean="0"/>
            <a:t>διαχείρισης λυμάτων αρμοδιότητας ΕΥΔ/ΕΠ-ΥΜΕΠΕΡΑΑ</a:t>
          </a:r>
          <a:endParaRPr lang="el-GR" sz="1200" dirty="0"/>
        </a:p>
      </dgm:t>
    </dgm:pt>
    <dgm:pt modelId="{D3E88678-3E54-4083-A7A0-0F08295EAC09}" type="parTrans" cxnId="{440C78BD-479F-406B-9B52-22BAE3EEB6C3}">
      <dgm:prSet/>
      <dgm:spPr/>
    </dgm:pt>
    <dgm:pt modelId="{AE60B833-CE10-4040-A18F-FB100E4AF9DA}" type="sibTrans" cxnId="{440C78BD-479F-406B-9B52-22BAE3EEB6C3}">
      <dgm:prSet/>
      <dgm:spPr/>
    </dgm:pt>
    <dgm:pt modelId="{0C387F31-707F-4412-96A7-5E8FBE110AA8}">
      <dgm:prSet phldrT="[Κείμενο]" custT="1"/>
      <dgm:spPr/>
      <dgm:t>
        <a:bodyPr/>
        <a:lstStyle/>
        <a:p>
          <a:pPr marL="288000"/>
          <a:r>
            <a:rPr lang="el-GR" sz="1200" b="0" dirty="0" smtClean="0"/>
            <a:t>Τιμή στόχος 2023: 70.000 </a:t>
          </a:r>
          <a:r>
            <a:rPr lang="el-GR" sz="1200" b="0" dirty="0" err="1" smtClean="0"/>
            <a:t>ι.κ</a:t>
          </a:r>
          <a:r>
            <a:rPr lang="el-GR" sz="1200" b="0" dirty="0" smtClean="0"/>
            <a:t>.</a:t>
          </a:r>
          <a:endParaRPr lang="el-GR" sz="1200" dirty="0"/>
        </a:p>
      </dgm:t>
    </dgm:pt>
    <dgm:pt modelId="{234F0778-BCB5-4E46-B36E-3A1347E63DC9}" type="parTrans" cxnId="{0F11E6DA-551E-4E7E-BAC0-247096A5809D}">
      <dgm:prSet/>
      <dgm:spPr/>
    </dgm:pt>
    <dgm:pt modelId="{3BAF231E-0BFF-44BE-9DA8-16857FA03D7E}" type="sibTrans" cxnId="{0F11E6DA-551E-4E7E-BAC0-247096A5809D}">
      <dgm:prSet/>
      <dgm:spPr/>
    </dgm:pt>
    <dgm:pt modelId="{4C30F28B-B70E-41DF-91CD-803B9F01392D}">
      <dgm:prSet phldrT="[Κείμενο]" custT="1"/>
      <dgm:spPr/>
      <dgm:t>
        <a:bodyPr/>
        <a:lstStyle/>
        <a:p>
          <a:pPr marL="288000"/>
          <a:r>
            <a:rPr lang="el-GR" sz="1200" b="1" dirty="0" smtClean="0">
              <a:solidFill>
                <a:srgbClr val="FF0000"/>
              </a:solidFill>
            </a:rPr>
            <a:t>ΠΜ </a:t>
          </a:r>
          <a:r>
            <a:rPr lang="el-GR" sz="1200" b="0" dirty="0" smtClean="0">
              <a:solidFill>
                <a:schemeClr val="tx1"/>
              </a:solidFill>
            </a:rPr>
            <a:t>- Ορόσημο 2018: </a:t>
          </a:r>
          <a:r>
            <a:rPr lang="el-GR" sz="1200" b="1" dirty="0" smtClean="0">
              <a:solidFill>
                <a:srgbClr val="FF0000"/>
              </a:solidFill>
            </a:rPr>
            <a:t>15,6 Μ€				</a:t>
          </a:r>
          <a:r>
            <a:rPr lang="el-GR" sz="1200" b="1" dirty="0" smtClean="0">
              <a:solidFill>
                <a:schemeClr val="tx1"/>
              </a:solidFill>
            </a:rPr>
            <a:t>Επίτευξη:</a:t>
          </a:r>
          <a:r>
            <a:rPr lang="el-GR" sz="1200" dirty="0" smtClean="0">
              <a:solidFill>
                <a:srgbClr val="FF0000"/>
              </a:solidFill>
            </a:rPr>
            <a:t> </a:t>
          </a:r>
          <a:r>
            <a:rPr lang="el-GR" sz="1200" b="1" dirty="0" smtClean="0">
              <a:solidFill>
                <a:srgbClr val="FF0000"/>
              </a:solidFill>
            </a:rPr>
            <a:t>179% </a:t>
          </a:r>
          <a:r>
            <a:rPr lang="el-GR" sz="1200" b="0" dirty="0" smtClean="0">
              <a:solidFill>
                <a:schemeClr val="tx1"/>
              </a:solidFill>
            </a:rPr>
            <a:t>(28 Μ€)</a:t>
          </a:r>
          <a:endParaRPr lang="el-GR" sz="1200" b="1" dirty="0">
            <a:solidFill>
              <a:srgbClr val="FF0000"/>
            </a:solidFill>
          </a:endParaRPr>
        </a:p>
      </dgm:t>
    </dgm:pt>
    <dgm:pt modelId="{467FD77A-0457-448A-8F75-3ED89ECC8B16}" type="parTrans" cxnId="{21999288-D61E-4906-A17E-D8182F628CCB}">
      <dgm:prSet/>
      <dgm:spPr/>
    </dgm:pt>
    <dgm:pt modelId="{D8E5168D-0103-4A68-82C3-E60BF9292485}" type="sibTrans" cxnId="{21999288-D61E-4906-A17E-D8182F628CCB}">
      <dgm:prSet/>
      <dgm:spPr/>
    </dgm:pt>
    <dgm:pt modelId="{D7F6E96F-3837-42DA-9ECB-08D63D781477}">
      <dgm:prSet custT="1"/>
      <dgm:spPr/>
      <dgm:t>
        <a:bodyPr/>
        <a:lstStyle/>
        <a:p>
          <a:pPr marL="288000"/>
          <a:r>
            <a:rPr lang="el-GR" sz="1200" b="0" dirty="0" smtClean="0">
              <a:solidFill>
                <a:schemeClr val="tx1"/>
              </a:solidFill>
            </a:rPr>
            <a:t>Ορόσημο 2018</a:t>
          </a:r>
          <a:r>
            <a:rPr lang="el-GR" sz="1200" b="1" dirty="0" smtClean="0">
              <a:solidFill>
                <a:schemeClr val="tx1"/>
              </a:solidFill>
            </a:rPr>
            <a:t>: </a:t>
          </a:r>
          <a:r>
            <a:rPr lang="el-GR" sz="1200" b="1" dirty="0" smtClean="0">
              <a:solidFill>
                <a:srgbClr val="FF0000"/>
              </a:solidFill>
            </a:rPr>
            <a:t>2 συμβάσεις					</a:t>
          </a:r>
          <a:r>
            <a:rPr lang="el-GR" sz="1200" b="1" dirty="0" smtClean="0">
              <a:solidFill>
                <a:schemeClr val="tx1"/>
              </a:solidFill>
            </a:rPr>
            <a:t>Επίτευξη:</a:t>
          </a:r>
          <a:r>
            <a:rPr lang="el-GR" sz="1200" dirty="0" smtClean="0">
              <a:solidFill>
                <a:srgbClr val="FF0000"/>
              </a:solidFill>
            </a:rPr>
            <a:t> </a:t>
          </a:r>
          <a:r>
            <a:rPr lang="el-GR" sz="1200" b="1" dirty="0" smtClean="0">
              <a:solidFill>
                <a:srgbClr val="FF0000"/>
              </a:solidFill>
            </a:rPr>
            <a:t>0%</a:t>
          </a:r>
          <a:endParaRPr lang="el-GR" sz="1400" b="1" i="0" u="none" dirty="0" smtClean="0">
            <a:solidFill>
              <a:srgbClr val="FF0000"/>
            </a:solidFill>
          </a:endParaRPr>
        </a:p>
      </dgm:t>
    </dgm:pt>
    <dgm:pt modelId="{E56C7C54-757C-48F8-B106-7042D3544F8B}" type="sibTrans" cxnId="{B6F8EA3A-7B3E-4138-B031-85C686D663DD}">
      <dgm:prSet/>
      <dgm:spPr/>
      <dgm:t>
        <a:bodyPr/>
        <a:lstStyle/>
        <a:p>
          <a:endParaRPr lang="el-GR"/>
        </a:p>
      </dgm:t>
    </dgm:pt>
    <dgm:pt modelId="{02CE1DA7-E192-482A-818F-AD99AD7975F3}" type="parTrans" cxnId="{B6F8EA3A-7B3E-4138-B031-85C686D663DD}">
      <dgm:prSet/>
      <dgm:spPr/>
      <dgm:t>
        <a:bodyPr/>
        <a:lstStyle/>
        <a:p>
          <a:endParaRPr lang="el-GR"/>
        </a:p>
      </dgm:t>
    </dgm:pt>
    <dgm:pt modelId="{53DDE8D4-096B-4F4C-82A7-B70F94F8AB15}" type="pres">
      <dgm:prSet presAssocID="{9E28245C-4892-4215-8471-798B60DEF35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FDB0FF7-8D0F-44AF-A43A-5CD524A7FC87}" type="pres">
      <dgm:prSet presAssocID="{41F87CE0-9DD1-4FBD-B130-326A5071174A}" presName="linNode" presStyleCnt="0"/>
      <dgm:spPr/>
    </dgm:pt>
    <dgm:pt modelId="{EBFAAC29-E14B-46C6-B518-215351A73139}" type="pres">
      <dgm:prSet presAssocID="{41F87CE0-9DD1-4FBD-B130-326A5071174A}" presName="parentText" presStyleLbl="node1" presStyleIdx="0" presStyleCnt="3" custScaleX="47870" custLinFactNeighborX="-9438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7E0105B-5A74-4860-A10C-D01011236A1D}" type="pres">
      <dgm:prSet presAssocID="{41F87CE0-9DD1-4FBD-B130-326A5071174A}" presName="descendantText" presStyleLbl="alignAccFollowNode1" presStyleIdx="0" presStyleCnt="3" custScaleX="15633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1C35121-E03F-467E-8E10-C25E5B36CA3C}" type="pres">
      <dgm:prSet presAssocID="{9EE8F260-FB06-4224-8953-FEB83264E9C9}" presName="sp" presStyleCnt="0"/>
      <dgm:spPr/>
    </dgm:pt>
    <dgm:pt modelId="{848A55A7-E0E2-4FC1-94B0-18738C1A5B96}" type="pres">
      <dgm:prSet presAssocID="{B0257F09-E1A1-41EE-9E36-ED37240B9273}" presName="linNode" presStyleCnt="0"/>
      <dgm:spPr/>
    </dgm:pt>
    <dgm:pt modelId="{893905E1-B8D9-4541-ABE8-AC367E0B9D56}" type="pres">
      <dgm:prSet presAssocID="{B0257F09-E1A1-41EE-9E36-ED37240B9273}" presName="parentText" presStyleLbl="node1" presStyleIdx="1" presStyleCnt="3" custScaleX="47870" custScaleY="152947" custLinFactNeighborX="-9438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4E265D5-5E96-4DF3-A835-31E938740FEC}" type="pres">
      <dgm:prSet presAssocID="{B0257F09-E1A1-41EE-9E36-ED37240B9273}" presName="descendantText" presStyleLbl="alignAccFollowNode1" presStyleIdx="1" presStyleCnt="3" custScaleX="156338" custScaleY="18891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3140478-9F8A-4047-B676-8117712675A2}" type="pres">
      <dgm:prSet presAssocID="{F0CFC88D-4781-4591-835F-F46EAC32A103}" presName="sp" presStyleCnt="0"/>
      <dgm:spPr/>
    </dgm:pt>
    <dgm:pt modelId="{CA6F1632-9C8B-4FE3-860E-1F47F54EE479}" type="pres">
      <dgm:prSet presAssocID="{C8F6ED4A-65EE-4615-A006-CC108EA79D53}" presName="linNode" presStyleCnt="0"/>
      <dgm:spPr/>
    </dgm:pt>
    <dgm:pt modelId="{9A7E2D40-B884-464B-B5A9-69BE4B70B31D}" type="pres">
      <dgm:prSet presAssocID="{C8F6ED4A-65EE-4615-A006-CC108EA79D53}" presName="parentText" presStyleLbl="node1" presStyleIdx="2" presStyleCnt="3" custScaleX="47870" custScaleY="116139" custLinFactNeighborX="-9438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679D996-1D36-4D36-9B12-BCDECD29C0FD}" type="pres">
      <dgm:prSet presAssocID="{C8F6ED4A-65EE-4615-A006-CC108EA79D53}" presName="descendantText" presStyleLbl="alignAccFollowNode1" presStyleIdx="2" presStyleCnt="3" custScaleX="156338" custScaleY="12399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94876369-4BE6-4A77-A3B0-345DE0B618C1}" type="presOf" srcId="{D7F6E96F-3837-42DA-9ECB-08D63D781477}" destId="{6679D996-1D36-4D36-9B12-BCDECD29C0FD}" srcOrd="0" destOrd="2" presId="urn:microsoft.com/office/officeart/2005/8/layout/vList5"/>
    <dgm:cxn modelId="{566671D9-4001-4964-A87D-FCB6A31EE461}" type="presOf" srcId="{0C387F31-707F-4412-96A7-5E8FBE110AA8}" destId="{94E265D5-5E96-4DF3-A835-31E938740FEC}" srcOrd="0" destOrd="5" presId="urn:microsoft.com/office/officeart/2005/8/layout/vList5"/>
    <dgm:cxn modelId="{B4058485-27A3-4FE9-8799-4B5CA76ADE90}" type="presOf" srcId="{8A40B398-DF53-439A-8C24-A2056175DD29}" destId="{6679D996-1D36-4D36-9B12-BCDECD29C0FD}" srcOrd="0" destOrd="0" presId="urn:microsoft.com/office/officeart/2005/8/layout/vList5"/>
    <dgm:cxn modelId="{DDEF60EB-C61B-472D-AAE4-76400290BEDB}" srcId="{9E28245C-4892-4215-8471-798B60DEF35B}" destId="{B0257F09-E1A1-41EE-9E36-ED37240B9273}" srcOrd="1" destOrd="0" parTransId="{3D80666D-A83A-4D9D-AC2E-D0E39E759776}" sibTransId="{F0CFC88D-4781-4591-835F-F46EAC32A103}"/>
    <dgm:cxn modelId="{D0F982CF-1BB8-42AD-BBFE-EACBDB22216E}" srcId="{B0257F09-E1A1-41EE-9E36-ED37240B9273}" destId="{0DED719D-1389-4261-BB45-AE55CC944E76}" srcOrd="2" destOrd="0" parTransId="{C46E926A-DA72-4817-B338-E301C9B8A806}" sibTransId="{8C91B25F-A051-4215-A99F-25CCCC9944E3}"/>
    <dgm:cxn modelId="{645979F2-B0B3-4139-AC85-0C249A6BC481}" type="presOf" srcId="{2DA2E7A5-6EA8-4011-8199-02EAC8D7FBBE}" destId="{6679D996-1D36-4D36-9B12-BCDECD29C0FD}" srcOrd="0" destOrd="1" presId="urn:microsoft.com/office/officeart/2005/8/layout/vList5"/>
    <dgm:cxn modelId="{481CD599-09A1-42BC-94A4-916A1FF3BE0E}" type="presOf" srcId="{D4DBE43B-1259-43E9-8FBD-918214526632}" destId="{94E265D5-5E96-4DF3-A835-31E938740FEC}" srcOrd="0" destOrd="4" presId="urn:microsoft.com/office/officeart/2005/8/layout/vList5"/>
    <dgm:cxn modelId="{497D08F4-66DF-485D-AA2F-EE336FD74454}" type="presOf" srcId="{9FB2323C-B73F-42AE-AB90-35D035EC89C8}" destId="{6679D996-1D36-4D36-9B12-BCDECD29C0FD}" srcOrd="0" destOrd="4" presId="urn:microsoft.com/office/officeart/2005/8/layout/vList5"/>
    <dgm:cxn modelId="{F4A49B94-2795-48B1-B865-B6B0FFB0554C}" srcId="{9E28245C-4892-4215-8471-798B60DEF35B}" destId="{41F87CE0-9DD1-4FBD-B130-326A5071174A}" srcOrd="0" destOrd="0" parTransId="{42D3CC1C-B075-4C4F-A8C9-4985D6A84D53}" sibTransId="{9EE8F260-FB06-4224-8953-FEB83264E9C9}"/>
    <dgm:cxn modelId="{1E718A19-8CA0-4E56-BC17-C5D7EAB622CD}" type="presOf" srcId="{0DED719D-1389-4261-BB45-AE55CC944E76}" destId="{94E265D5-5E96-4DF3-A835-31E938740FEC}" srcOrd="0" destOrd="2" presId="urn:microsoft.com/office/officeart/2005/8/layout/vList5"/>
    <dgm:cxn modelId="{EF433A01-48C9-4355-9909-2CB2B9B28D48}" type="presOf" srcId="{B0257F09-E1A1-41EE-9E36-ED37240B9273}" destId="{893905E1-B8D9-4541-ABE8-AC367E0B9D56}" srcOrd="0" destOrd="0" presId="urn:microsoft.com/office/officeart/2005/8/layout/vList5"/>
    <dgm:cxn modelId="{4A68A7A3-0A27-495A-AF9C-46348441505F}" type="presOf" srcId="{2295DC55-BB27-4A2A-BE30-A0DDCAF0B06A}" destId="{F7E0105B-5A74-4860-A10C-D01011236A1D}" srcOrd="0" destOrd="1" presId="urn:microsoft.com/office/officeart/2005/8/layout/vList5"/>
    <dgm:cxn modelId="{0F11E6DA-551E-4E7E-BAC0-247096A5809D}" srcId="{B0257F09-E1A1-41EE-9E36-ED37240B9273}" destId="{0C387F31-707F-4412-96A7-5E8FBE110AA8}" srcOrd="5" destOrd="0" parTransId="{234F0778-BCB5-4E46-B36E-3A1347E63DC9}" sibTransId="{3BAF231E-0BFF-44BE-9DA8-16857FA03D7E}"/>
    <dgm:cxn modelId="{88EACCC8-5CCC-4DDF-B949-C7AC0FEEAF47}" type="presOf" srcId="{9E28245C-4892-4215-8471-798B60DEF35B}" destId="{53DDE8D4-096B-4F4C-82A7-B70F94F8AB15}" srcOrd="0" destOrd="0" presId="urn:microsoft.com/office/officeart/2005/8/layout/vList5"/>
    <dgm:cxn modelId="{913824C5-0BE5-4584-B33D-BB0551821082}" srcId="{B0257F09-E1A1-41EE-9E36-ED37240B9273}" destId="{DAEA3606-50BC-475B-A26A-22EF3954F38B}" srcOrd="0" destOrd="0" parTransId="{4814159D-4EBC-42BD-B01A-6B85C5291484}" sibTransId="{E2460B89-8D53-4683-B8A7-CBC319DCC9BD}"/>
    <dgm:cxn modelId="{35490AD2-77C6-4394-8FD1-2B394B05C0DD}" srcId="{9E28245C-4892-4215-8471-798B60DEF35B}" destId="{C8F6ED4A-65EE-4615-A006-CC108EA79D53}" srcOrd="2" destOrd="0" parTransId="{5329C084-0768-4B4A-95DB-52BF9A9EA079}" sibTransId="{CCC8B752-068F-4468-84FA-CAD2D756A933}"/>
    <dgm:cxn modelId="{440C78BD-479F-406B-9B52-22BAE3EEB6C3}" srcId="{B0257F09-E1A1-41EE-9E36-ED37240B9273}" destId="{D4DBE43B-1259-43E9-8FBD-918214526632}" srcOrd="4" destOrd="0" parTransId="{D3E88678-3E54-4083-A7A0-0F08295EAC09}" sibTransId="{AE60B833-CE10-4040-A18F-FB100E4AF9DA}"/>
    <dgm:cxn modelId="{24BC2383-A335-43B7-BCF0-C66A8E18CB6B}" type="presOf" srcId="{A2FCAAAE-A3C1-443C-BB21-B7516E70B324}" destId="{F7E0105B-5A74-4860-A10C-D01011236A1D}" srcOrd="0" destOrd="0" presId="urn:microsoft.com/office/officeart/2005/8/layout/vList5"/>
    <dgm:cxn modelId="{AD16899D-2B0A-4701-9119-1B94F621EA40}" srcId="{C8F6ED4A-65EE-4615-A006-CC108EA79D53}" destId="{9FB2323C-B73F-42AE-AB90-35D035EC89C8}" srcOrd="4" destOrd="0" parTransId="{3B492D57-04F3-44D9-B860-763DCA0890D7}" sibTransId="{AB9AD082-C82B-4E71-A737-260E5A816D54}"/>
    <dgm:cxn modelId="{9DBB8080-B3A0-435B-86C2-B1CBDED34068}" type="presOf" srcId="{DAEA3606-50BC-475B-A26A-22EF3954F38B}" destId="{94E265D5-5E96-4DF3-A835-31E938740FEC}" srcOrd="0" destOrd="0" presId="urn:microsoft.com/office/officeart/2005/8/layout/vList5"/>
    <dgm:cxn modelId="{E362DC77-0B53-415F-8B1A-91831B2CF1C6}" srcId="{C8F6ED4A-65EE-4615-A006-CC108EA79D53}" destId="{D47BA352-9294-481C-B407-8D42516C8CD3}" srcOrd="3" destOrd="0" parTransId="{7955EC5C-E0B6-42AA-A8AE-6CDAF0141417}" sibTransId="{249A4403-1D26-4EF4-8C2C-37ACC812AD2E}"/>
    <dgm:cxn modelId="{651C82E4-E255-4AE4-B999-7DA3A381CAD6}" type="presOf" srcId="{D47BA352-9294-481C-B407-8D42516C8CD3}" destId="{6679D996-1D36-4D36-9B12-BCDECD29C0FD}" srcOrd="0" destOrd="3" presId="urn:microsoft.com/office/officeart/2005/8/layout/vList5"/>
    <dgm:cxn modelId="{A7B06FFD-68A8-4182-B921-2B063BA91B6A}" type="presOf" srcId="{B0C50CD3-790A-4FCB-A516-03BD2EB6AADA}" destId="{94E265D5-5E96-4DF3-A835-31E938740FEC}" srcOrd="0" destOrd="3" presId="urn:microsoft.com/office/officeart/2005/8/layout/vList5"/>
    <dgm:cxn modelId="{8BE1F556-04C8-4550-ACCA-D9911E48F4F9}" srcId="{41F87CE0-9DD1-4FBD-B130-326A5071174A}" destId="{2295DC55-BB27-4A2A-BE30-A0DDCAF0B06A}" srcOrd="1" destOrd="0" parTransId="{3E154995-8358-42AE-8EB8-3246B3C40BBA}" sibTransId="{94CE5FFE-9F18-460A-8D89-D9AAB57B7039}"/>
    <dgm:cxn modelId="{B6F8EA3A-7B3E-4138-B031-85C686D663DD}" srcId="{C8F6ED4A-65EE-4615-A006-CC108EA79D53}" destId="{D7F6E96F-3837-42DA-9ECB-08D63D781477}" srcOrd="2" destOrd="0" parTransId="{02CE1DA7-E192-482A-818F-AD99AD7975F3}" sibTransId="{E56C7C54-757C-48F8-B106-7042D3544F8B}"/>
    <dgm:cxn modelId="{D1CC88D4-9F2E-4FE4-BA2F-8BABADA8FFA8}" type="presOf" srcId="{C8F6ED4A-65EE-4615-A006-CC108EA79D53}" destId="{9A7E2D40-B884-464B-B5A9-69BE4B70B31D}" srcOrd="0" destOrd="0" presId="urn:microsoft.com/office/officeart/2005/8/layout/vList5"/>
    <dgm:cxn modelId="{AB88ECF1-0008-4E55-8F75-B3F1457EE570}" type="presOf" srcId="{DADA695E-FDC5-4DEB-A751-36E543698998}" destId="{94E265D5-5E96-4DF3-A835-31E938740FEC}" srcOrd="0" destOrd="1" presId="urn:microsoft.com/office/officeart/2005/8/layout/vList5"/>
    <dgm:cxn modelId="{21999288-D61E-4906-A17E-D8182F628CCB}" srcId="{41F87CE0-9DD1-4FBD-B130-326A5071174A}" destId="{4C30F28B-B70E-41DF-91CD-803B9F01392D}" srcOrd="2" destOrd="0" parTransId="{467FD77A-0457-448A-8F75-3ED89ECC8B16}" sibTransId="{D8E5168D-0103-4A68-82C3-E60BF9292485}"/>
    <dgm:cxn modelId="{3974C42F-44AD-4549-9CF7-0822B1147C91}" srcId="{C8F6ED4A-65EE-4615-A006-CC108EA79D53}" destId="{2DA2E7A5-6EA8-4011-8199-02EAC8D7FBBE}" srcOrd="1" destOrd="0" parTransId="{ABE585ED-63D9-4CBA-A7C5-E67C4DE21A61}" sibTransId="{379FE314-4B56-474B-A7C9-B35235018657}"/>
    <dgm:cxn modelId="{E8C78B7B-37F1-44CE-9509-E838F7D6F5B6}" type="presOf" srcId="{41F87CE0-9DD1-4FBD-B130-326A5071174A}" destId="{EBFAAC29-E14B-46C6-B518-215351A73139}" srcOrd="0" destOrd="0" presId="urn:microsoft.com/office/officeart/2005/8/layout/vList5"/>
    <dgm:cxn modelId="{EBD091EB-B51F-47E4-A92E-954F84025AF2}" srcId="{B0257F09-E1A1-41EE-9E36-ED37240B9273}" destId="{B0C50CD3-790A-4FCB-A516-03BD2EB6AADA}" srcOrd="3" destOrd="0" parTransId="{DB5D1749-DA6C-435C-A2B0-057C6CD6A122}" sibTransId="{DF6E0E56-8C75-4067-8D1C-7B14AD122F61}"/>
    <dgm:cxn modelId="{6B447FC1-1A4A-49EA-89DA-E74975FFC9D4}" srcId="{41F87CE0-9DD1-4FBD-B130-326A5071174A}" destId="{A2FCAAAE-A3C1-443C-BB21-B7516E70B324}" srcOrd="0" destOrd="0" parTransId="{F078A5BB-EB2F-4292-9C42-B68DE97A44E0}" sibTransId="{BC254E74-7C79-4513-A6AC-1511EBCBB260}"/>
    <dgm:cxn modelId="{65E2836D-8D53-445E-895F-2BA745931B5A}" type="presOf" srcId="{2C70A45E-2542-4C69-8862-A8FEC344CE1B}" destId="{6679D996-1D36-4D36-9B12-BCDECD29C0FD}" srcOrd="0" destOrd="5" presId="urn:microsoft.com/office/officeart/2005/8/layout/vList5"/>
    <dgm:cxn modelId="{88B473FF-5392-4AEF-AAEA-7BCEE6E5BB1A}" srcId="{C8F6ED4A-65EE-4615-A006-CC108EA79D53}" destId="{2C70A45E-2542-4C69-8862-A8FEC344CE1B}" srcOrd="5" destOrd="0" parTransId="{608C90E3-7EC6-4EE7-BBFD-15E7E0D47B63}" sibTransId="{0EBE57D4-D524-44D5-9AAA-0809178A5D69}"/>
    <dgm:cxn modelId="{D1ABCFBB-1829-4A3C-98B9-5DF52937A84B}" srcId="{C8F6ED4A-65EE-4615-A006-CC108EA79D53}" destId="{8A40B398-DF53-439A-8C24-A2056175DD29}" srcOrd="0" destOrd="0" parTransId="{02E2EB6D-94A2-46C3-A919-6A1DB605CF7E}" sibTransId="{DDCED1B3-8745-4108-B752-43ECD1B4BC70}"/>
    <dgm:cxn modelId="{DDB4A779-8CDD-49ED-82F9-021BC653059E}" type="presOf" srcId="{4C30F28B-B70E-41DF-91CD-803B9F01392D}" destId="{F7E0105B-5A74-4860-A10C-D01011236A1D}" srcOrd="0" destOrd="2" presId="urn:microsoft.com/office/officeart/2005/8/layout/vList5"/>
    <dgm:cxn modelId="{5E6213FC-1407-4FE0-8A1F-02D1E067DB8E}" srcId="{B0257F09-E1A1-41EE-9E36-ED37240B9273}" destId="{DADA695E-FDC5-4DEB-A751-36E543698998}" srcOrd="1" destOrd="0" parTransId="{9C059E0C-0460-4A25-8BF0-C26A02949954}" sibTransId="{A4F2781B-612E-492D-8F22-46AE072DDC21}"/>
    <dgm:cxn modelId="{63DD1593-7CB2-403B-AD45-4AA54FE0A657}" type="presParOf" srcId="{53DDE8D4-096B-4F4C-82A7-B70F94F8AB15}" destId="{CFDB0FF7-8D0F-44AF-A43A-5CD524A7FC87}" srcOrd="0" destOrd="0" presId="urn:microsoft.com/office/officeart/2005/8/layout/vList5"/>
    <dgm:cxn modelId="{EEABEB0A-F097-479D-A519-A752A480449B}" type="presParOf" srcId="{CFDB0FF7-8D0F-44AF-A43A-5CD524A7FC87}" destId="{EBFAAC29-E14B-46C6-B518-215351A73139}" srcOrd="0" destOrd="0" presId="urn:microsoft.com/office/officeart/2005/8/layout/vList5"/>
    <dgm:cxn modelId="{3343410A-573F-4793-896E-729C7BD2035C}" type="presParOf" srcId="{CFDB0FF7-8D0F-44AF-A43A-5CD524A7FC87}" destId="{F7E0105B-5A74-4860-A10C-D01011236A1D}" srcOrd="1" destOrd="0" presId="urn:microsoft.com/office/officeart/2005/8/layout/vList5"/>
    <dgm:cxn modelId="{115C348F-B3FF-49C8-8AB8-66781242B790}" type="presParOf" srcId="{53DDE8D4-096B-4F4C-82A7-B70F94F8AB15}" destId="{41C35121-E03F-467E-8E10-C25E5B36CA3C}" srcOrd="1" destOrd="0" presId="urn:microsoft.com/office/officeart/2005/8/layout/vList5"/>
    <dgm:cxn modelId="{BCE1214D-E7FB-49DC-BC2D-04BFF2F8CF2E}" type="presParOf" srcId="{53DDE8D4-096B-4F4C-82A7-B70F94F8AB15}" destId="{848A55A7-E0E2-4FC1-94B0-18738C1A5B96}" srcOrd="2" destOrd="0" presId="urn:microsoft.com/office/officeart/2005/8/layout/vList5"/>
    <dgm:cxn modelId="{D9A5B54B-FD46-4112-9314-6B4B4982E75D}" type="presParOf" srcId="{848A55A7-E0E2-4FC1-94B0-18738C1A5B96}" destId="{893905E1-B8D9-4541-ABE8-AC367E0B9D56}" srcOrd="0" destOrd="0" presId="urn:microsoft.com/office/officeart/2005/8/layout/vList5"/>
    <dgm:cxn modelId="{B5BECDDE-6307-4362-B50E-79C81E649CB1}" type="presParOf" srcId="{848A55A7-E0E2-4FC1-94B0-18738C1A5B96}" destId="{94E265D5-5E96-4DF3-A835-31E938740FEC}" srcOrd="1" destOrd="0" presId="urn:microsoft.com/office/officeart/2005/8/layout/vList5"/>
    <dgm:cxn modelId="{7A0DE965-5766-409B-9086-3A69C1E999A7}" type="presParOf" srcId="{53DDE8D4-096B-4F4C-82A7-B70F94F8AB15}" destId="{D3140478-9F8A-4047-B676-8117712675A2}" srcOrd="3" destOrd="0" presId="urn:microsoft.com/office/officeart/2005/8/layout/vList5"/>
    <dgm:cxn modelId="{E98745F0-8696-4BDF-A2E7-EBCE7B85C5F3}" type="presParOf" srcId="{53DDE8D4-096B-4F4C-82A7-B70F94F8AB15}" destId="{CA6F1632-9C8B-4FE3-860E-1F47F54EE479}" srcOrd="4" destOrd="0" presId="urn:microsoft.com/office/officeart/2005/8/layout/vList5"/>
    <dgm:cxn modelId="{837AF5DF-7C6F-417F-AFB6-D3C0F16E18BC}" type="presParOf" srcId="{CA6F1632-9C8B-4FE3-860E-1F47F54EE479}" destId="{9A7E2D40-B884-464B-B5A9-69BE4B70B31D}" srcOrd="0" destOrd="0" presId="urn:microsoft.com/office/officeart/2005/8/layout/vList5"/>
    <dgm:cxn modelId="{E9400BDE-034C-4BF8-80A8-11C286DC462D}" type="presParOf" srcId="{CA6F1632-9C8B-4FE3-860E-1F47F54EE479}" destId="{6679D996-1D36-4D36-9B12-BCDECD29C0F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9E28245C-4892-4215-8471-798B60DEF35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41F87CE0-9DD1-4FBD-B130-326A5071174A}">
      <dgm:prSet phldrT="[Κείμενο]"/>
      <dgm:spPr/>
      <dgm:t>
        <a:bodyPr/>
        <a:lstStyle/>
        <a:p>
          <a:r>
            <a:rPr lang="el-GR" dirty="0" smtClean="0"/>
            <a:t>Οικονομικός Δείκτης </a:t>
          </a:r>
          <a:endParaRPr lang="el-GR" dirty="0"/>
        </a:p>
      </dgm:t>
    </dgm:pt>
    <dgm:pt modelId="{42D3CC1C-B075-4C4F-A8C9-4985D6A84D53}" type="parTrans" cxnId="{F4A49B94-2795-48B1-B865-B6B0FFB0554C}">
      <dgm:prSet/>
      <dgm:spPr/>
      <dgm:t>
        <a:bodyPr/>
        <a:lstStyle/>
        <a:p>
          <a:endParaRPr lang="el-GR"/>
        </a:p>
      </dgm:t>
    </dgm:pt>
    <dgm:pt modelId="{9EE8F260-FB06-4224-8953-FEB83264E9C9}" type="sibTrans" cxnId="{F4A49B94-2795-48B1-B865-B6B0FFB0554C}">
      <dgm:prSet/>
      <dgm:spPr/>
      <dgm:t>
        <a:bodyPr/>
        <a:lstStyle/>
        <a:p>
          <a:endParaRPr lang="el-GR"/>
        </a:p>
      </dgm:t>
    </dgm:pt>
    <dgm:pt modelId="{A2FCAAAE-A3C1-443C-BB21-B7516E70B324}">
      <dgm:prSet phldrT="[Κείμενο]" custT="1"/>
      <dgm:spPr/>
      <dgm:t>
        <a:bodyPr/>
        <a:lstStyle/>
        <a:p>
          <a:pPr marL="114300"/>
          <a:r>
            <a:rPr lang="en-US" sz="1400" b="1" dirty="0" smtClean="0">
              <a:solidFill>
                <a:srgbClr val="FF0000"/>
              </a:solidFill>
            </a:rPr>
            <a:t>F100 </a:t>
          </a:r>
          <a:r>
            <a:rPr lang="en-US" sz="1300" b="1" dirty="0" smtClean="0"/>
            <a:t>- </a:t>
          </a:r>
          <a:r>
            <a:rPr lang="el-GR" sz="1300" b="1" dirty="0" smtClean="0"/>
            <a:t>Ποσό Πιστοποιημένων Δαπανών </a:t>
          </a:r>
          <a:r>
            <a:rPr lang="el-GR" sz="1300" b="1" dirty="0" smtClean="0">
              <a:solidFill>
                <a:srgbClr val="FF0000"/>
              </a:solidFill>
            </a:rPr>
            <a:t>31/12/2018</a:t>
          </a:r>
          <a:endParaRPr lang="el-GR" sz="1300" b="1" dirty="0"/>
        </a:p>
      </dgm:t>
    </dgm:pt>
    <dgm:pt modelId="{F078A5BB-EB2F-4292-9C42-B68DE97A44E0}" type="parTrans" cxnId="{6B447FC1-1A4A-49EA-89DA-E74975FFC9D4}">
      <dgm:prSet/>
      <dgm:spPr/>
      <dgm:t>
        <a:bodyPr/>
        <a:lstStyle/>
        <a:p>
          <a:endParaRPr lang="el-GR"/>
        </a:p>
      </dgm:t>
    </dgm:pt>
    <dgm:pt modelId="{BC254E74-7C79-4513-A6AC-1511EBCBB260}" type="sibTrans" cxnId="{6B447FC1-1A4A-49EA-89DA-E74975FFC9D4}">
      <dgm:prSet/>
      <dgm:spPr/>
      <dgm:t>
        <a:bodyPr/>
        <a:lstStyle/>
        <a:p>
          <a:endParaRPr lang="el-GR"/>
        </a:p>
      </dgm:t>
    </dgm:pt>
    <dgm:pt modelId="{2295DC55-BB27-4A2A-BE30-A0DDCAF0B06A}">
      <dgm:prSet phldrT="[Κείμενο]" custT="1"/>
      <dgm:spPr/>
      <dgm:t>
        <a:bodyPr/>
        <a:lstStyle/>
        <a:p>
          <a:pPr marL="288000"/>
          <a:r>
            <a:rPr lang="el-GR" sz="1200" dirty="0" smtClean="0"/>
            <a:t>Συμπλήρωση με βάση ενιαία προσέγγιση σε όλο το Πρόγραμμα (1,1 * Ν+3) :</a:t>
          </a:r>
          <a:endParaRPr lang="el-GR" sz="1200" dirty="0"/>
        </a:p>
      </dgm:t>
    </dgm:pt>
    <dgm:pt modelId="{3E154995-8358-42AE-8EB8-3246B3C40BBA}" type="parTrans" cxnId="{8BE1F556-04C8-4550-ACCA-D9911E48F4F9}">
      <dgm:prSet/>
      <dgm:spPr/>
      <dgm:t>
        <a:bodyPr/>
        <a:lstStyle/>
        <a:p>
          <a:endParaRPr lang="el-GR"/>
        </a:p>
      </dgm:t>
    </dgm:pt>
    <dgm:pt modelId="{94CE5FFE-9F18-460A-8D89-D9AAB57B7039}" type="sibTrans" cxnId="{8BE1F556-04C8-4550-ACCA-D9911E48F4F9}">
      <dgm:prSet/>
      <dgm:spPr/>
      <dgm:t>
        <a:bodyPr/>
        <a:lstStyle/>
        <a:p>
          <a:endParaRPr lang="el-GR"/>
        </a:p>
      </dgm:t>
    </dgm:pt>
    <dgm:pt modelId="{B0257F09-E1A1-41EE-9E36-ED37240B9273}">
      <dgm:prSet phldrT="[Κείμενο]"/>
      <dgm:spPr/>
      <dgm:t>
        <a:bodyPr/>
        <a:lstStyle/>
        <a:p>
          <a:r>
            <a:rPr lang="el-GR" dirty="0" smtClean="0"/>
            <a:t>Δείκτης Εκροής</a:t>
          </a:r>
          <a:endParaRPr lang="el-GR" dirty="0"/>
        </a:p>
      </dgm:t>
    </dgm:pt>
    <dgm:pt modelId="{3D80666D-A83A-4D9D-AC2E-D0E39E759776}" type="parTrans" cxnId="{DDEF60EB-C61B-472D-AAE4-76400290BEDB}">
      <dgm:prSet/>
      <dgm:spPr/>
      <dgm:t>
        <a:bodyPr/>
        <a:lstStyle/>
        <a:p>
          <a:endParaRPr lang="el-GR"/>
        </a:p>
      </dgm:t>
    </dgm:pt>
    <dgm:pt modelId="{F0CFC88D-4781-4591-835F-F46EAC32A103}" type="sibTrans" cxnId="{DDEF60EB-C61B-472D-AAE4-76400290BEDB}">
      <dgm:prSet/>
      <dgm:spPr/>
      <dgm:t>
        <a:bodyPr/>
        <a:lstStyle/>
        <a:p>
          <a:endParaRPr lang="el-GR"/>
        </a:p>
      </dgm:t>
    </dgm:pt>
    <dgm:pt modelId="{DAEA3606-50BC-475B-A26A-22EF3954F38B}">
      <dgm:prSet phldrT="[Κείμενο]" custT="1"/>
      <dgm:spPr/>
      <dgm:t>
        <a:bodyPr/>
        <a:lstStyle/>
        <a:p>
          <a:pPr marL="114300"/>
          <a:r>
            <a:rPr lang="en-US" sz="1400" b="1" dirty="0" smtClean="0"/>
            <a:t>T4412</a:t>
          </a:r>
          <a:r>
            <a:rPr lang="el-GR" sz="1400" b="1" dirty="0" smtClean="0"/>
            <a:t> : </a:t>
          </a:r>
          <a:r>
            <a:rPr lang="el-GR" sz="1300" b="1" dirty="0" smtClean="0"/>
            <a:t>Ποσότητα Αστικών Στερεών Αποβλήτων που οδηγείται σε ασφαλή διάθεση</a:t>
          </a:r>
          <a:endParaRPr lang="el-GR" sz="1300" b="1" dirty="0"/>
        </a:p>
      </dgm:t>
    </dgm:pt>
    <dgm:pt modelId="{4814159D-4EBC-42BD-B01A-6B85C5291484}" type="parTrans" cxnId="{913824C5-0BE5-4584-B33D-BB0551821082}">
      <dgm:prSet/>
      <dgm:spPr/>
      <dgm:t>
        <a:bodyPr/>
        <a:lstStyle/>
        <a:p>
          <a:endParaRPr lang="el-GR"/>
        </a:p>
      </dgm:t>
    </dgm:pt>
    <dgm:pt modelId="{E2460B89-8D53-4683-B8A7-CBC319DCC9BD}" type="sibTrans" cxnId="{913824C5-0BE5-4584-B33D-BB0551821082}">
      <dgm:prSet/>
      <dgm:spPr/>
      <dgm:t>
        <a:bodyPr/>
        <a:lstStyle/>
        <a:p>
          <a:endParaRPr lang="el-GR"/>
        </a:p>
      </dgm:t>
    </dgm:pt>
    <dgm:pt modelId="{C8F6ED4A-65EE-4615-A006-CC108EA79D53}">
      <dgm:prSet phldrT="[Κείμενο]"/>
      <dgm:spPr/>
      <dgm:t>
        <a:bodyPr/>
        <a:lstStyle/>
        <a:p>
          <a:r>
            <a:rPr lang="el-GR" dirty="0" smtClean="0"/>
            <a:t>Βασικό Στάδιο Υλοποίησης</a:t>
          </a:r>
          <a:endParaRPr lang="el-GR" dirty="0"/>
        </a:p>
      </dgm:t>
    </dgm:pt>
    <dgm:pt modelId="{5329C084-0768-4B4A-95DB-52BF9A9EA079}" type="parTrans" cxnId="{35490AD2-77C6-4394-8FD1-2B394B05C0DD}">
      <dgm:prSet/>
      <dgm:spPr/>
      <dgm:t>
        <a:bodyPr/>
        <a:lstStyle/>
        <a:p>
          <a:endParaRPr lang="el-GR"/>
        </a:p>
      </dgm:t>
    </dgm:pt>
    <dgm:pt modelId="{CCC8B752-068F-4468-84FA-CAD2D756A933}" type="sibTrans" cxnId="{35490AD2-77C6-4394-8FD1-2B394B05C0DD}">
      <dgm:prSet/>
      <dgm:spPr/>
      <dgm:t>
        <a:bodyPr/>
        <a:lstStyle/>
        <a:p>
          <a:endParaRPr lang="el-GR"/>
        </a:p>
      </dgm:t>
    </dgm:pt>
    <dgm:pt modelId="{8A40B398-DF53-439A-8C24-A2056175DD29}">
      <dgm:prSet phldrT="[Κείμενο]" custT="1"/>
      <dgm:spPr/>
      <dgm:t>
        <a:bodyPr/>
        <a:lstStyle/>
        <a:p>
          <a:pPr marL="114300"/>
          <a:endParaRPr lang="el-GR" sz="1400" b="1" dirty="0"/>
        </a:p>
      </dgm:t>
    </dgm:pt>
    <dgm:pt modelId="{02E2EB6D-94A2-46C3-A919-6A1DB605CF7E}" type="parTrans" cxnId="{D1ABCFBB-1829-4A3C-98B9-5DF52937A84B}">
      <dgm:prSet/>
      <dgm:spPr/>
      <dgm:t>
        <a:bodyPr/>
        <a:lstStyle/>
        <a:p>
          <a:endParaRPr lang="el-GR"/>
        </a:p>
      </dgm:t>
    </dgm:pt>
    <dgm:pt modelId="{DDCED1B3-8745-4108-B752-43ECD1B4BC70}" type="sibTrans" cxnId="{D1ABCFBB-1829-4A3C-98B9-5DF52937A84B}">
      <dgm:prSet/>
      <dgm:spPr/>
      <dgm:t>
        <a:bodyPr/>
        <a:lstStyle/>
        <a:p>
          <a:endParaRPr lang="el-GR"/>
        </a:p>
      </dgm:t>
    </dgm:pt>
    <dgm:pt modelId="{2C70A45E-2542-4C69-8862-A8FEC344CE1B}">
      <dgm:prSet custT="1"/>
      <dgm:spPr/>
      <dgm:t>
        <a:bodyPr/>
        <a:lstStyle/>
        <a:p>
          <a:pPr marL="114300"/>
          <a:endParaRPr lang="el-GR" sz="1400" b="1" i="0" u="none" dirty="0" smtClean="0"/>
        </a:p>
      </dgm:t>
    </dgm:pt>
    <dgm:pt modelId="{608C90E3-7EC6-4EE7-BBFD-15E7E0D47B63}" type="parTrans" cxnId="{88B473FF-5392-4AEF-AAEA-7BCEE6E5BB1A}">
      <dgm:prSet/>
      <dgm:spPr/>
      <dgm:t>
        <a:bodyPr/>
        <a:lstStyle/>
        <a:p>
          <a:endParaRPr lang="el-GR"/>
        </a:p>
      </dgm:t>
    </dgm:pt>
    <dgm:pt modelId="{0EBE57D4-D524-44D5-9AAA-0809178A5D69}" type="sibTrans" cxnId="{88B473FF-5392-4AEF-AAEA-7BCEE6E5BB1A}">
      <dgm:prSet/>
      <dgm:spPr/>
      <dgm:t>
        <a:bodyPr/>
        <a:lstStyle/>
        <a:p>
          <a:endParaRPr lang="el-GR"/>
        </a:p>
      </dgm:t>
    </dgm:pt>
    <dgm:pt modelId="{18A8AFEC-5D2B-42E1-BBC7-47A7212C80A5}">
      <dgm:prSet custT="1"/>
      <dgm:spPr/>
      <dgm:t>
        <a:bodyPr/>
        <a:lstStyle/>
        <a:p>
          <a:pPr marL="288000"/>
          <a:r>
            <a:rPr lang="el-GR" sz="1200" b="0" dirty="0" smtClean="0"/>
            <a:t>Έργα διαχείρισης λυμάτων αρμοδιότητας ΕΥΔ/ΕΠ-ΥΜΕΠΕΡΑΑ</a:t>
          </a:r>
          <a:endParaRPr lang="el-GR" sz="1400" b="1" dirty="0" smtClean="0"/>
        </a:p>
      </dgm:t>
    </dgm:pt>
    <dgm:pt modelId="{F6CDCF82-C392-4FF5-B985-20C3464D27D8}" type="parTrans" cxnId="{40736C79-3C60-46EC-B13D-002A731A3966}">
      <dgm:prSet/>
      <dgm:spPr/>
      <dgm:t>
        <a:bodyPr/>
        <a:lstStyle/>
        <a:p>
          <a:endParaRPr lang="el-GR"/>
        </a:p>
      </dgm:t>
    </dgm:pt>
    <dgm:pt modelId="{F61785C2-A062-47A2-B71E-EF18F7890AF9}" type="sibTrans" cxnId="{40736C79-3C60-46EC-B13D-002A731A3966}">
      <dgm:prSet/>
      <dgm:spPr/>
      <dgm:t>
        <a:bodyPr/>
        <a:lstStyle/>
        <a:p>
          <a:endParaRPr lang="el-GR"/>
        </a:p>
      </dgm:t>
    </dgm:pt>
    <dgm:pt modelId="{2DA2E7A5-6EA8-4011-8199-02EAC8D7FBBE}">
      <dgm:prSet custT="1"/>
      <dgm:spPr/>
      <dgm:t>
        <a:bodyPr/>
        <a:lstStyle/>
        <a:p>
          <a:pPr marL="114300"/>
          <a:r>
            <a:rPr lang="el-GR" sz="1400" b="1" i="0" u="none" dirty="0" smtClean="0">
              <a:solidFill>
                <a:srgbClr val="FF0000"/>
              </a:solidFill>
            </a:rPr>
            <a:t>Κ206</a:t>
          </a:r>
          <a:r>
            <a:rPr lang="el-GR" sz="1400" b="1" i="0" u="none" dirty="0" smtClean="0"/>
            <a:t> : </a:t>
          </a:r>
          <a:r>
            <a:rPr lang="el-GR" sz="1300" b="1" i="0" u="none" dirty="0" smtClean="0">
              <a:solidFill>
                <a:schemeClr val="tx1"/>
              </a:solidFill>
            </a:rPr>
            <a:t>Συμβάσεις που έχουν υπογραφεί για την υλοποίηση των έργων</a:t>
          </a:r>
          <a:endParaRPr lang="el-GR" sz="1300" dirty="0">
            <a:solidFill>
              <a:schemeClr val="tx1"/>
            </a:solidFill>
          </a:endParaRPr>
        </a:p>
      </dgm:t>
    </dgm:pt>
    <dgm:pt modelId="{ABE585ED-63D9-4CBA-A7C5-E67C4DE21A61}" type="parTrans" cxnId="{3974C42F-44AD-4549-9CF7-0822B1147C91}">
      <dgm:prSet/>
      <dgm:spPr/>
      <dgm:t>
        <a:bodyPr/>
        <a:lstStyle/>
        <a:p>
          <a:endParaRPr lang="el-GR"/>
        </a:p>
      </dgm:t>
    </dgm:pt>
    <dgm:pt modelId="{379FE314-4B56-474B-A7C9-B35235018657}" type="sibTrans" cxnId="{3974C42F-44AD-4549-9CF7-0822B1147C91}">
      <dgm:prSet/>
      <dgm:spPr/>
      <dgm:t>
        <a:bodyPr/>
        <a:lstStyle/>
        <a:p>
          <a:endParaRPr lang="el-GR"/>
        </a:p>
      </dgm:t>
    </dgm:pt>
    <dgm:pt modelId="{DADA695E-FDC5-4DEB-A751-36E543698998}">
      <dgm:prSet phldrT="[Κείμενο]" custT="1"/>
      <dgm:spPr/>
      <dgm:t>
        <a:bodyPr/>
        <a:lstStyle/>
        <a:p>
          <a:pPr marL="288000"/>
          <a:r>
            <a:rPr lang="el-GR" sz="1200" b="0" dirty="0" smtClean="0"/>
            <a:t>Έργα διαχείρισης αστικών στερών αποβλήτων αρμοδιότητας ΕΥΔ/ΕΠ-ΥΜΕΠΕΡΑΑ</a:t>
          </a:r>
        </a:p>
      </dgm:t>
    </dgm:pt>
    <dgm:pt modelId="{9C059E0C-0460-4A25-8BF0-C26A02949954}" type="parTrans" cxnId="{5E6213FC-1407-4FE0-8A1F-02D1E067DB8E}">
      <dgm:prSet/>
      <dgm:spPr/>
      <dgm:t>
        <a:bodyPr/>
        <a:lstStyle/>
        <a:p>
          <a:endParaRPr lang="el-GR"/>
        </a:p>
      </dgm:t>
    </dgm:pt>
    <dgm:pt modelId="{A4F2781B-612E-492D-8F22-46AE072DDC21}" type="sibTrans" cxnId="{5E6213FC-1407-4FE0-8A1F-02D1E067DB8E}">
      <dgm:prSet/>
      <dgm:spPr/>
      <dgm:t>
        <a:bodyPr/>
        <a:lstStyle/>
        <a:p>
          <a:endParaRPr lang="el-GR"/>
        </a:p>
      </dgm:t>
    </dgm:pt>
    <dgm:pt modelId="{B0C50CD3-790A-4FCB-A516-03BD2EB6AADA}">
      <dgm:prSet phldrT="[Κείμενο]" custT="1"/>
      <dgm:spPr/>
      <dgm:t>
        <a:bodyPr/>
        <a:lstStyle/>
        <a:p>
          <a:pPr marL="114300"/>
          <a:r>
            <a:rPr lang="el-GR" sz="1400" b="1" dirty="0" smtClean="0"/>
            <a:t>CO19 - </a:t>
          </a:r>
          <a:r>
            <a:rPr lang="el-GR" sz="1300" b="1" dirty="0" smtClean="0"/>
            <a:t>Επεξεργασία λυμάτων: Πρόσθετος πληθυσμός που εξυπηρετείται από βελτιωμένη επεξεργασία λυμάτων</a:t>
          </a:r>
          <a:endParaRPr lang="el-GR" sz="1300" dirty="0"/>
        </a:p>
      </dgm:t>
    </dgm:pt>
    <dgm:pt modelId="{DB5D1749-DA6C-435C-A2B0-057C6CD6A122}" type="parTrans" cxnId="{EBD091EB-B51F-47E4-A92E-954F84025AF2}">
      <dgm:prSet/>
      <dgm:spPr/>
      <dgm:t>
        <a:bodyPr/>
        <a:lstStyle/>
        <a:p>
          <a:endParaRPr lang="el-GR"/>
        </a:p>
      </dgm:t>
    </dgm:pt>
    <dgm:pt modelId="{DF6E0E56-8C75-4067-8D1C-7B14AD122F61}" type="sibTrans" cxnId="{EBD091EB-B51F-47E4-A92E-954F84025AF2}">
      <dgm:prSet/>
      <dgm:spPr/>
      <dgm:t>
        <a:bodyPr/>
        <a:lstStyle/>
        <a:p>
          <a:endParaRPr lang="el-GR"/>
        </a:p>
      </dgm:t>
    </dgm:pt>
    <dgm:pt modelId="{D47BA352-9294-481C-B407-8D42516C8CD3}">
      <dgm:prSet custT="1"/>
      <dgm:spPr/>
      <dgm:t>
        <a:bodyPr/>
        <a:lstStyle/>
        <a:p>
          <a:pPr marL="114300"/>
          <a:r>
            <a:rPr lang="el-GR" sz="1400" b="1" i="0" u="none" dirty="0" smtClean="0">
              <a:solidFill>
                <a:srgbClr val="FF0000"/>
              </a:solidFill>
            </a:rPr>
            <a:t>K395</a:t>
          </a:r>
          <a:r>
            <a:rPr lang="el-GR" sz="1400" b="1" i="0" u="none" dirty="0" smtClean="0"/>
            <a:t> : </a:t>
          </a:r>
          <a:r>
            <a:rPr lang="el-GR" sz="1300" b="1" i="0" u="none" dirty="0" smtClean="0"/>
            <a:t>Αριθμός υπογεγραμμένων συμβάσεων για έργα επεξεργασίας λυμάτων</a:t>
          </a:r>
          <a:endParaRPr lang="el-GR" sz="1300" b="0" u="sng" dirty="0"/>
        </a:p>
      </dgm:t>
    </dgm:pt>
    <dgm:pt modelId="{7955EC5C-E0B6-42AA-A8AE-6CDAF0141417}" type="parTrans" cxnId="{E362DC77-0B53-415F-8B1A-91831B2CF1C6}">
      <dgm:prSet/>
      <dgm:spPr/>
      <dgm:t>
        <a:bodyPr/>
        <a:lstStyle/>
        <a:p>
          <a:endParaRPr lang="el-GR"/>
        </a:p>
      </dgm:t>
    </dgm:pt>
    <dgm:pt modelId="{249A4403-1D26-4EF4-8C2C-37ACC812AD2E}" type="sibTrans" cxnId="{E362DC77-0B53-415F-8B1A-91831B2CF1C6}">
      <dgm:prSet/>
      <dgm:spPr/>
      <dgm:t>
        <a:bodyPr/>
        <a:lstStyle/>
        <a:p>
          <a:endParaRPr lang="el-GR"/>
        </a:p>
      </dgm:t>
    </dgm:pt>
    <dgm:pt modelId="{D7F6E96F-3837-42DA-9ECB-08D63D781477}">
      <dgm:prSet custT="1"/>
      <dgm:spPr/>
      <dgm:t>
        <a:bodyPr/>
        <a:lstStyle/>
        <a:p>
          <a:pPr marL="288000"/>
          <a:r>
            <a:rPr lang="el-GR" sz="1200" b="0" dirty="0" smtClean="0">
              <a:solidFill>
                <a:schemeClr val="tx1"/>
              </a:solidFill>
            </a:rPr>
            <a:t>Ορόσημο 2018:</a:t>
          </a:r>
          <a:r>
            <a:rPr lang="el-GR" sz="1200" b="1" dirty="0" smtClean="0">
              <a:solidFill>
                <a:srgbClr val="FF0000"/>
              </a:solidFill>
            </a:rPr>
            <a:t>  1 σύμβαση					</a:t>
          </a:r>
          <a:r>
            <a:rPr lang="el-GR" sz="1200" b="1" dirty="0" smtClean="0">
              <a:solidFill>
                <a:schemeClr val="tx1"/>
              </a:solidFill>
            </a:rPr>
            <a:t>Επίτευξη</a:t>
          </a:r>
          <a:r>
            <a:rPr lang="el-GR" sz="1200" dirty="0" smtClean="0">
              <a:solidFill>
                <a:schemeClr val="tx1"/>
              </a:solidFill>
            </a:rPr>
            <a:t>:</a:t>
          </a:r>
          <a:r>
            <a:rPr lang="el-GR" sz="1200" dirty="0" smtClean="0">
              <a:solidFill>
                <a:srgbClr val="FF0000"/>
              </a:solidFill>
            </a:rPr>
            <a:t> </a:t>
          </a:r>
          <a:r>
            <a:rPr lang="el-GR" sz="1200" b="1" dirty="0" smtClean="0">
              <a:solidFill>
                <a:srgbClr val="FF0000"/>
              </a:solidFill>
            </a:rPr>
            <a:t>100% </a:t>
          </a:r>
          <a:r>
            <a:rPr lang="el-GR" sz="1200" b="0" dirty="0" smtClean="0">
              <a:solidFill>
                <a:schemeClr val="tx1"/>
              </a:solidFill>
            </a:rPr>
            <a:t>(1 σύμβαση)</a:t>
          </a:r>
          <a:endParaRPr lang="el-GR" sz="1400" b="1" i="0" u="none" dirty="0" smtClean="0">
            <a:solidFill>
              <a:srgbClr val="FF0000"/>
            </a:solidFill>
          </a:endParaRPr>
        </a:p>
      </dgm:t>
    </dgm:pt>
    <dgm:pt modelId="{02CE1DA7-E192-482A-818F-AD99AD7975F3}" type="parTrans" cxnId="{B6F8EA3A-7B3E-4138-B031-85C686D663DD}">
      <dgm:prSet/>
      <dgm:spPr/>
      <dgm:t>
        <a:bodyPr/>
        <a:lstStyle/>
        <a:p>
          <a:endParaRPr lang="el-GR"/>
        </a:p>
      </dgm:t>
    </dgm:pt>
    <dgm:pt modelId="{E56C7C54-757C-48F8-B106-7042D3544F8B}" type="sibTrans" cxnId="{B6F8EA3A-7B3E-4138-B031-85C686D663DD}">
      <dgm:prSet/>
      <dgm:spPr/>
      <dgm:t>
        <a:bodyPr/>
        <a:lstStyle/>
        <a:p>
          <a:endParaRPr lang="el-GR"/>
        </a:p>
      </dgm:t>
    </dgm:pt>
    <dgm:pt modelId="{74F994BA-19A5-481F-AE69-AAFFB061831D}">
      <dgm:prSet phldrT="[Κείμενο]" custT="1"/>
      <dgm:spPr/>
      <dgm:t>
        <a:bodyPr/>
        <a:lstStyle/>
        <a:p>
          <a:pPr marL="288000"/>
          <a:r>
            <a:rPr lang="el-GR" sz="1200" b="0" dirty="0" smtClean="0"/>
            <a:t>Τιμή στόχος 2023: 37.370 τον/έτος</a:t>
          </a:r>
        </a:p>
      </dgm:t>
    </dgm:pt>
    <dgm:pt modelId="{44B27EBC-2EA1-4AD4-974A-B0B694F077BE}" type="parTrans" cxnId="{405F2E46-3CB2-4D12-921D-7D52CA907A2B}">
      <dgm:prSet/>
      <dgm:spPr/>
      <dgm:t>
        <a:bodyPr/>
        <a:lstStyle/>
        <a:p>
          <a:endParaRPr lang="el-GR"/>
        </a:p>
      </dgm:t>
    </dgm:pt>
    <dgm:pt modelId="{616F6D51-68FA-4FA3-94FB-7854D331457E}" type="sibTrans" cxnId="{405F2E46-3CB2-4D12-921D-7D52CA907A2B}">
      <dgm:prSet/>
      <dgm:spPr/>
      <dgm:t>
        <a:bodyPr/>
        <a:lstStyle/>
        <a:p>
          <a:endParaRPr lang="el-GR"/>
        </a:p>
      </dgm:t>
    </dgm:pt>
    <dgm:pt modelId="{ABB1CC48-B768-46F6-B71C-03B544BA1A60}">
      <dgm:prSet custT="1"/>
      <dgm:spPr/>
      <dgm:t>
        <a:bodyPr/>
        <a:lstStyle/>
        <a:p>
          <a:pPr marL="288000"/>
          <a:r>
            <a:rPr lang="el-GR" sz="1200" b="0" dirty="0" smtClean="0"/>
            <a:t>Τιμή στόχος 2023: 25.133 </a:t>
          </a:r>
          <a:r>
            <a:rPr lang="el-GR" sz="1200" b="0" dirty="0" err="1" smtClean="0"/>
            <a:t>ι.κ</a:t>
          </a:r>
          <a:r>
            <a:rPr lang="el-GR" sz="1200" b="0" dirty="0" smtClean="0"/>
            <a:t>.</a:t>
          </a:r>
          <a:endParaRPr lang="el-GR" sz="1400" b="1" dirty="0" smtClean="0"/>
        </a:p>
      </dgm:t>
    </dgm:pt>
    <dgm:pt modelId="{172E803B-657F-4944-8680-2E141EB5DB8F}" type="parTrans" cxnId="{0CFCBB0B-0906-4B89-800C-ECE3030B2160}">
      <dgm:prSet/>
      <dgm:spPr/>
      <dgm:t>
        <a:bodyPr/>
        <a:lstStyle/>
        <a:p>
          <a:endParaRPr lang="el-GR"/>
        </a:p>
      </dgm:t>
    </dgm:pt>
    <dgm:pt modelId="{3A87203D-2F91-42A0-8106-2928EDBE0B85}" type="sibTrans" cxnId="{0CFCBB0B-0906-4B89-800C-ECE3030B2160}">
      <dgm:prSet/>
      <dgm:spPr/>
      <dgm:t>
        <a:bodyPr/>
        <a:lstStyle/>
        <a:p>
          <a:endParaRPr lang="el-GR"/>
        </a:p>
      </dgm:t>
    </dgm:pt>
    <dgm:pt modelId="{B2E64A1B-2942-43DB-9BBE-470425DD2B43}">
      <dgm:prSet phldrT="[Κείμενο]" custT="1"/>
      <dgm:spPr/>
      <dgm:t>
        <a:bodyPr/>
        <a:lstStyle/>
        <a:p>
          <a:pPr marL="288000"/>
          <a:r>
            <a:rPr lang="el-GR" sz="1200" b="1" dirty="0" smtClean="0">
              <a:solidFill>
                <a:srgbClr val="FF0000"/>
              </a:solidFill>
            </a:rPr>
            <a:t>ΠΑΠ </a:t>
          </a:r>
          <a:r>
            <a:rPr lang="el-GR" sz="1200" b="0" dirty="0" smtClean="0">
              <a:solidFill>
                <a:schemeClr val="tx1"/>
              </a:solidFill>
            </a:rPr>
            <a:t>-</a:t>
          </a:r>
          <a:r>
            <a:rPr lang="el-GR" sz="1200" b="1" dirty="0" smtClean="0">
              <a:solidFill>
                <a:schemeClr val="tx1"/>
              </a:solidFill>
            </a:rPr>
            <a:t> </a:t>
          </a:r>
          <a:r>
            <a:rPr lang="el-GR" sz="1200" b="0" dirty="0" smtClean="0">
              <a:solidFill>
                <a:schemeClr val="tx1"/>
              </a:solidFill>
            </a:rPr>
            <a:t>Ορόσημο 2018: </a:t>
          </a:r>
          <a:r>
            <a:rPr lang="el-GR" sz="1200" b="1" dirty="0" smtClean="0">
              <a:solidFill>
                <a:srgbClr val="FF0000"/>
              </a:solidFill>
            </a:rPr>
            <a:t>6,8 Μ€						</a:t>
          </a:r>
          <a:r>
            <a:rPr lang="el-GR" sz="1200" b="1" dirty="0" smtClean="0">
              <a:solidFill>
                <a:schemeClr val="tx1"/>
              </a:solidFill>
            </a:rPr>
            <a:t>Επίτευξη</a:t>
          </a:r>
          <a:r>
            <a:rPr lang="el-GR" sz="1200" dirty="0" smtClean="0">
              <a:solidFill>
                <a:schemeClr val="tx1"/>
              </a:solidFill>
            </a:rPr>
            <a:t>: </a:t>
          </a:r>
          <a:r>
            <a:rPr lang="el-GR" sz="1200" b="1" dirty="0" smtClean="0">
              <a:solidFill>
                <a:srgbClr val="FF0000"/>
              </a:solidFill>
            </a:rPr>
            <a:t>97% </a:t>
          </a:r>
          <a:r>
            <a:rPr lang="el-GR" sz="1200" b="0" dirty="0" smtClean="0">
              <a:solidFill>
                <a:schemeClr val="tx1"/>
              </a:solidFill>
            </a:rPr>
            <a:t>(6,6Μ€)</a:t>
          </a:r>
          <a:endParaRPr lang="el-GR" sz="1200" b="1" dirty="0">
            <a:solidFill>
              <a:srgbClr val="FF0000"/>
            </a:solidFill>
          </a:endParaRPr>
        </a:p>
      </dgm:t>
    </dgm:pt>
    <dgm:pt modelId="{2D94D7A8-920C-4A84-A3C4-1612F3D55065}" type="parTrans" cxnId="{6171AF50-8F54-4555-8A82-532D4931EF1B}">
      <dgm:prSet/>
      <dgm:spPr/>
    </dgm:pt>
    <dgm:pt modelId="{28571B8C-F312-4290-B179-BEC03EB099C6}" type="sibTrans" cxnId="{6171AF50-8F54-4555-8A82-532D4931EF1B}">
      <dgm:prSet/>
      <dgm:spPr/>
    </dgm:pt>
    <dgm:pt modelId="{9FB2323C-B73F-42AE-AB90-35D035EC89C8}">
      <dgm:prSet custT="1"/>
      <dgm:spPr/>
      <dgm:t>
        <a:bodyPr/>
        <a:lstStyle/>
        <a:p>
          <a:pPr marL="288000"/>
          <a:r>
            <a:rPr lang="el-GR" sz="1200" b="0" dirty="0" smtClean="0">
              <a:solidFill>
                <a:schemeClr val="tx1"/>
              </a:solidFill>
            </a:rPr>
            <a:t>Ορόσημο 2018:</a:t>
          </a:r>
          <a:r>
            <a:rPr lang="el-GR" sz="1200" b="1" dirty="0" smtClean="0">
              <a:solidFill>
                <a:srgbClr val="FF0000"/>
              </a:solidFill>
            </a:rPr>
            <a:t>  1 σύμβαση					</a:t>
          </a:r>
          <a:r>
            <a:rPr lang="el-GR" sz="1200" b="1" dirty="0" smtClean="0">
              <a:solidFill>
                <a:schemeClr val="tx1"/>
              </a:solidFill>
            </a:rPr>
            <a:t>Επίτευξη</a:t>
          </a:r>
          <a:r>
            <a:rPr lang="el-GR" sz="1200" dirty="0" smtClean="0">
              <a:solidFill>
                <a:schemeClr val="tx1"/>
              </a:solidFill>
            </a:rPr>
            <a:t>: </a:t>
          </a:r>
          <a:r>
            <a:rPr lang="el-GR" sz="1200" b="1" dirty="0" smtClean="0">
              <a:solidFill>
                <a:srgbClr val="FF0000"/>
              </a:solidFill>
            </a:rPr>
            <a:t>100% </a:t>
          </a:r>
          <a:r>
            <a:rPr lang="el-GR" sz="1200" b="0" dirty="0" smtClean="0">
              <a:solidFill>
                <a:schemeClr val="tx1"/>
              </a:solidFill>
            </a:rPr>
            <a:t>(1 σύμβαση)</a:t>
          </a:r>
          <a:endParaRPr lang="el-GR" sz="1400" b="1" i="0" u="none" dirty="0" smtClean="0"/>
        </a:p>
      </dgm:t>
    </dgm:pt>
    <dgm:pt modelId="{AB9AD082-C82B-4E71-A737-260E5A816D54}" type="sibTrans" cxnId="{AD16899D-2B0A-4701-9119-1B94F621EA40}">
      <dgm:prSet/>
      <dgm:spPr/>
      <dgm:t>
        <a:bodyPr/>
        <a:lstStyle/>
        <a:p>
          <a:endParaRPr lang="el-GR"/>
        </a:p>
      </dgm:t>
    </dgm:pt>
    <dgm:pt modelId="{3B492D57-04F3-44D9-B860-763DCA0890D7}" type="parTrans" cxnId="{AD16899D-2B0A-4701-9119-1B94F621EA40}">
      <dgm:prSet/>
      <dgm:spPr/>
      <dgm:t>
        <a:bodyPr/>
        <a:lstStyle/>
        <a:p>
          <a:endParaRPr lang="el-GR"/>
        </a:p>
      </dgm:t>
    </dgm:pt>
    <dgm:pt modelId="{53DDE8D4-096B-4F4C-82A7-B70F94F8AB15}" type="pres">
      <dgm:prSet presAssocID="{9E28245C-4892-4215-8471-798B60DEF35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FDB0FF7-8D0F-44AF-A43A-5CD524A7FC87}" type="pres">
      <dgm:prSet presAssocID="{41F87CE0-9DD1-4FBD-B130-326A5071174A}" presName="linNode" presStyleCnt="0"/>
      <dgm:spPr/>
    </dgm:pt>
    <dgm:pt modelId="{EBFAAC29-E14B-46C6-B518-215351A73139}" type="pres">
      <dgm:prSet presAssocID="{41F87CE0-9DD1-4FBD-B130-326A5071174A}" presName="parentText" presStyleLbl="node1" presStyleIdx="0" presStyleCnt="3" custScaleX="47870" custScaleY="59863" custLinFactNeighborX="-9438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7E0105B-5A74-4860-A10C-D01011236A1D}" type="pres">
      <dgm:prSet presAssocID="{41F87CE0-9DD1-4FBD-B130-326A5071174A}" presName="descendantText" presStyleLbl="alignAccFollowNode1" presStyleIdx="0" presStyleCnt="3" custScaleX="156338" custScaleY="6975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1C35121-E03F-467E-8E10-C25E5B36CA3C}" type="pres">
      <dgm:prSet presAssocID="{9EE8F260-FB06-4224-8953-FEB83264E9C9}" presName="sp" presStyleCnt="0"/>
      <dgm:spPr/>
    </dgm:pt>
    <dgm:pt modelId="{848A55A7-E0E2-4FC1-94B0-18738C1A5B96}" type="pres">
      <dgm:prSet presAssocID="{B0257F09-E1A1-41EE-9E36-ED37240B9273}" presName="linNode" presStyleCnt="0"/>
      <dgm:spPr/>
    </dgm:pt>
    <dgm:pt modelId="{893905E1-B8D9-4541-ABE8-AC367E0B9D56}" type="pres">
      <dgm:prSet presAssocID="{B0257F09-E1A1-41EE-9E36-ED37240B9273}" presName="parentText" presStyleLbl="node1" presStyleIdx="1" presStyleCnt="3" custScaleX="47870" custScaleY="152947" custLinFactNeighborX="-9438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4E265D5-5E96-4DF3-A835-31E938740FEC}" type="pres">
      <dgm:prSet presAssocID="{B0257F09-E1A1-41EE-9E36-ED37240B9273}" presName="descendantText" presStyleLbl="alignAccFollowNode1" presStyleIdx="1" presStyleCnt="3" custScaleX="156338" custScaleY="16520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3140478-9F8A-4047-B676-8117712675A2}" type="pres">
      <dgm:prSet presAssocID="{F0CFC88D-4781-4591-835F-F46EAC32A103}" presName="sp" presStyleCnt="0"/>
      <dgm:spPr/>
    </dgm:pt>
    <dgm:pt modelId="{CA6F1632-9C8B-4FE3-860E-1F47F54EE479}" type="pres">
      <dgm:prSet presAssocID="{C8F6ED4A-65EE-4615-A006-CC108EA79D53}" presName="linNode" presStyleCnt="0"/>
      <dgm:spPr/>
    </dgm:pt>
    <dgm:pt modelId="{9A7E2D40-B884-464B-B5A9-69BE4B70B31D}" type="pres">
      <dgm:prSet presAssocID="{C8F6ED4A-65EE-4615-A006-CC108EA79D53}" presName="parentText" presStyleLbl="node1" presStyleIdx="2" presStyleCnt="3" custScaleX="47870" custScaleY="116139" custLinFactNeighborX="-9438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679D996-1D36-4D36-9B12-BCDECD29C0FD}" type="pres">
      <dgm:prSet presAssocID="{C8F6ED4A-65EE-4615-A006-CC108EA79D53}" presName="descendantText" presStyleLbl="alignAccFollowNode1" presStyleIdx="2" presStyleCnt="3" custScaleX="156338" custScaleY="12399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94876369-4BE6-4A77-A3B0-345DE0B618C1}" type="presOf" srcId="{D7F6E96F-3837-42DA-9ECB-08D63D781477}" destId="{6679D996-1D36-4D36-9B12-BCDECD29C0FD}" srcOrd="0" destOrd="2" presId="urn:microsoft.com/office/officeart/2005/8/layout/vList5"/>
    <dgm:cxn modelId="{B4058485-27A3-4FE9-8799-4B5CA76ADE90}" type="presOf" srcId="{8A40B398-DF53-439A-8C24-A2056175DD29}" destId="{6679D996-1D36-4D36-9B12-BCDECD29C0FD}" srcOrd="0" destOrd="0" presId="urn:microsoft.com/office/officeart/2005/8/layout/vList5"/>
    <dgm:cxn modelId="{DDEF60EB-C61B-472D-AAE4-76400290BEDB}" srcId="{9E28245C-4892-4215-8471-798B60DEF35B}" destId="{B0257F09-E1A1-41EE-9E36-ED37240B9273}" srcOrd="1" destOrd="0" parTransId="{3D80666D-A83A-4D9D-AC2E-D0E39E759776}" sibTransId="{F0CFC88D-4781-4591-835F-F46EAC32A103}"/>
    <dgm:cxn modelId="{6171AF50-8F54-4555-8A82-532D4931EF1B}" srcId="{41F87CE0-9DD1-4FBD-B130-326A5071174A}" destId="{B2E64A1B-2942-43DB-9BBE-470425DD2B43}" srcOrd="2" destOrd="0" parTransId="{2D94D7A8-920C-4A84-A3C4-1612F3D55065}" sibTransId="{28571B8C-F312-4290-B179-BEC03EB099C6}"/>
    <dgm:cxn modelId="{405F2E46-3CB2-4D12-921D-7D52CA907A2B}" srcId="{B0257F09-E1A1-41EE-9E36-ED37240B9273}" destId="{74F994BA-19A5-481F-AE69-AAFFB061831D}" srcOrd="2" destOrd="0" parTransId="{44B27EBC-2EA1-4AD4-974A-B0B694F077BE}" sibTransId="{616F6D51-68FA-4FA3-94FB-7854D331457E}"/>
    <dgm:cxn modelId="{645979F2-B0B3-4139-AC85-0C249A6BC481}" type="presOf" srcId="{2DA2E7A5-6EA8-4011-8199-02EAC8D7FBBE}" destId="{6679D996-1D36-4D36-9B12-BCDECD29C0FD}" srcOrd="0" destOrd="1" presId="urn:microsoft.com/office/officeart/2005/8/layout/vList5"/>
    <dgm:cxn modelId="{497D08F4-66DF-485D-AA2F-EE336FD74454}" type="presOf" srcId="{9FB2323C-B73F-42AE-AB90-35D035EC89C8}" destId="{6679D996-1D36-4D36-9B12-BCDECD29C0FD}" srcOrd="0" destOrd="4" presId="urn:microsoft.com/office/officeart/2005/8/layout/vList5"/>
    <dgm:cxn modelId="{F4A49B94-2795-48B1-B865-B6B0FFB0554C}" srcId="{9E28245C-4892-4215-8471-798B60DEF35B}" destId="{41F87CE0-9DD1-4FBD-B130-326A5071174A}" srcOrd="0" destOrd="0" parTransId="{42D3CC1C-B075-4C4F-A8C9-4985D6A84D53}" sibTransId="{9EE8F260-FB06-4224-8953-FEB83264E9C9}"/>
    <dgm:cxn modelId="{EF433A01-48C9-4355-9909-2CB2B9B28D48}" type="presOf" srcId="{B0257F09-E1A1-41EE-9E36-ED37240B9273}" destId="{893905E1-B8D9-4541-ABE8-AC367E0B9D56}" srcOrd="0" destOrd="0" presId="urn:microsoft.com/office/officeart/2005/8/layout/vList5"/>
    <dgm:cxn modelId="{40736C79-3C60-46EC-B13D-002A731A3966}" srcId="{B0257F09-E1A1-41EE-9E36-ED37240B9273}" destId="{18A8AFEC-5D2B-42E1-BBC7-47A7212C80A5}" srcOrd="4" destOrd="0" parTransId="{F6CDCF82-C392-4FF5-B985-20C3464D27D8}" sibTransId="{F61785C2-A062-47A2-B71E-EF18F7890AF9}"/>
    <dgm:cxn modelId="{4A68A7A3-0A27-495A-AF9C-46348441505F}" type="presOf" srcId="{2295DC55-BB27-4A2A-BE30-A0DDCAF0B06A}" destId="{F7E0105B-5A74-4860-A10C-D01011236A1D}" srcOrd="0" destOrd="1" presId="urn:microsoft.com/office/officeart/2005/8/layout/vList5"/>
    <dgm:cxn modelId="{88EACCC8-5CCC-4DDF-B949-C7AC0FEEAF47}" type="presOf" srcId="{9E28245C-4892-4215-8471-798B60DEF35B}" destId="{53DDE8D4-096B-4F4C-82A7-B70F94F8AB15}" srcOrd="0" destOrd="0" presId="urn:microsoft.com/office/officeart/2005/8/layout/vList5"/>
    <dgm:cxn modelId="{79A65473-ABC7-4BEC-90E0-3FFB9164C4FD}" type="presOf" srcId="{B2E64A1B-2942-43DB-9BBE-470425DD2B43}" destId="{F7E0105B-5A74-4860-A10C-D01011236A1D}" srcOrd="0" destOrd="2" presId="urn:microsoft.com/office/officeart/2005/8/layout/vList5"/>
    <dgm:cxn modelId="{913824C5-0BE5-4584-B33D-BB0551821082}" srcId="{B0257F09-E1A1-41EE-9E36-ED37240B9273}" destId="{DAEA3606-50BC-475B-A26A-22EF3954F38B}" srcOrd="0" destOrd="0" parTransId="{4814159D-4EBC-42BD-B01A-6B85C5291484}" sibTransId="{E2460B89-8D53-4683-B8A7-CBC319DCC9BD}"/>
    <dgm:cxn modelId="{35490AD2-77C6-4394-8FD1-2B394B05C0DD}" srcId="{9E28245C-4892-4215-8471-798B60DEF35B}" destId="{C8F6ED4A-65EE-4615-A006-CC108EA79D53}" srcOrd="2" destOrd="0" parTransId="{5329C084-0768-4B4A-95DB-52BF9A9EA079}" sibTransId="{CCC8B752-068F-4468-84FA-CAD2D756A933}"/>
    <dgm:cxn modelId="{24BC2383-A335-43B7-BCF0-C66A8E18CB6B}" type="presOf" srcId="{A2FCAAAE-A3C1-443C-BB21-B7516E70B324}" destId="{F7E0105B-5A74-4860-A10C-D01011236A1D}" srcOrd="0" destOrd="0" presId="urn:microsoft.com/office/officeart/2005/8/layout/vList5"/>
    <dgm:cxn modelId="{AD16899D-2B0A-4701-9119-1B94F621EA40}" srcId="{C8F6ED4A-65EE-4615-A006-CC108EA79D53}" destId="{9FB2323C-B73F-42AE-AB90-35D035EC89C8}" srcOrd="4" destOrd="0" parTransId="{3B492D57-04F3-44D9-B860-763DCA0890D7}" sibTransId="{AB9AD082-C82B-4E71-A737-260E5A816D54}"/>
    <dgm:cxn modelId="{DF15872D-FA60-4568-9A0A-BDA4092FE2CB}" type="presOf" srcId="{74F994BA-19A5-481F-AE69-AAFFB061831D}" destId="{94E265D5-5E96-4DF3-A835-31E938740FEC}" srcOrd="0" destOrd="2" presId="urn:microsoft.com/office/officeart/2005/8/layout/vList5"/>
    <dgm:cxn modelId="{9DBB8080-B3A0-435B-86C2-B1CBDED34068}" type="presOf" srcId="{DAEA3606-50BC-475B-A26A-22EF3954F38B}" destId="{94E265D5-5E96-4DF3-A835-31E938740FEC}" srcOrd="0" destOrd="0" presId="urn:microsoft.com/office/officeart/2005/8/layout/vList5"/>
    <dgm:cxn modelId="{E362DC77-0B53-415F-8B1A-91831B2CF1C6}" srcId="{C8F6ED4A-65EE-4615-A006-CC108EA79D53}" destId="{D47BA352-9294-481C-B407-8D42516C8CD3}" srcOrd="3" destOrd="0" parTransId="{7955EC5C-E0B6-42AA-A8AE-6CDAF0141417}" sibTransId="{249A4403-1D26-4EF4-8C2C-37ACC812AD2E}"/>
    <dgm:cxn modelId="{651C82E4-E255-4AE4-B999-7DA3A381CAD6}" type="presOf" srcId="{D47BA352-9294-481C-B407-8D42516C8CD3}" destId="{6679D996-1D36-4D36-9B12-BCDECD29C0FD}" srcOrd="0" destOrd="3" presId="urn:microsoft.com/office/officeart/2005/8/layout/vList5"/>
    <dgm:cxn modelId="{4FD7DE28-7037-4B46-9E6D-51099765A5E0}" type="presOf" srcId="{18A8AFEC-5D2B-42E1-BBC7-47A7212C80A5}" destId="{94E265D5-5E96-4DF3-A835-31E938740FEC}" srcOrd="0" destOrd="4" presId="urn:microsoft.com/office/officeart/2005/8/layout/vList5"/>
    <dgm:cxn modelId="{A7B06FFD-68A8-4182-B921-2B063BA91B6A}" type="presOf" srcId="{B0C50CD3-790A-4FCB-A516-03BD2EB6AADA}" destId="{94E265D5-5E96-4DF3-A835-31E938740FEC}" srcOrd="0" destOrd="3" presId="urn:microsoft.com/office/officeart/2005/8/layout/vList5"/>
    <dgm:cxn modelId="{8BE1F556-04C8-4550-ACCA-D9911E48F4F9}" srcId="{41F87CE0-9DD1-4FBD-B130-326A5071174A}" destId="{2295DC55-BB27-4A2A-BE30-A0DDCAF0B06A}" srcOrd="1" destOrd="0" parTransId="{3E154995-8358-42AE-8EB8-3246B3C40BBA}" sibTransId="{94CE5FFE-9F18-460A-8D89-D9AAB57B7039}"/>
    <dgm:cxn modelId="{B6F8EA3A-7B3E-4138-B031-85C686D663DD}" srcId="{C8F6ED4A-65EE-4615-A006-CC108EA79D53}" destId="{D7F6E96F-3837-42DA-9ECB-08D63D781477}" srcOrd="2" destOrd="0" parTransId="{02CE1DA7-E192-482A-818F-AD99AD7975F3}" sibTransId="{E56C7C54-757C-48F8-B106-7042D3544F8B}"/>
    <dgm:cxn modelId="{D1CC88D4-9F2E-4FE4-BA2F-8BABADA8FFA8}" type="presOf" srcId="{C8F6ED4A-65EE-4615-A006-CC108EA79D53}" destId="{9A7E2D40-B884-464B-B5A9-69BE4B70B31D}" srcOrd="0" destOrd="0" presId="urn:microsoft.com/office/officeart/2005/8/layout/vList5"/>
    <dgm:cxn modelId="{AB88ECF1-0008-4E55-8F75-B3F1457EE570}" type="presOf" srcId="{DADA695E-FDC5-4DEB-A751-36E543698998}" destId="{94E265D5-5E96-4DF3-A835-31E938740FEC}" srcOrd="0" destOrd="1" presId="urn:microsoft.com/office/officeart/2005/8/layout/vList5"/>
    <dgm:cxn modelId="{3974C42F-44AD-4549-9CF7-0822B1147C91}" srcId="{C8F6ED4A-65EE-4615-A006-CC108EA79D53}" destId="{2DA2E7A5-6EA8-4011-8199-02EAC8D7FBBE}" srcOrd="1" destOrd="0" parTransId="{ABE585ED-63D9-4CBA-A7C5-E67C4DE21A61}" sibTransId="{379FE314-4B56-474B-A7C9-B35235018657}"/>
    <dgm:cxn modelId="{E8C78B7B-37F1-44CE-9509-E838F7D6F5B6}" type="presOf" srcId="{41F87CE0-9DD1-4FBD-B130-326A5071174A}" destId="{EBFAAC29-E14B-46C6-B518-215351A73139}" srcOrd="0" destOrd="0" presId="urn:microsoft.com/office/officeart/2005/8/layout/vList5"/>
    <dgm:cxn modelId="{0CFCBB0B-0906-4B89-800C-ECE3030B2160}" srcId="{B0257F09-E1A1-41EE-9E36-ED37240B9273}" destId="{ABB1CC48-B768-46F6-B71C-03B544BA1A60}" srcOrd="5" destOrd="0" parTransId="{172E803B-657F-4944-8680-2E141EB5DB8F}" sibTransId="{3A87203D-2F91-42A0-8106-2928EDBE0B85}"/>
    <dgm:cxn modelId="{EBD091EB-B51F-47E4-A92E-954F84025AF2}" srcId="{B0257F09-E1A1-41EE-9E36-ED37240B9273}" destId="{B0C50CD3-790A-4FCB-A516-03BD2EB6AADA}" srcOrd="3" destOrd="0" parTransId="{DB5D1749-DA6C-435C-A2B0-057C6CD6A122}" sibTransId="{DF6E0E56-8C75-4067-8D1C-7B14AD122F61}"/>
    <dgm:cxn modelId="{6B447FC1-1A4A-49EA-89DA-E74975FFC9D4}" srcId="{41F87CE0-9DD1-4FBD-B130-326A5071174A}" destId="{A2FCAAAE-A3C1-443C-BB21-B7516E70B324}" srcOrd="0" destOrd="0" parTransId="{F078A5BB-EB2F-4292-9C42-B68DE97A44E0}" sibTransId="{BC254E74-7C79-4513-A6AC-1511EBCBB260}"/>
    <dgm:cxn modelId="{65E2836D-8D53-445E-895F-2BA745931B5A}" type="presOf" srcId="{2C70A45E-2542-4C69-8862-A8FEC344CE1B}" destId="{6679D996-1D36-4D36-9B12-BCDECD29C0FD}" srcOrd="0" destOrd="5" presId="urn:microsoft.com/office/officeart/2005/8/layout/vList5"/>
    <dgm:cxn modelId="{88B473FF-5392-4AEF-AAEA-7BCEE6E5BB1A}" srcId="{C8F6ED4A-65EE-4615-A006-CC108EA79D53}" destId="{2C70A45E-2542-4C69-8862-A8FEC344CE1B}" srcOrd="5" destOrd="0" parTransId="{608C90E3-7EC6-4EE7-BBFD-15E7E0D47B63}" sibTransId="{0EBE57D4-D524-44D5-9AAA-0809178A5D69}"/>
    <dgm:cxn modelId="{D1ABCFBB-1829-4A3C-98B9-5DF52937A84B}" srcId="{C8F6ED4A-65EE-4615-A006-CC108EA79D53}" destId="{8A40B398-DF53-439A-8C24-A2056175DD29}" srcOrd="0" destOrd="0" parTransId="{02E2EB6D-94A2-46C3-A919-6A1DB605CF7E}" sibTransId="{DDCED1B3-8745-4108-B752-43ECD1B4BC70}"/>
    <dgm:cxn modelId="{0DC34F13-646F-4445-B434-B12B6A8629FD}" type="presOf" srcId="{ABB1CC48-B768-46F6-B71C-03B544BA1A60}" destId="{94E265D5-5E96-4DF3-A835-31E938740FEC}" srcOrd="0" destOrd="5" presId="urn:microsoft.com/office/officeart/2005/8/layout/vList5"/>
    <dgm:cxn modelId="{5E6213FC-1407-4FE0-8A1F-02D1E067DB8E}" srcId="{B0257F09-E1A1-41EE-9E36-ED37240B9273}" destId="{DADA695E-FDC5-4DEB-A751-36E543698998}" srcOrd="1" destOrd="0" parTransId="{9C059E0C-0460-4A25-8BF0-C26A02949954}" sibTransId="{A4F2781B-612E-492D-8F22-46AE072DDC21}"/>
    <dgm:cxn modelId="{63DD1593-7CB2-403B-AD45-4AA54FE0A657}" type="presParOf" srcId="{53DDE8D4-096B-4F4C-82A7-B70F94F8AB15}" destId="{CFDB0FF7-8D0F-44AF-A43A-5CD524A7FC87}" srcOrd="0" destOrd="0" presId="urn:microsoft.com/office/officeart/2005/8/layout/vList5"/>
    <dgm:cxn modelId="{EEABEB0A-F097-479D-A519-A752A480449B}" type="presParOf" srcId="{CFDB0FF7-8D0F-44AF-A43A-5CD524A7FC87}" destId="{EBFAAC29-E14B-46C6-B518-215351A73139}" srcOrd="0" destOrd="0" presId="urn:microsoft.com/office/officeart/2005/8/layout/vList5"/>
    <dgm:cxn modelId="{3343410A-573F-4793-896E-729C7BD2035C}" type="presParOf" srcId="{CFDB0FF7-8D0F-44AF-A43A-5CD524A7FC87}" destId="{F7E0105B-5A74-4860-A10C-D01011236A1D}" srcOrd="1" destOrd="0" presId="urn:microsoft.com/office/officeart/2005/8/layout/vList5"/>
    <dgm:cxn modelId="{115C348F-B3FF-49C8-8AB8-66781242B790}" type="presParOf" srcId="{53DDE8D4-096B-4F4C-82A7-B70F94F8AB15}" destId="{41C35121-E03F-467E-8E10-C25E5B36CA3C}" srcOrd="1" destOrd="0" presId="urn:microsoft.com/office/officeart/2005/8/layout/vList5"/>
    <dgm:cxn modelId="{BCE1214D-E7FB-49DC-BC2D-04BFF2F8CF2E}" type="presParOf" srcId="{53DDE8D4-096B-4F4C-82A7-B70F94F8AB15}" destId="{848A55A7-E0E2-4FC1-94B0-18738C1A5B96}" srcOrd="2" destOrd="0" presId="urn:microsoft.com/office/officeart/2005/8/layout/vList5"/>
    <dgm:cxn modelId="{D9A5B54B-FD46-4112-9314-6B4B4982E75D}" type="presParOf" srcId="{848A55A7-E0E2-4FC1-94B0-18738C1A5B96}" destId="{893905E1-B8D9-4541-ABE8-AC367E0B9D56}" srcOrd="0" destOrd="0" presId="urn:microsoft.com/office/officeart/2005/8/layout/vList5"/>
    <dgm:cxn modelId="{B5BECDDE-6307-4362-B50E-79C81E649CB1}" type="presParOf" srcId="{848A55A7-E0E2-4FC1-94B0-18738C1A5B96}" destId="{94E265D5-5E96-4DF3-A835-31E938740FEC}" srcOrd="1" destOrd="0" presId="urn:microsoft.com/office/officeart/2005/8/layout/vList5"/>
    <dgm:cxn modelId="{7A0DE965-5766-409B-9086-3A69C1E999A7}" type="presParOf" srcId="{53DDE8D4-096B-4F4C-82A7-B70F94F8AB15}" destId="{D3140478-9F8A-4047-B676-8117712675A2}" srcOrd="3" destOrd="0" presId="urn:microsoft.com/office/officeart/2005/8/layout/vList5"/>
    <dgm:cxn modelId="{E98745F0-8696-4BDF-A2E7-EBCE7B85C5F3}" type="presParOf" srcId="{53DDE8D4-096B-4F4C-82A7-B70F94F8AB15}" destId="{CA6F1632-9C8B-4FE3-860E-1F47F54EE479}" srcOrd="4" destOrd="0" presId="urn:microsoft.com/office/officeart/2005/8/layout/vList5"/>
    <dgm:cxn modelId="{837AF5DF-7C6F-417F-AFB6-D3C0F16E18BC}" type="presParOf" srcId="{CA6F1632-9C8B-4FE3-860E-1F47F54EE479}" destId="{9A7E2D40-B884-464B-B5A9-69BE4B70B31D}" srcOrd="0" destOrd="0" presId="urn:microsoft.com/office/officeart/2005/8/layout/vList5"/>
    <dgm:cxn modelId="{E9400BDE-034C-4BF8-80A8-11C286DC462D}" type="presParOf" srcId="{CA6F1632-9C8B-4FE3-860E-1F47F54EE479}" destId="{6679D996-1D36-4D36-9B12-BCDECD29C0F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F22CE8CC-2FF7-4722-AC80-85D4FDC31BF0}" type="doc">
      <dgm:prSet loTypeId="urn:microsoft.com/office/officeart/2005/8/layout/hierarchy3" loCatId="hierarchy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l-GR"/>
        </a:p>
      </dgm:t>
    </dgm:pt>
    <dgm:pt modelId="{F9A7EFED-CB62-494C-BBFF-3548456ACC3B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rtl="0"/>
          <a:r>
            <a:rPr lang="el-GR" sz="2000" dirty="0" smtClean="0"/>
            <a:t>Τ. Περιβάλλοντος</a:t>
          </a:r>
          <a:endParaRPr lang="el-GR" sz="2000" dirty="0"/>
        </a:p>
      </dgm:t>
    </dgm:pt>
    <dgm:pt modelId="{0A3AA9E1-98D6-4C5D-B79B-030501497597}" type="parTrans" cxnId="{D108B6DF-3ACD-48FE-9BE3-B4A3D844480D}">
      <dgm:prSet/>
      <dgm:spPr/>
      <dgm:t>
        <a:bodyPr/>
        <a:lstStyle/>
        <a:p>
          <a:endParaRPr lang="el-GR"/>
        </a:p>
      </dgm:t>
    </dgm:pt>
    <dgm:pt modelId="{E060E09D-3B75-4E3D-8823-15C7BF9A11EA}" type="sibTrans" cxnId="{D108B6DF-3ACD-48FE-9BE3-B4A3D844480D}">
      <dgm:prSet/>
      <dgm:spPr/>
      <dgm:t>
        <a:bodyPr/>
        <a:lstStyle/>
        <a:p>
          <a:endParaRPr lang="el-GR"/>
        </a:p>
      </dgm:t>
    </dgm:pt>
    <dgm:pt modelId="{E8A64694-FEFB-4FA4-906C-BD84D22EDCB2}">
      <dgm:prSet custT="1"/>
      <dgm:spPr/>
      <dgm:t>
        <a:bodyPr/>
        <a:lstStyle/>
        <a:p>
          <a:pPr rtl="0"/>
          <a:r>
            <a:rPr lang="el-GR" sz="2000" dirty="0" smtClean="0"/>
            <a:t>Σύνολο ΕΠ</a:t>
          </a:r>
          <a:endParaRPr lang="el-GR" sz="2000" dirty="0"/>
        </a:p>
      </dgm:t>
    </dgm:pt>
    <dgm:pt modelId="{C485EE99-1303-4F30-A709-63B804EDD719}" type="parTrans" cxnId="{542B17BA-26E1-4725-8473-85548E3CD534}">
      <dgm:prSet/>
      <dgm:spPr/>
      <dgm:t>
        <a:bodyPr/>
        <a:lstStyle/>
        <a:p>
          <a:endParaRPr lang="el-GR"/>
        </a:p>
      </dgm:t>
    </dgm:pt>
    <dgm:pt modelId="{C220C7CD-1E56-47B8-9ACE-963A0D3C1010}" type="sibTrans" cxnId="{542B17BA-26E1-4725-8473-85548E3CD534}">
      <dgm:prSet/>
      <dgm:spPr/>
      <dgm:t>
        <a:bodyPr/>
        <a:lstStyle/>
        <a:p>
          <a:endParaRPr lang="el-GR"/>
        </a:p>
      </dgm:t>
    </dgm:pt>
    <dgm:pt modelId="{BEDFEDAC-BDEE-4690-AD38-002100B3677B}">
      <dgm:prSet custT="1"/>
      <dgm:spPr>
        <a:solidFill>
          <a:schemeClr val="accent1"/>
        </a:solidFill>
      </dgm:spPr>
      <dgm:t>
        <a:bodyPr/>
        <a:lstStyle/>
        <a:p>
          <a:pPr rtl="0"/>
          <a:r>
            <a:rPr lang="el-GR" sz="2000" dirty="0" smtClean="0"/>
            <a:t>Τ. Μεταφορών</a:t>
          </a:r>
          <a:endParaRPr lang="el-GR" sz="2000" dirty="0"/>
        </a:p>
      </dgm:t>
    </dgm:pt>
    <dgm:pt modelId="{2546B063-E0C9-4B58-B602-213E67637695}" type="parTrans" cxnId="{1753AB27-1E0A-4185-88E0-C9AA9B01DB86}">
      <dgm:prSet/>
      <dgm:spPr/>
      <dgm:t>
        <a:bodyPr/>
        <a:lstStyle/>
        <a:p>
          <a:endParaRPr lang="el-GR"/>
        </a:p>
      </dgm:t>
    </dgm:pt>
    <dgm:pt modelId="{551F4A80-2D5F-4AFF-8FEA-3651AAE75622}" type="sibTrans" cxnId="{1753AB27-1E0A-4185-88E0-C9AA9B01DB86}">
      <dgm:prSet/>
      <dgm:spPr/>
      <dgm:t>
        <a:bodyPr/>
        <a:lstStyle/>
        <a:p>
          <a:endParaRPr lang="el-GR"/>
        </a:p>
      </dgm:t>
    </dgm:pt>
    <dgm:pt modelId="{300FB592-407E-4BBD-88BF-3356A55ECEAA}">
      <dgm:prSet custT="1"/>
      <dgm:spPr/>
      <dgm:t>
        <a:bodyPr anchor="ctr"/>
        <a:lstStyle/>
        <a:p>
          <a:pPr algn="ctr" rtl="0">
            <a:lnSpc>
              <a:spcPct val="90000"/>
            </a:lnSpc>
          </a:pPr>
          <a:r>
            <a:rPr lang="el-GR" sz="2300" dirty="0" smtClean="0"/>
            <a:t>24 Π.Ε.</a:t>
          </a:r>
        </a:p>
        <a:p>
          <a:pPr algn="ctr" rtl="0">
            <a:lnSpc>
              <a:spcPct val="90000"/>
            </a:lnSpc>
          </a:pPr>
          <a:r>
            <a:rPr lang="el-GR" sz="1400" b="1" dirty="0" smtClean="0"/>
            <a:t>Επίτευξη</a:t>
          </a:r>
          <a:r>
            <a:rPr lang="el-GR" sz="1400" dirty="0" smtClean="0"/>
            <a:t> σε </a:t>
          </a:r>
          <a:r>
            <a:rPr lang="en-US" sz="1400" b="1" dirty="0" smtClean="0"/>
            <a:t>9</a:t>
          </a:r>
          <a:r>
            <a:rPr lang="el-GR" sz="1400" b="1" dirty="0" smtClean="0"/>
            <a:t> Π.Ε.</a:t>
          </a:r>
        </a:p>
        <a:p>
          <a:pPr algn="ctr" rtl="0">
            <a:lnSpc>
              <a:spcPct val="90000"/>
            </a:lnSpc>
          </a:pPr>
          <a:r>
            <a:rPr lang="el-GR" sz="1400" b="1" dirty="0" smtClean="0"/>
            <a:t>2</a:t>
          </a:r>
          <a:r>
            <a:rPr lang="en-US" sz="1400" b="1" dirty="0" smtClean="0"/>
            <a:t>43,2</a:t>
          </a:r>
          <a:r>
            <a:rPr lang="el-GR" sz="1400" b="1" dirty="0" smtClean="0"/>
            <a:t> εκατ. € ΚΣ</a:t>
          </a:r>
        </a:p>
        <a:p>
          <a:pPr algn="ctr" rtl="0">
            <a:lnSpc>
              <a:spcPct val="150000"/>
            </a:lnSpc>
          </a:pPr>
          <a:r>
            <a:rPr lang="el-GR" sz="1400" b="1" dirty="0" smtClean="0">
              <a:solidFill>
                <a:srgbClr val="FF0000"/>
              </a:solidFill>
            </a:rPr>
            <a:t>Μη επίτευξη </a:t>
          </a:r>
          <a:r>
            <a:rPr lang="el-GR" sz="1400" dirty="0" smtClean="0"/>
            <a:t>σε </a:t>
          </a:r>
          <a:r>
            <a:rPr lang="en-US" sz="1400" b="1" dirty="0" smtClean="0">
              <a:solidFill>
                <a:srgbClr val="FF0000"/>
              </a:solidFill>
            </a:rPr>
            <a:t>15</a:t>
          </a:r>
          <a:r>
            <a:rPr lang="el-GR" sz="1400" b="1" dirty="0" smtClean="0">
              <a:solidFill>
                <a:srgbClr val="FF0000"/>
              </a:solidFill>
            </a:rPr>
            <a:t> Π.Ε.</a:t>
          </a:r>
        </a:p>
        <a:p>
          <a:pPr algn="ctr" rtl="0">
            <a:lnSpc>
              <a:spcPct val="90000"/>
            </a:lnSpc>
          </a:pPr>
          <a:r>
            <a:rPr lang="en-US" sz="1400" b="1" dirty="0" smtClean="0">
              <a:solidFill>
                <a:srgbClr val="FF0000"/>
              </a:solidFill>
            </a:rPr>
            <a:t>37,2</a:t>
          </a:r>
          <a:r>
            <a:rPr lang="el-GR" sz="1400" b="1" dirty="0" smtClean="0">
              <a:solidFill>
                <a:srgbClr val="FF0000"/>
              </a:solidFill>
            </a:rPr>
            <a:t> εκατ. € ΚΣ</a:t>
          </a:r>
          <a:endParaRPr lang="el-GR" sz="2300" b="1" dirty="0">
            <a:solidFill>
              <a:srgbClr val="FF0000"/>
            </a:solidFill>
          </a:endParaRPr>
        </a:p>
      </dgm:t>
    </dgm:pt>
    <dgm:pt modelId="{E21B8E59-0E29-4ED5-AC50-5C8AEEDEDE7D}" type="parTrans" cxnId="{3ECA9384-7443-4EB4-AB77-5465173FCDD0}">
      <dgm:prSet/>
      <dgm:spPr/>
      <dgm:t>
        <a:bodyPr/>
        <a:lstStyle/>
        <a:p>
          <a:endParaRPr lang="el-GR"/>
        </a:p>
      </dgm:t>
    </dgm:pt>
    <dgm:pt modelId="{287F7D38-BBF7-4395-8580-2FBCDABEC207}" type="sibTrans" cxnId="{3ECA9384-7443-4EB4-AB77-5465173FCDD0}">
      <dgm:prSet/>
      <dgm:spPr/>
      <dgm:t>
        <a:bodyPr/>
        <a:lstStyle/>
        <a:p>
          <a:endParaRPr lang="el-GR"/>
        </a:p>
      </dgm:t>
    </dgm:pt>
    <dgm:pt modelId="{A74B21F1-574B-4FE2-B496-6F332ADE6D37}">
      <dgm:prSet custT="1"/>
      <dgm:spPr/>
      <dgm:t>
        <a:bodyPr anchor="ctr"/>
        <a:lstStyle/>
        <a:p>
          <a:pPr algn="ctr" rtl="0">
            <a:lnSpc>
              <a:spcPct val="90000"/>
            </a:lnSpc>
          </a:pPr>
          <a:r>
            <a:rPr lang="el-GR" sz="2300" dirty="0" smtClean="0"/>
            <a:t>11 Π.Ε.</a:t>
          </a:r>
        </a:p>
        <a:p>
          <a:pPr algn="ctr" rtl="0">
            <a:lnSpc>
              <a:spcPct val="90000"/>
            </a:lnSpc>
          </a:pPr>
          <a:r>
            <a:rPr lang="el-GR" sz="1400" b="1" dirty="0" smtClean="0"/>
            <a:t>Επίτευξη</a:t>
          </a:r>
          <a:r>
            <a:rPr lang="el-GR" sz="1400" b="0" dirty="0" smtClean="0"/>
            <a:t> σε </a:t>
          </a:r>
          <a:r>
            <a:rPr lang="en-US" sz="1400" b="0" dirty="0" smtClean="0"/>
            <a:t>6</a:t>
          </a:r>
          <a:r>
            <a:rPr lang="el-GR" sz="1400" b="0" dirty="0" smtClean="0"/>
            <a:t> Π.Ε.</a:t>
          </a:r>
        </a:p>
        <a:p>
          <a:pPr algn="ctr" rtl="0">
            <a:lnSpc>
              <a:spcPct val="90000"/>
            </a:lnSpc>
          </a:pPr>
          <a:r>
            <a:rPr lang="en-US" sz="1400" b="1" dirty="0" smtClean="0"/>
            <a:t>123,5</a:t>
          </a:r>
          <a:r>
            <a:rPr lang="el-GR" sz="1400" b="1" dirty="0" smtClean="0"/>
            <a:t> εκατ. € ΚΣ</a:t>
          </a:r>
        </a:p>
        <a:p>
          <a:pPr algn="ctr" rtl="0">
            <a:lnSpc>
              <a:spcPct val="150000"/>
            </a:lnSpc>
          </a:pPr>
          <a:r>
            <a:rPr lang="el-GR" sz="1400" dirty="0" smtClean="0"/>
            <a:t>Μη επίτευξη σε </a:t>
          </a:r>
          <a:r>
            <a:rPr lang="en-US" sz="1400" dirty="0" smtClean="0"/>
            <a:t>5</a:t>
          </a:r>
          <a:r>
            <a:rPr lang="el-GR" sz="1400" dirty="0" smtClean="0"/>
            <a:t> Π.Ε.</a:t>
          </a:r>
        </a:p>
        <a:p>
          <a:pPr algn="ctr" rtl="0">
            <a:lnSpc>
              <a:spcPct val="90000"/>
            </a:lnSpc>
          </a:pPr>
          <a:r>
            <a:rPr lang="en-US" sz="1400" b="1" dirty="0" smtClean="0">
              <a:solidFill>
                <a:srgbClr val="FF0000"/>
              </a:solidFill>
            </a:rPr>
            <a:t>18</a:t>
          </a:r>
          <a:r>
            <a:rPr lang="el-GR" sz="1400" b="1" dirty="0" smtClean="0">
              <a:solidFill>
                <a:srgbClr val="FF0000"/>
              </a:solidFill>
            </a:rPr>
            <a:t> εκατ. € ΚΣ</a:t>
          </a:r>
          <a:endParaRPr lang="el-GR" sz="2300" b="1" dirty="0">
            <a:solidFill>
              <a:srgbClr val="FF0000"/>
            </a:solidFill>
          </a:endParaRPr>
        </a:p>
      </dgm:t>
    </dgm:pt>
    <dgm:pt modelId="{F80F3667-8CB5-4B2D-8397-DD715AEA2122}" type="parTrans" cxnId="{DA18E79D-12AA-40A0-848A-9CEED0D328EE}">
      <dgm:prSet/>
      <dgm:spPr/>
      <dgm:t>
        <a:bodyPr/>
        <a:lstStyle/>
        <a:p>
          <a:endParaRPr lang="el-GR"/>
        </a:p>
      </dgm:t>
    </dgm:pt>
    <dgm:pt modelId="{9BCA604A-3441-471C-9B76-5E092A34E5F4}" type="sibTrans" cxnId="{DA18E79D-12AA-40A0-848A-9CEED0D328EE}">
      <dgm:prSet/>
      <dgm:spPr/>
      <dgm:t>
        <a:bodyPr/>
        <a:lstStyle/>
        <a:p>
          <a:endParaRPr lang="el-GR"/>
        </a:p>
      </dgm:t>
    </dgm:pt>
    <dgm:pt modelId="{37EC3C02-5E2D-40AB-B1DD-AD2E434FA4D9}">
      <dgm:prSet custT="1"/>
      <dgm:spPr/>
      <dgm:t>
        <a:bodyPr/>
        <a:lstStyle/>
        <a:p>
          <a:pPr algn="ctr" rtl="0">
            <a:lnSpc>
              <a:spcPct val="90000"/>
            </a:lnSpc>
          </a:pPr>
          <a:r>
            <a:rPr lang="el-GR" sz="2300" dirty="0" smtClean="0"/>
            <a:t>13 Π.Ε.</a:t>
          </a:r>
        </a:p>
        <a:p>
          <a:pPr algn="ctr" rtl="0">
            <a:lnSpc>
              <a:spcPct val="90000"/>
            </a:lnSpc>
          </a:pPr>
          <a:r>
            <a:rPr lang="el-GR" sz="1400" b="1" dirty="0" smtClean="0"/>
            <a:t>Επίτευξη</a:t>
          </a:r>
          <a:r>
            <a:rPr lang="el-GR" sz="1400" b="0" dirty="0" smtClean="0"/>
            <a:t> σε </a:t>
          </a:r>
          <a:r>
            <a:rPr lang="en-US" sz="1400" b="0" dirty="0" smtClean="0"/>
            <a:t>3</a:t>
          </a:r>
          <a:r>
            <a:rPr lang="el-GR" sz="1400" b="0" dirty="0" smtClean="0"/>
            <a:t> Π.Ε.</a:t>
          </a:r>
        </a:p>
        <a:p>
          <a:pPr algn="ctr" rtl="0">
            <a:lnSpc>
              <a:spcPct val="90000"/>
            </a:lnSpc>
          </a:pPr>
          <a:r>
            <a:rPr lang="en-US" sz="1400" b="1" dirty="0" smtClean="0"/>
            <a:t>119,7</a:t>
          </a:r>
          <a:r>
            <a:rPr lang="el-GR" sz="1400" b="1" dirty="0" smtClean="0"/>
            <a:t> εκατ. € ΚΣ</a:t>
          </a:r>
        </a:p>
        <a:p>
          <a:pPr algn="ctr" rtl="0">
            <a:lnSpc>
              <a:spcPct val="150000"/>
            </a:lnSpc>
          </a:pPr>
          <a:r>
            <a:rPr lang="el-GR" sz="1400" dirty="0" smtClean="0"/>
            <a:t>Μη επίτευξη σε </a:t>
          </a:r>
          <a:r>
            <a:rPr lang="en-US" sz="1400" dirty="0" smtClean="0"/>
            <a:t>10</a:t>
          </a:r>
          <a:r>
            <a:rPr lang="el-GR" sz="1400" dirty="0" smtClean="0"/>
            <a:t> Π.Ε.</a:t>
          </a:r>
        </a:p>
        <a:p>
          <a:pPr algn="ctr" rtl="0">
            <a:lnSpc>
              <a:spcPct val="90000"/>
            </a:lnSpc>
          </a:pPr>
          <a:r>
            <a:rPr lang="en-US" sz="1400" b="1" dirty="0" smtClean="0">
              <a:solidFill>
                <a:srgbClr val="FF0000"/>
              </a:solidFill>
            </a:rPr>
            <a:t>19,2</a:t>
          </a:r>
          <a:r>
            <a:rPr lang="el-GR" sz="1400" b="1" dirty="0" smtClean="0">
              <a:solidFill>
                <a:srgbClr val="FF0000"/>
              </a:solidFill>
            </a:rPr>
            <a:t> εκατ. € ΚΣ </a:t>
          </a:r>
          <a:endParaRPr lang="el-GR" sz="2300" b="1" dirty="0">
            <a:solidFill>
              <a:srgbClr val="FF0000"/>
            </a:solidFill>
          </a:endParaRPr>
        </a:p>
      </dgm:t>
    </dgm:pt>
    <dgm:pt modelId="{A8A4FDE0-8D0F-4762-A103-0E0455715581}" type="parTrans" cxnId="{C8349C91-7E62-4BA1-B1A2-B149A5A54D82}">
      <dgm:prSet/>
      <dgm:spPr/>
      <dgm:t>
        <a:bodyPr/>
        <a:lstStyle/>
        <a:p>
          <a:endParaRPr lang="el-GR"/>
        </a:p>
      </dgm:t>
    </dgm:pt>
    <dgm:pt modelId="{7A969214-A214-4B50-A8BF-52FB70ACCD46}" type="sibTrans" cxnId="{C8349C91-7E62-4BA1-B1A2-B149A5A54D82}">
      <dgm:prSet/>
      <dgm:spPr/>
      <dgm:t>
        <a:bodyPr/>
        <a:lstStyle/>
        <a:p>
          <a:endParaRPr lang="el-GR"/>
        </a:p>
      </dgm:t>
    </dgm:pt>
    <dgm:pt modelId="{5415F1BC-4ABF-4DFB-95D7-EBE603F4FFBB}" type="pres">
      <dgm:prSet presAssocID="{F22CE8CC-2FF7-4722-AC80-85D4FDC31BF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l-GR"/>
        </a:p>
      </dgm:t>
    </dgm:pt>
    <dgm:pt modelId="{786B9CA5-5358-4443-BBE7-F85CB3CBFA6C}" type="pres">
      <dgm:prSet presAssocID="{E8A64694-FEFB-4FA4-906C-BD84D22EDCB2}" presName="root" presStyleCnt="0"/>
      <dgm:spPr/>
      <dgm:t>
        <a:bodyPr/>
        <a:lstStyle/>
        <a:p>
          <a:endParaRPr lang="el-GR"/>
        </a:p>
      </dgm:t>
    </dgm:pt>
    <dgm:pt modelId="{B80B3559-80D3-41B6-A12E-07ACAB01D655}" type="pres">
      <dgm:prSet presAssocID="{E8A64694-FEFB-4FA4-906C-BD84D22EDCB2}" presName="rootComposite" presStyleCnt="0"/>
      <dgm:spPr/>
      <dgm:t>
        <a:bodyPr/>
        <a:lstStyle/>
        <a:p>
          <a:endParaRPr lang="el-GR"/>
        </a:p>
      </dgm:t>
    </dgm:pt>
    <dgm:pt modelId="{AC342676-49CE-4157-A80F-32742A5F71B4}" type="pres">
      <dgm:prSet presAssocID="{E8A64694-FEFB-4FA4-906C-BD84D22EDCB2}" presName="rootText" presStyleLbl="node1" presStyleIdx="0" presStyleCnt="3" custScaleY="54167" custLinFactNeighborY="-25695"/>
      <dgm:spPr/>
      <dgm:t>
        <a:bodyPr/>
        <a:lstStyle/>
        <a:p>
          <a:endParaRPr lang="el-GR"/>
        </a:p>
      </dgm:t>
    </dgm:pt>
    <dgm:pt modelId="{E0BFE70A-D20E-402A-9309-DF1728838ECE}" type="pres">
      <dgm:prSet presAssocID="{E8A64694-FEFB-4FA4-906C-BD84D22EDCB2}" presName="rootConnector" presStyleLbl="node1" presStyleIdx="0" presStyleCnt="3"/>
      <dgm:spPr/>
      <dgm:t>
        <a:bodyPr/>
        <a:lstStyle/>
        <a:p>
          <a:endParaRPr lang="el-GR"/>
        </a:p>
      </dgm:t>
    </dgm:pt>
    <dgm:pt modelId="{438B4CDF-012E-4843-9901-BA0B234B8FC1}" type="pres">
      <dgm:prSet presAssocID="{E8A64694-FEFB-4FA4-906C-BD84D22EDCB2}" presName="childShape" presStyleCnt="0"/>
      <dgm:spPr/>
      <dgm:t>
        <a:bodyPr/>
        <a:lstStyle/>
        <a:p>
          <a:endParaRPr lang="el-GR"/>
        </a:p>
      </dgm:t>
    </dgm:pt>
    <dgm:pt modelId="{EAE59944-3E85-4EDA-BF83-1BEF39A94FAC}" type="pres">
      <dgm:prSet presAssocID="{E21B8E59-0E29-4ED5-AC50-5C8AEEDEDE7D}" presName="Name13" presStyleLbl="parChTrans1D2" presStyleIdx="0" presStyleCnt="3"/>
      <dgm:spPr/>
      <dgm:t>
        <a:bodyPr/>
        <a:lstStyle/>
        <a:p>
          <a:endParaRPr lang="el-GR"/>
        </a:p>
      </dgm:t>
    </dgm:pt>
    <dgm:pt modelId="{2809455E-5B34-41E2-8FB2-A9F1B77B183C}" type="pres">
      <dgm:prSet presAssocID="{300FB592-407E-4BBD-88BF-3356A55ECEAA}" presName="childText" presStyleLbl="bgAcc1" presStyleIdx="0" presStyleCnt="3" custScaleX="108114" custScaleY="189756" custLinFactNeighborY="-18577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7F42016-3198-4061-9E26-7CE1F5CD8539}" type="pres">
      <dgm:prSet presAssocID="{BEDFEDAC-BDEE-4690-AD38-002100B3677B}" presName="root" presStyleCnt="0"/>
      <dgm:spPr/>
      <dgm:t>
        <a:bodyPr/>
        <a:lstStyle/>
        <a:p>
          <a:endParaRPr lang="el-GR"/>
        </a:p>
      </dgm:t>
    </dgm:pt>
    <dgm:pt modelId="{8BED7ADA-24C5-4F32-8BED-A656C2D6908D}" type="pres">
      <dgm:prSet presAssocID="{BEDFEDAC-BDEE-4690-AD38-002100B3677B}" presName="rootComposite" presStyleCnt="0"/>
      <dgm:spPr/>
      <dgm:t>
        <a:bodyPr/>
        <a:lstStyle/>
        <a:p>
          <a:endParaRPr lang="el-GR"/>
        </a:p>
      </dgm:t>
    </dgm:pt>
    <dgm:pt modelId="{56B17EEC-1F73-4053-B755-9F896261870C}" type="pres">
      <dgm:prSet presAssocID="{BEDFEDAC-BDEE-4690-AD38-002100B3677B}" presName="rootText" presStyleLbl="node1" presStyleIdx="1" presStyleCnt="3" custScaleY="54167" custLinFactNeighborY="-25695"/>
      <dgm:spPr/>
      <dgm:t>
        <a:bodyPr/>
        <a:lstStyle/>
        <a:p>
          <a:endParaRPr lang="el-GR"/>
        </a:p>
      </dgm:t>
    </dgm:pt>
    <dgm:pt modelId="{D66D2E73-CE5D-4353-8963-1A2ECDAFD4C2}" type="pres">
      <dgm:prSet presAssocID="{BEDFEDAC-BDEE-4690-AD38-002100B3677B}" presName="rootConnector" presStyleLbl="node1" presStyleIdx="1" presStyleCnt="3"/>
      <dgm:spPr/>
      <dgm:t>
        <a:bodyPr/>
        <a:lstStyle/>
        <a:p>
          <a:endParaRPr lang="el-GR"/>
        </a:p>
      </dgm:t>
    </dgm:pt>
    <dgm:pt modelId="{0E0D65B6-BBE0-4EBC-9C34-9F7ACAF942D4}" type="pres">
      <dgm:prSet presAssocID="{BEDFEDAC-BDEE-4690-AD38-002100B3677B}" presName="childShape" presStyleCnt="0"/>
      <dgm:spPr/>
      <dgm:t>
        <a:bodyPr/>
        <a:lstStyle/>
        <a:p>
          <a:endParaRPr lang="el-GR"/>
        </a:p>
      </dgm:t>
    </dgm:pt>
    <dgm:pt modelId="{AE08E9A5-22B7-4F6B-962D-A103F33E5E9F}" type="pres">
      <dgm:prSet presAssocID="{F80F3667-8CB5-4B2D-8397-DD715AEA2122}" presName="Name13" presStyleLbl="parChTrans1D2" presStyleIdx="1" presStyleCnt="3"/>
      <dgm:spPr/>
      <dgm:t>
        <a:bodyPr/>
        <a:lstStyle/>
        <a:p>
          <a:endParaRPr lang="el-GR"/>
        </a:p>
      </dgm:t>
    </dgm:pt>
    <dgm:pt modelId="{7594F5AB-61C8-4A22-9758-AF751E78C0B3}" type="pres">
      <dgm:prSet presAssocID="{A74B21F1-574B-4FE2-B496-6F332ADE6D37}" presName="childText" presStyleLbl="bgAcc1" presStyleIdx="1" presStyleCnt="3" custScaleX="108114" custScaleY="189756" custLinFactNeighborY="-18577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B227EC8-2D00-4956-856A-1CF32908099F}" type="pres">
      <dgm:prSet presAssocID="{F9A7EFED-CB62-494C-BBFF-3548456ACC3B}" presName="root" presStyleCnt="0"/>
      <dgm:spPr/>
      <dgm:t>
        <a:bodyPr/>
        <a:lstStyle/>
        <a:p>
          <a:endParaRPr lang="el-GR"/>
        </a:p>
      </dgm:t>
    </dgm:pt>
    <dgm:pt modelId="{863ED932-24BC-4F20-AB46-278B952C9277}" type="pres">
      <dgm:prSet presAssocID="{F9A7EFED-CB62-494C-BBFF-3548456ACC3B}" presName="rootComposite" presStyleCnt="0"/>
      <dgm:spPr/>
      <dgm:t>
        <a:bodyPr/>
        <a:lstStyle/>
        <a:p>
          <a:endParaRPr lang="el-GR"/>
        </a:p>
      </dgm:t>
    </dgm:pt>
    <dgm:pt modelId="{A2C37599-40A4-4957-9442-0DA2CDC5C171}" type="pres">
      <dgm:prSet presAssocID="{F9A7EFED-CB62-494C-BBFF-3548456ACC3B}" presName="rootText" presStyleLbl="node1" presStyleIdx="2" presStyleCnt="3" custScaleY="54167" custLinFactNeighborY="-25695"/>
      <dgm:spPr/>
      <dgm:t>
        <a:bodyPr/>
        <a:lstStyle/>
        <a:p>
          <a:endParaRPr lang="el-GR"/>
        </a:p>
      </dgm:t>
    </dgm:pt>
    <dgm:pt modelId="{50CD529B-D3E8-4D3A-9FDE-1AB3315AB81D}" type="pres">
      <dgm:prSet presAssocID="{F9A7EFED-CB62-494C-BBFF-3548456ACC3B}" presName="rootConnector" presStyleLbl="node1" presStyleIdx="2" presStyleCnt="3"/>
      <dgm:spPr/>
      <dgm:t>
        <a:bodyPr/>
        <a:lstStyle/>
        <a:p>
          <a:endParaRPr lang="el-GR"/>
        </a:p>
      </dgm:t>
    </dgm:pt>
    <dgm:pt modelId="{597F4D54-EF97-4949-9CB4-D74B8F164486}" type="pres">
      <dgm:prSet presAssocID="{F9A7EFED-CB62-494C-BBFF-3548456ACC3B}" presName="childShape" presStyleCnt="0"/>
      <dgm:spPr/>
      <dgm:t>
        <a:bodyPr/>
        <a:lstStyle/>
        <a:p>
          <a:endParaRPr lang="el-GR"/>
        </a:p>
      </dgm:t>
    </dgm:pt>
    <dgm:pt modelId="{CD1E2DB8-8CD3-40C8-A09B-4B40DA00DD50}" type="pres">
      <dgm:prSet presAssocID="{A8A4FDE0-8D0F-4762-A103-0E0455715581}" presName="Name13" presStyleLbl="parChTrans1D2" presStyleIdx="2" presStyleCnt="3"/>
      <dgm:spPr/>
      <dgm:t>
        <a:bodyPr/>
        <a:lstStyle/>
        <a:p>
          <a:endParaRPr lang="el-GR"/>
        </a:p>
      </dgm:t>
    </dgm:pt>
    <dgm:pt modelId="{D1AA9122-49F2-4356-964D-A6AE4961A21E}" type="pres">
      <dgm:prSet presAssocID="{37EC3C02-5E2D-40AB-B1DD-AD2E434FA4D9}" presName="childText" presStyleLbl="bgAcc1" presStyleIdx="2" presStyleCnt="3" custScaleX="106399" custScaleY="189756" custLinFactNeighborY="-18577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D3F2F587-9B98-4202-8F20-72B1F46D9CD2}" type="presOf" srcId="{37EC3C02-5E2D-40AB-B1DD-AD2E434FA4D9}" destId="{D1AA9122-49F2-4356-964D-A6AE4961A21E}" srcOrd="0" destOrd="0" presId="urn:microsoft.com/office/officeart/2005/8/layout/hierarchy3"/>
    <dgm:cxn modelId="{B55D05E2-628C-4DE5-AE7E-C0BECACC5C3B}" type="presOf" srcId="{A8A4FDE0-8D0F-4762-A103-0E0455715581}" destId="{CD1E2DB8-8CD3-40C8-A09B-4B40DA00DD50}" srcOrd="0" destOrd="0" presId="urn:microsoft.com/office/officeart/2005/8/layout/hierarchy3"/>
    <dgm:cxn modelId="{25854827-08EF-4C57-88C1-75296BB5AD46}" type="presOf" srcId="{F9A7EFED-CB62-494C-BBFF-3548456ACC3B}" destId="{50CD529B-D3E8-4D3A-9FDE-1AB3315AB81D}" srcOrd="1" destOrd="0" presId="urn:microsoft.com/office/officeart/2005/8/layout/hierarchy3"/>
    <dgm:cxn modelId="{85967A44-F6EE-4541-8CAB-B30D66E2EBA0}" type="presOf" srcId="{300FB592-407E-4BBD-88BF-3356A55ECEAA}" destId="{2809455E-5B34-41E2-8FB2-A9F1B77B183C}" srcOrd="0" destOrd="0" presId="urn:microsoft.com/office/officeart/2005/8/layout/hierarchy3"/>
    <dgm:cxn modelId="{E8444D45-8BE1-4AAE-B25F-3E66F0FFC276}" type="presOf" srcId="{E8A64694-FEFB-4FA4-906C-BD84D22EDCB2}" destId="{E0BFE70A-D20E-402A-9309-DF1728838ECE}" srcOrd="1" destOrd="0" presId="urn:microsoft.com/office/officeart/2005/8/layout/hierarchy3"/>
    <dgm:cxn modelId="{11A829C9-0C02-4868-8FF9-C4A5E43E5815}" type="presOf" srcId="{A74B21F1-574B-4FE2-B496-6F332ADE6D37}" destId="{7594F5AB-61C8-4A22-9758-AF751E78C0B3}" srcOrd="0" destOrd="0" presId="urn:microsoft.com/office/officeart/2005/8/layout/hierarchy3"/>
    <dgm:cxn modelId="{1753AB27-1E0A-4185-88E0-C9AA9B01DB86}" srcId="{F22CE8CC-2FF7-4722-AC80-85D4FDC31BF0}" destId="{BEDFEDAC-BDEE-4690-AD38-002100B3677B}" srcOrd="1" destOrd="0" parTransId="{2546B063-E0C9-4B58-B602-213E67637695}" sibTransId="{551F4A80-2D5F-4AFF-8FEA-3651AAE75622}"/>
    <dgm:cxn modelId="{3A3638A2-329E-4B3C-A95C-022416C16C0F}" type="presOf" srcId="{F22CE8CC-2FF7-4722-AC80-85D4FDC31BF0}" destId="{5415F1BC-4ABF-4DFB-95D7-EBE603F4FFBB}" srcOrd="0" destOrd="0" presId="urn:microsoft.com/office/officeart/2005/8/layout/hierarchy3"/>
    <dgm:cxn modelId="{3ECA9384-7443-4EB4-AB77-5465173FCDD0}" srcId="{E8A64694-FEFB-4FA4-906C-BD84D22EDCB2}" destId="{300FB592-407E-4BBD-88BF-3356A55ECEAA}" srcOrd="0" destOrd="0" parTransId="{E21B8E59-0E29-4ED5-AC50-5C8AEEDEDE7D}" sibTransId="{287F7D38-BBF7-4395-8580-2FBCDABEC207}"/>
    <dgm:cxn modelId="{FC986A5D-41E8-4112-BE0A-4EC46AE09F07}" type="presOf" srcId="{BEDFEDAC-BDEE-4690-AD38-002100B3677B}" destId="{D66D2E73-CE5D-4353-8963-1A2ECDAFD4C2}" srcOrd="1" destOrd="0" presId="urn:microsoft.com/office/officeart/2005/8/layout/hierarchy3"/>
    <dgm:cxn modelId="{A8513AD6-D2AA-499F-89A3-81D5D3A338DE}" type="presOf" srcId="{F9A7EFED-CB62-494C-BBFF-3548456ACC3B}" destId="{A2C37599-40A4-4957-9442-0DA2CDC5C171}" srcOrd="0" destOrd="0" presId="urn:microsoft.com/office/officeart/2005/8/layout/hierarchy3"/>
    <dgm:cxn modelId="{4A3DB32A-AE82-4745-8BA1-848F2C0B2CA0}" type="presOf" srcId="{BEDFEDAC-BDEE-4690-AD38-002100B3677B}" destId="{56B17EEC-1F73-4053-B755-9F896261870C}" srcOrd="0" destOrd="0" presId="urn:microsoft.com/office/officeart/2005/8/layout/hierarchy3"/>
    <dgm:cxn modelId="{D108B6DF-3ACD-48FE-9BE3-B4A3D844480D}" srcId="{F22CE8CC-2FF7-4722-AC80-85D4FDC31BF0}" destId="{F9A7EFED-CB62-494C-BBFF-3548456ACC3B}" srcOrd="2" destOrd="0" parTransId="{0A3AA9E1-98D6-4C5D-B79B-030501497597}" sibTransId="{E060E09D-3B75-4E3D-8823-15C7BF9A11EA}"/>
    <dgm:cxn modelId="{DA18E79D-12AA-40A0-848A-9CEED0D328EE}" srcId="{BEDFEDAC-BDEE-4690-AD38-002100B3677B}" destId="{A74B21F1-574B-4FE2-B496-6F332ADE6D37}" srcOrd="0" destOrd="0" parTransId="{F80F3667-8CB5-4B2D-8397-DD715AEA2122}" sibTransId="{9BCA604A-3441-471C-9B76-5E092A34E5F4}"/>
    <dgm:cxn modelId="{542B17BA-26E1-4725-8473-85548E3CD534}" srcId="{F22CE8CC-2FF7-4722-AC80-85D4FDC31BF0}" destId="{E8A64694-FEFB-4FA4-906C-BD84D22EDCB2}" srcOrd="0" destOrd="0" parTransId="{C485EE99-1303-4F30-A709-63B804EDD719}" sibTransId="{C220C7CD-1E56-47B8-9ACE-963A0D3C1010}"/>
    <dgm:cxn modelId="{15F1E957-CD57-4CED-8F2B-5DA12427CFE8}" type="presOf" srcId="{E8A64694-FEFB-4FA4-906C-BD84D22EDCB2}" destId="{AC342676-49CE-4157-A80F-32742A5F71B4}" srcOrd="0" destOrd="0" presId="urn:microsoft.com/office/officeart/2005/8/layout/hierarchy3"/>
    <dgm:cxn modelId="{3010D1A8-836D-4959-810F-4A1C776C8C9E}" type="presOf" srcId="{E21B8E59-0E29-4ED5-AC50-5C8AEEDEDE7D}" destId="{EAE59944-3E85-4EDA-BF83-1BEF39A94FAC}" srcOrd="0" destOrd="0" presId="urn:microsoft.com/office/officeart/2005/8/layout/hierarchy3"/>
    <dgm:cxn modelId="{C8349C91-7E62-4BA1-B1A2-B149A5A54D82}" srcId="{F9A7EFED-CB62-494C-BBFF-3548456ACC3B}" destId="{37EC3C02-5E2D-40AB-B1DD-AD2E434FA4D9}" srcOrd="0" destOrd="0" parTransId="{A8A4FDE0-8D0F-4762-A103-0E0455715581}" sibTransId="{7A969214-A214-4B50-A8BF-52FB70ACCD46}"/>
    <dgm:cxn modelId="{5DFCEE23-3E70-4C1C-BA9D-D77FDF9FF505}" type="presOf" srcId="{F80F3667-8CB5-4B2D-8397-DD715AEA2122}" destId="{AE08E9A5-22B7-4F6B-962D-A103F33E5E9F}" srcOrd="0" destOrd="0" presId="urn:microsoft.com/office/officeart/2005/8/layout/hierarchy3"/>
    <dgm:cxn modelId="{E184A75F-0EB8-4F99-B349-01A30C7ABD1D}" type="presParOf" srcId="{5415F1BC-4ABF-4DFB-95D7-EBE603F4FFBB}" destId="{786B9CA5-5358-4443-BBE7-F85CB3CBFA6C}" srcOrd="0" destOrd="0" presId="urn:microsoft.com/office/officeart/2005/8/layout/hierarchy3"/>
    <dgm:cxn modelId="{65E898AF-F26A-4ACD-9D4A-2D910303DFBB}" type="presParOf" srcId="{786B9CA5-5358-4443-BBE7-F85CB3CBFA6C}" destId="{B80B3559-80D3-41B6-A12E-07ACAB01D655}" srcOrd="0" destOrd="0" presId="urn:microsoft.com/office/officeart/2005/8/layout/hierarchy3"/>
    <dgm:cxn modelId="{CD46E590-98F8-4704-A472-1158914FA4F8}" type="presParOf" srcId="{B80B3559-80D3-41B6-A12E-07ACAB01D655}" destId="{AC342676-49CE-4157-A80F-32742A5F71B4}" srcOrd="0" destOrd="0" presId="urn:microsoft.com/office/officeart/2005/8/layout/hierarchy3"/>
    <dgm:cxn modelId="{54155D91-3B70-425B-ABE0-70B5A9669AA6}" type="presParOf" srcId="{B80B3559-80D3-41B6-A12E-07ACAB01D655}" destId="{E0BFE70A-D20E-402A-9309-DF1728838ECE}" srcOrd="1" destOrd="0" presId="urn:microsoft.com/office/officeart/2005/8/layout/hierarchy3"/>
    <dgm:cxn modelId="{3626AC57-0FE0-4FFF-B5C3-24FCEBBA998D}" type="presParOf" srcId="{786B9CA5-5358-4443-BBE7-F85CB3CBFA6C}" destId="{438B4CDF-012E-4843-9901-BA0B234B8FC1}" srcOrd="1" destOrd="0" presId="urn:microsoft.com/office/officeart/2005/8/layout/hierarchy3"/>
    <dgm:cxn modelId="{2B29391D-332D-4C25-ADC1-DFE51A19A4A5}" type="presParOf" srcId="{438B4CDF-012E-4843-9901-BA0B234B8FC1}" destId="{EAE59944-3E85-4EDA-BF83-1BEF39A94FAC}" srcOrd="0" destOrd="0" presId="urn:microsoft.com/office/officeart/2005/8/layout/hierarchy3"/>
    <dgm:cxn modelId="{347D6EE5-5008-4A7E-AB7E-C54989F7D4FC}" type="presParOf" srcId="{438B4CDF-012E-4843-9901-BA0B234B8FC1}" destId="{2809455E-5B34-41E2-8FB2-A9F1B77B183C}" srcOrd="1" destOrd="0" presId="urn:microsoft.com/office/officeart/2005/8/layout/hierarchy3"/>
    <dgm:cxn modelId="{5B66452E-558E-42B6-A699-915B8835ED24}" type="presParOf" srcId="{5415F1BC-4ABF-4DFB-95D7-EBE603F4FFBB}" destId="{07F42016-3198-4061-9E26-7CE1F5CD8539}" srcOrd="1" destOrd="0" presId="urn:microsoft.com/office/officeart/2005/8/layout/hierarchy3"/>
    <dgm:cxn modelId="{E8B59BF3-C2D1-44ED-ACC2-6C09E71BBADC}" type="presParOf" srcId="{07F42016-3198-4061-9E26-7CE1F5CD8539}" destId="{8BED7ADA-24C5-4F32-8BED-A656C2D6908D}" srcOrd="0" destOrd="0" presId="urn:microsoft.com/office/officeart/2005/8/layout/hierarchy3"/>
    <dgm:cxn modelId="{ED3C4009-0594-4BA7-B505-FCEC9E52072C}" type="presParOf" srcId="{8BED7ADA-24C5-4F32-8BED-A656C2D6908D}" destId="{56B17EEC-1F73-4053-B755-9F896261870C}" srcOrd="0" destOrd="0" presId="urn:microsoft.com/office/officeart/2005/8/layout/hierarchy3"/>
    <dgm:cxn modelId="{556A0C55-2F5F-410D-8647-1398511F9579}" type="presParOf" srcId="{8BED7ADA-24C5-4F32-8BED-A656C2D6908D}" destId="{D66D2E73-CE5D-4353-8963-1A2ECDAFD4C2}" srcOrd="1" destOrd="0" presId="urn:microsoft.com/office/officeart/2005/8/layout/hierarchy3"/>
    <dgm:cxn modelId="{1931902D-72B0-42EF-B08C-F6EF1FF90478}" type="presParOf" srcId="{07F42016-3198-4061-9E26-7CE1F5CD8539}" destId="{0E0D65B6-BBE0-4EBC-9C34-9F7ACAF942D4}" srcOrd="1" destOrd="0" presId="urn:microsoft.com/office/officeart/2005/8/layout/hierarchy3"/>
    <dgm:cxn modelId="{9F4EB691-07A8-44AE-87A6-EC790D5F981C}" type="presParOf" srcId="{0E0D65B6-BBE0-4EBC-9C34-9F7ACAF942D4}" destId="{AE08E9A5-22B7-4F6B-962D-A103F33E5E9F}" srcOrd="0" destOrd="0" presId="urn:microsoft.com/office/officeart/2005/8/layout/hierarchy3"/>
    <dgm:cxn modelId="{D60D3114-50B8-4EC6-B3F1-9E3BD96C00CD}" type="presParOf" srcId="{0E0D65B6-BBE0-4EBC-9C34-9F7ACAF942D4}" destId="{7594F5AB-61C8-4A22-9758-AF751E78C0B3}" srcOrd="1" destOrd="0" presId="urn:microsoft.com/office/officeart/2005/8/layout/hierarchy3"/>
    <dgm:cxn modelId="{4B2B0727-0841-4D73-AE61-C71853ED1D7D}" type="presParOf" srcId="{5415F1BC-4ABF-4DFB-95D7-EBE603F4FFBB}" destId="{2B227EC8-2D00-4956-856A-1CF32908099F}" srcOrd="2" destOrd="0" presId="urn:microsoft.com/office/officeart/2005/8/layout/hierarchy3"/>
    <dgm:cxn modelId="{D134C0E9-290D-4858-8DA1-59EC2FEB1D9A}" type="presParOf" srcId="{2B227EC8-2D00-4956-856A-1CF32908099F}" destId="{863ED932-24BC-4F20-AB46-278B952C9277}" srcOrd="0" destOrd="0" presId="urn:microsoft.com/office/officeart/2005/8/layout/hierarchy3"/>
    <dgm:cxn modelId="{47755C5D-8BAE-4F57-A35F-4856FCBDCCEA}" type="presParOf" srcId="{863ED932-24BC-4F20-AB46-278B952C9277}" destId="{A2C37599-40A4-4957-9442-0DA2CDC5C171}" srcOrd="0" destOrd="0" presId="urn:microsoft.com/office/officeart/2005/8/layout/hierarchy3"/>
    <dgm:cxn modelId="{EBB041D3-85DE-4FE8-A6AB-0F691D3CD1FB}" type="presParOf" srcId="{863ED932-24BC-4F20-AB46-278B952C9277}" destId="{50CD529B-D3E8-4D3A-9FDE-1AB3315AB81D}" srcOrd="1" destOrd="0" presId="urn:microsoft.com/office/officeart/2005/8/layout/hierarchy3"/>
    <dgm:cxn modelId="{15CB98C1-EF8F-43D8-9746-E9952716782A}" type="presParOf" srcId="{2B227EC8-2D00-4956-856A-1CF32908099F}" destId="{597F4D54-EF97-4949-9CB4-D74B8F164486}" srcOrd="1" destOrd="0" presId="urn:microsoft.com/office/officeart/2005/8/layout/hierarchy3"/>
    <dgm:cxn modelId="{3259FE65-EE25-42C6-B025-233234B4A586}" type="presParOf" srcId="{597F4D54-EF97-4949-9CB4-D74B8F164486}" destId="{CD1E2DB8-8CD3-40C8-A09B-4B40DA00DD50}" srcOrd="0" destOrd="0" presId="urn:microsoft.com/office/officeart/2005/8/layout/hierarchy3"/>
    <dgm:cxn modelId="{FE822320-D83F-4BB7-9B34-223FCDE44DA5}" type="presParOf" srcId="{597F4D54-EF97-4949-9CB4-D74B8F164486}" destId="{D1AA9122-49F2-4356-964D-A6AE4961A21E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E28245C-4892-4215-8471-798B60DEF35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41F87CE0-9DD1-4FBD-B130-326A5071174A}">
      <dgm:prSet phldrT="[Κείμενο]"/>
      <dgm:spPr/>
      <dgm:t>
        <a:bodyPr/>
        <a:lstStyle/>
        <a:p>
          <a:r>
            <a:rPr lang="el-GR" dirty="0" smtClean="0"/>
            <a:t>Οικονομικός Δείκτης </a:t>
          </a:r>
          <a:endParaRPr lang="el-GR" dirty="0"/>
        </a:p>
      </dgm:t>
    </dgm:pt>
    <dgm:pt modelId="{42D3CC1C-B075-4C4F-A8C9-4985D6A84D53}" type="parTrans" cxnId="{F4A49B94-2795-48B1-B865-B6B0FFB0554C}">
      <dgm:prSet/>
      <dgm:spPr/>
      <dgm:t>
        <a:bodyPr/>
        <a:lstStyle/>
        <a:p>
          <a:endParaRPr lang="el-GR"/>
        </a:p>
      </dgm:t>
    </dgm:pt>
    <dgm:pt modelId="{9EE8F260-FB06-4224-8953-FEB83264E9C9}" type="sibTrans" cxnId="{F4A49B94-2795-48B1-B865-B6B0FFB0554C}">
      <dgm:prSet/>
      <dgm:spPr/>
      <dgm:t>
        <a:bodyPr/>
        <a:lstStyle/>
        <a:p>
          <a:endParaRPr lang="el-GR"/>
        </a:p>
      </dgm:t>
    </dgm:pt>
    <dgm:pt modelId="{A2FCAAAE-A3C1-443C-BB21-B7516E70B324}">
      <dgm:prSet phldrT="[Κείμενο]" custT="1"/>
      <dgm:spPr/>
      <dgm:t>
        <a:bodyPr/>
        <a:lstStyle/>
        <a:p>
          <a:pPr marL="114300"/>
          <a:r>
            <a:rPr lang="en-US" sz="1400" b="1" dirty="0" smtClean="0">
              <a:solidFill>
                <a:srgbClr val="FF0000"/>
              </a:solidFill>
            </a:rPr>
            <a:t>F100 </a:t>
          </a:r>
          <a:r>
            <a:rPr lang="en-US" sz="1400" b="1" dirty="0" smtClean="0"/>
            <a:t>- </a:t>
          </a:r>
          <a:r>
            <a:rPr lang="el-GR" sz="1300" b="1" dirty="0" smtClean="0"/>
            <a:t>Ποσό Πιστοποιημένων Δαπανών </a:t>
          </a:r>
          <a:r>
            <a:rPr lang="el-GR" sz="1300" b="1" dirty="0" smtClean="0">
              <a:solidFill>
                <a:srgbClr val="FF0000"/>
              </a:solidFill>
            </a:rPr>
            <a:t>31/12/2018</a:t>
          </a:r>
          <a:endParaRPr lang="el-GR" sz="1400" b="1" dirty="0">
            <a:solidFill>
              <a:srgbClr val="FF0000"/>
            </a:solidFill>
          </a:endParaRPr>
        </a:p>
      </dgm:t>
    </dgm:pt>
    <dgm:pt modelId="{F078A5BB-EB2F-4292-9C42-B68DE97A44E0}" type="parTrans" cxnId="{6B447FC1-1A4A-49EA-89DA-E74975FFC9D4}">
      <dgm:prSet/>
      <dgm:spPr/>
      <dgm:t>
        <a:bodyPr/>
        <a:lstStyle/>
        <a:p>
          <a:endParaRPr lang="el-GR"/>
        </a:p>
      </dgm:t>
    </dgm:pt>
    <dgm:pt modelId="{BC254E74-7C79-4513-A6AC-1511EBCBB260}" type="sibTrans" cxnId="{6B447FC1-1A4A-49EA-89DA-E74975FFC9D4}">
      <dgm:prSet/>
      <dgm:spPr/>
      <dgm:t>
        <a:bodyPr/>
        <a:lstStyle/>
        <a:p>
          <a:endParaRPr lang="el-GR"/>
        </a:p>
      </dgm:t>
    </dgm:pt>
    <dgm:pt modelId="{2295DC55-BB27-4A2A-BE30-A0DDCAF0B06A}">
      <dgm:prSet phldrT="[Κείμενο]" custT="1"/>
      <dgm:spPr/>
      <dgm:t>
        <a:bodyPr/>
        <a:lstStyle/>
        <a:p>
          <a:pPr marL="288000"/>
          <a:r>
            <a:rPr lang="el-GR" sz="1200" dirty="0" smtClean="0"/>
            <a:t>Συμπλήρωση με βάση ενιαία προσέγγιση σε όλο το Πρόγραμμα (1,1 * Ν+3) = </a:t>
          </a:r>
          <a:r>
            <a:rPr lang="el-GR" sz="1200" b="1" dirty="0" smtClean="0">
              <a:solidFill>
                <a:srgbClr val="FF0000"/>
              </a:solidFill>
            </a:rPr>
            <a:t>69,75 Μ€</a:t>
          </a:r>
          <a:r>
            <a:rPr lang="el-GR" sz="1200" dirty="0" smtClean="0">
              <a:solidFill>
                <a:srgbClr val="FF0000"/>
              </a:solidFill>
            </a:rPr>
            <a:t> </a:t>
          </a:r>
          <a:endParaRPr lang="el-GR" sz="1200" dirty="0">
            <a:solidFill>
              <a:srgbClr val="FF0000"/>
            </a:solidFill>
          </a:endParaRPr>
        </a:p>
      </dgm:t>
    </dgm:pt>
    <dgm:pt modelId="{3E154995-8358-42AE-8EB8-3246B3C40BBA}" type="parTrans" cxnId="{8BE1F556-04C8-4550-ACCA-D9911E48F4F9}">
      <dgm:prSet/>
      <dgm:spPr/>
      <dgm:t>
        <a:bodyPr/>
        <a:lstStyle/>
        <a:p>
          <a:endParaRPr lang="el-GR"/>
        </a:p>
      </dgm:t>
    </dgm:pt>
    <dgm:pt modelId="{94CE5FFE-9F18-460A-8D89-D9AAB57B7039}" type="sibTrans" cxnId="{8BE1F556-04C8-4550-ACCA-D9911E48F4F9}">
      <dgm:prSet/>
      <dgm:spPr/>
      <dgm:t>
        <a:bodyPr/>
        <a:lstStyle/>
        <a:p>
          <a:endParaRPr lang="el-GR"/>
        </a:p>
      </dgm:t>
    </dgm:pt>
    <dgm:pt modelId="{B0257F09-E1A1-41EE-9E36-ED37240B9273}">
      <dgm:prSet phldrT="[Κείμενο]"/>
      <dgm:spPr/>
      <dgm:t>
        <a:bodyPr/>
        <a:lstStyle/>
        <a:p>
          <a:r>
            <a:rPr lang="el-GR" dirty="0" smtClean="0"/>
            <a:t>Δείκτης Εκροής</a:t>
          </a:r>
          <a:endParaRPr lang="el-GR" dirty="0"/>
        </a:p>
      </dgm:t>
    </dgm:pt>
    <dgm:pt modelId="{3D80666D-A83A-4D9D-AC2E-D0E39E759776}" type="parTrans" cxnId="{DDEF60EB-C61B-472D-AAE4-76400290BEDB}">
      <dgm:prSet/>
      <dgm:spPr/>
      <dgm:t>
        <a:bodyPr/>
        <a:lstStyle/>
        <a:p>
          <a:endParaRPr lang="el-GR"/>
        </a:p>
      </dgm:t>
    </dgm:pt>
    <dgm:pt modelId="{F0CFC88D-4781-4591-835F-F46EAC32A103}" type="sibTrans" cxnId="{DDEF60EB-C61B-472D-AAE4-76400290BEDB}">
      <dgm:prSet/>
      <dgm:spPr/>
      <dgm:t>
        <a:bodyPr/>
        <a:lstStyle/>
        <a:p>
          <a:endParaRPr lang="el-GR"/>
        </a:p>
      </dgm:t>
    </dgm:pt>
    <dgm:pt modelId="{DAEA3606-50BC-475B-A26A-22EF3954F38B}">
      <dgm:prSet phldrT="[Κείμενο]" custT="1"/>
      <dgm:spPr/>
      <dgm:t>
        <a:bodyPr/>
        <a:lstStyle/>
        <a:p>
          <a:pPr marL="114300"/>
          <a:r>
            <a:rPr lang="el-GR" sz="1400" b="1" dirty="0" smtClean="0"/>
            <a:t>T4401: </a:t>
          </a:r>
          <a:r>
            <a:rPr lang="el-GR" sz="1300" b="1" dirty="0" smtClean="0"/>
            <a:t>Συνολικό μήκος εκσυγχρονισμού σιδηροδρομικών γραμμών ΔΕΔ-Μ με συστήματα (σηματοδότησης, </a:t>
          </a:r>
          <a:r>
            <a:rPr lang="el-GR" sz="1300" b="1" dirty="0" err="1" smtClean="0"/>
            <a:t>τηλεδιοίκησης</a:t>
          </a:r>
          <a:r>
            <a:rPr lang="el-GR" sz="1300" b="1" dirty="0" smtClean="0"/>
            <a:t>, τηλεπικοινωνιών)</a:t>
          </a:r>
          <a:endParaRPr lang="el-GR" sz="1300" b="1" dirty="0"/>
        </a:p>
      </dgm:t>
    </dgm:pt>
    <dgm:pt modelId="{4814159D-4EBC-42BD-B01A-6B85C5291484}" type="parTrans" cxnId="{913824C5-0BE5-4584-B33D-BB0551821082}">
      <dgm:prSet/>
      <dgm:spPr/>
      <dgm:t>
        <a:bodyPr/>
        <a:lstStyle/>
        <a:p>
          <a:endParaRPr lang="el-GR"/>
        </a:p>
      </dgm:t>
    </dgm:pt>
    <dgm:pt modelId="{E2460B89-8D53-4683-B8A7-CBC319DCC9BD}" type="sibTrans" cxnId="{913824C5-0BE5-4584-B33D-BB0551821082}">
      <dgm:prSet/>
      <dgm:spPr/>
      <dgm:t>
        <a:bodyPr/>
        <a:lstStyle/>
        <a:p>
          <a:endParaRPr lang="el-GR"/>
        </a:p>
      </dgm:t>
    </dgm:pt>
    <dgm:pt modelId="{C8F6ED4A-65EE-4615-A006-CC108EA79D53}">
      <dgm:prSet phldrT="[Κείμενο]"/>
      <dgm:spPr/>
      <dgm:t>
        <a:bodyPr/>
        <a:lstStyle/>
        <a:p>
          <a:r>
            <a:rPr lang="el-GR" dirty="0" smtClean="0"/>
            <a:t>Βασικό Στάδιο Υλοποίησης</a:t>
          </a:r>
          <a:endParaRPr lang="el-GR" dirty="0"/>
        </a:p>
      </dgm:t>
    </dgm:pt>
    <dgm:pt modelId="{5329C084-0768-4B4A-95DB-52BF9A9EA079}" type="parTrans" cxnId="{35490AD2-77C6-4394-8FD1-2B394B05C0DD}">
      <dgm:prSet/>
      <dgm:spPr/>
      <dgm:t>
        <a:bodyPr/>
        <a:lstStyle/>
        <a:p>
          <a:endParaRPr lang="el-GR"/>
        </a:p>
      </dgm:t>
    </dgm:pt>
    <dgm:pt modelId="{CCC8B752-068F-4468-84FA-CAD2D756A933}" type="sibTrans" cxnId="{35490AD2-77C6-4394-8FD1-2B394B05C0DD}">
      <dgm:prSet/>
      <dgm:spPr/>
      <dgm:t>
        <a:bodyPr/>
        <a:lstStyle/>
        <a:p>
          <a:endParaRPr lang="el-GR"/>
        </a:p>
      </dgm:t>
    </dgm:pt>
    <dgm:pt modelId="{8A40B398-DF53-439A-8C24-A2056175DD29}">
      <dgm:prSet phldrT="[Κείμενο]" custT="1"/>
      <dgm:spPr/>
      <dgm:t>
        <a:bodyPr/>
        <a:lstStyle/>
        <a:p>
          <a:pPr marL="114300"/>
          <a:r>
            <a:rPr lang="el-GR" sz="1400" b="1" i="0" u="none" dirty="0" smtClean="0">
              <a:solidFill>
                <a:srgbClr val="FF0000"/>
              </a:solidFill>
            </a:rPr>
            <a:t>K390</a:t>
          </a:r>
          <a:r>
            <a:rPr lang="el-GR" sz="1400" b="1" i="0" u="none" dirty="0" smtClean="0"/>
            <a:t>: </a:t>
          </a:r>
          <a:r>
            <a:rPr lang="el-GR" sz="1300" b="1" i="0" u="none" dirty="0" smtClean="0"/>
            <a:t>Συμβάσεις που έχουν υπογραφεί για την υλοποίηση των σιδηροδρομικών συστημάτων</a:t>
          </a:r>
          <a:endParaRPr lang="el-GR" sz="1300" b="1" dirty="0"/>
        </a:p>
      </dgm:t>
    </dgm:pt>
    <dgm:pt modelId="{02E2EB6D-94A2-46C3-A919-6A1DB605CF7E}" type="parTrans" cxnId="{D1ABCFBB-1829-4A3C-98B9-5DF52937A84B}">
      <dgm:prSet/>
      <dgm:spPr/>
      <dgm:t>
        <a:bodyPr/>
        <a:lstStyle/>
        <a:p>
          <a:endParaRPr lang="el-GR"/>
        </a:p>
      </dgm:t>
    </dgm:pt>
    <dgm:pt modelId="{DDCED1B3-8745-4108-B752-43ECD1B4BC70}" type="sibTrans" cxnId="{D1ABCFBB-1829-4A3C-98B9-5DF52937A84B}">
      <dgm:prSet/>
      <dgm:spPr/>
      <dgm:t>
        <a:bodyPr/>
        <a:lstStyle/>
        <a:p>
          <a:endParaRPr lang="el-GR"/>
        </a:p>
      </dgm:t>
    </dgm:pt>
    <dgm:pt modelId="{7C3368E1-4DA2-4704-B3BF-23CC8FA48865}">
      <dgm:prSet phldrT="[Κείμενο]" custT="1"/>
      <dgm:spPr/>
      <dgm:t>
        <a:bodyPr/>
        <a:lstStyle/>
        <a:p>
          <a:pPr marL="288000"/>
          <a:r>
            <a:rPr lang="el-GR" sz="1200" b="0" dirty="0" smtClean="0">
              <a:solidFill>
                <a:schemeClr val="tx1"/>
              </a:solidFill>
            </a:rPr>
            <a:t>Ορόσημο 2018</a:t>
          </a:r>
          <a:r>
            <a:rPr lang="el-GR" sz="1200" b="0" dirty="0" smtClean="0"/>
            <a:t>: </a:t>
          </a:r>
          <a:r>
            <a:rPr lang="el-GR" sz="1200" b="1" dirty="0" smtClean="0">
              <a:solidFill>
                <a:srgbClr val="FF0000"/>
              </a:solidFill>
            </a:rPr>
            <a:t>5 συμβάσεις </a:t>
          </a:r>
          <a:endParaRPr lang="el-GR" sz="1200" b="1" dirty="0">
            <a:solidFill>
              <a:schemeClr val="tx1"/>
            </a:solidFill>
          </a:endParaRPr>
        </a:p>
      </dgm:t>
    </dgm:pt>
    <dgm:pt modelId="{FC9ACFFE-7522-4893-AA0B-A27801859BDD}" type="parTrans" cxnId="{3036BC6B-64BA-4621-B422-853B822372B5}">
      <dgm:prSet/>
      <dgm:spPr/>
      <dgm:t>
        <a:bodyPr/>
        <a:lstStyle/>
        <a:p>
          <a:endParaRPr lang="el-GR"/>
        </a:p>
      </dgm:t>
    </dgm:pt>
    <dgm:pt modelId="{C240C1B6-9611-41E1-86F3-A21822567532}" type="sibTrans" cxnId="{3036BC6B-64BA-4621-B422-853B822372B5}">
      <dgm:prSet/>
      <dgm:spPr/>
      <dgm:t>
        <a:bodyPr/>
        <a:lstStyle/>
        <a:p>
          <a:endParaRPr lang="el-GR"/>
        </a:p>
      </dgm:t>
    </dgm:pt>
    <dgm:pt modelId="{3275B5FB-42D7-448B-B52F-811A0E6DD3BD}">
      <dgm:prSet/>
      <dgm:spPr/>
      <dgm:t>
        <a:bodyPr/>
        <a:lstStyle/>
        <a:p>
          <a:pPr marL="288000"/>
          <a:r>
            <a:rPr lang="el-GR" sz="1200" b="0" dirty="0" smtClean="0"/>
            <a:t>Έργα εγκατάστασης συστημάτων ηλεκτροκίνησης, σηματοδότησης, </a:t>
          </a:r>
          <a:r>
            <a:rPr lang="el-GR" sz="1200" b="0" dirty="0" err="1" smtClean="0"/>
            <a:t>τηλεδιοίκησης</a:t>
          </a:r>
          <a:r>
            <a:rPr lang="el-GR" sz="1200" b="0" dirty="0" smtClean="0"/>
            <a:t> &amp; τηλεπικοινωνιών</a:t>
          </a:r>
          <a:endParaRPr lang="el-GR" sz="1200" b="0" dirty="0"/>
        </a:p>
      </dgm:t>
    </dgm:pt>
    <dgm:pt modelId="{946B2B45-2C92-41D7-A6E0-182F322C8ECC}" type="parTrans" cxnId="{2B170A6D-165F-4778-B03E-7B19571A0301}">
      <dgm:prSet/>
      <dgm:spPr/>
      <dgm:t>
        <a:bodyPr/>
        <a:lstStyle/>
        <a:p>
          <a:endParaRPr lang="el-GR"/>
        </a:p>
      </dgm:t>
    </dgm:pt>
    <dgm:pt modelId="{3CA76A05-8B6E-44D7-84B7-93A647572AB4}" type="sibTrans" cxnId="{2B170A6D-165F-4778-B03E-7B19571A0301}">
      <dgm:prSet/>
      <dgm:spPr/>
      <dgm:t>
        <a:bodyPr/>
        <a:lstStyle/>
        <a:p>
          <a:endParaRPr lang="el-GR"/>
        </a:p>
      </dgm:t>
    </dgm:pt>
    <dgm:pt modelId="{199A2608-60B0-49DD-845A-9D3D689885D5}">
      <dgm:prSet/>
      <dgm:spPr/>
      <dgm:t>
        <a:bodyPr/>
        <a:lstStyle/>
        <a:p>
          <a:pPr marL="288000"/>
          <a:r>
            <a:rPr lang="el-GR" sz="1200" b="0" dirty="0" smtClean="0"/>
            <a:t>Τιμή στόχος 2023: 612 </a:t>
          </a:r>
          <a:r>
            <a:rPr lang="el-GR" sz="1200" b="0" dirty="0" err="1" smtClean="0"/>
            <a:t>χλμ</a:t>
          </a:r>
          <a:endParaRPr lang="el-GR" sz="1200" b="0" dirty="0"/>
        </a:p>
      </dgm:t>
    </dgm:pt>
    <dgm:pt modelId="{8D197E4D-C8FD-42EE-BF1F-E930D417054E}" type="parTrans" cxnId="{6A59AAE2-8F3F-48AC-BB58-92E6F92412BC}">
      <dgm:prSet/>
      <dgm:spPr/>
      <dgm:t>
        <a:bodyPr/>
        <a:lstStyle/>
        <a:p>
          <a:endParaRPr lang="el-GR"/>
        </a:p>
      </dgm:t>
    </dgm:pt>
    <dgm:pt modelId="{957465CC-9C52-4E6C-A598-B07C23ACC655}" type="sibTrans" cxnId="{6A59AAE2-8F3F-48AC-BB58-92E6F92412BC}">
      <dgm:prSet/>
      <dgm:spPr/>
      <dgm:t>
        <a:bodyPr/>
        <a:lstStyle/>
        <a:p>
          <a:endParaRPr lang="el-GR"/>
        </a:p>
      </dgm:t>
    </dgm:pt>
    <dgm:pt modelId="{2F9FDDD0-FEC2-4189-BC65-17C47167F67B}">
      <dgm:prSet phldrT="[Κείμενο]" custT="1"/>
      <dgm:spPr/>
      <dgm:t>
        <a:bodyPr/>
        <a:lstStyle/>
        <a:p>
          <a:pPr marL="288000"/>
          <a:r>
            <a:rPr lang="el-GR" sz="1200" b="1" dirty="0" smtClean="0">
              <a:solidFill>
                <a:schemeClr val="tx1"/>
              </a:solidFill>
            </a:rPr>
            <a:t>							Επίτευξη:</a:t>
          </a:r>
          <a:r>
            <a:rPr lang="el-GR" sz="1200" dirty="0" smtClean="0">
              <a:solidFill>
                <a:srgbClr val="FF0000"/>
              </a:solidFill>
            </a:rPr>
            <a:t> </a:t>
          </a:r>
          <a:r>
            <a:rPr lang="el-GR" sz="1200" b="1" dirty="0" smtClean="0">
              <a:solidFill>
                <a:srgbClr val="FF0000"/>
              </a:solidFill>
            </a:rPr>
            <a:t>104,38% </a:t>
          </a:r>
          <a:r>
            <a:rPr lang="el-GR" sz="1200" b="0" dirty="0" smtClean="0">
              <a:solidFill>
                <a:schemeClr val="tx1"/>
              </a:solidFill>
            </a:rPr>
            <a:t>(72,8 Μ€)</a:t>
          </a:r>
          <a:endParaRPr lang="el-GR" sz="1200" b="0" dirty="0">
            <a:solidFill>
              <a:schemeClr val="tx1"/>
            </a:solidFill>
          </a:endParaRPr>
        </a:p>
      </dgm:t>
    </dgm:pt>
    <dgm:pt modelId="{9C1F0A12-5548-4F67-ACF0-E7EF5CCD231D}" type="parTrans" cxnId="{CDC24D62-AE3F-46F2-A711-E19695EFA528}">
      <dgm:prSet/>
      <dgm:spPr/>
    </dgm:pt>
    <dgm:pt modelId="{ADC30BE1-6514-4F39-9BA1-9CA2E0EC0D97}" type="sibTrans" cxnId="{CDC24D62-AE3F-46F2-A711-E19695EFA528}">
      <dgm:prSet/>
      <dgm:spPr/>
    </dgm:pt>
    <dgm:pt modelId="{880F23BD-DC9B-42D0-85DD-E82F211B66DD}">
      <dgm:prSet phldrT="[Κείμενο]" custT="1"/>
      <dgm:spPr/>
      <dgm:t>
        <a:bodyPr/>
        <a:lstStyle/>
        <a:p>
          <a:pPr marL="288000"/>
          <a:r>
            <a:rPr lang="el-GR" sz="1200" b="1" i="0" dirty="0" smtClean="0">
              <a:solidFill>
                <a:schemeClr val="tx1"/>
              </a:solidFill>
            </a:rPr>
            <a:t>							Επίτευξη:  </a:t>
          </a:r>
          <a:r>
            <a:rPr lang="el-GR" sz="1200" b="1" dirty="0" smtClean="0">
              <a:solidFill>
                <a:srgbClr val="FF0000"/>
              </a:solidFill>
            </a:rPr>
            <a:t>80%</a:t>
          </a:r>
          <a:r>
            <a:rPr lang="el-GR" sz="1200" b="1" dirty="0" smtClean="0">
              <a:solidFill>
                <a:schemeClr val="tx1"/>
              </a:solidFill>
            </a:rPr>
            <a:t> </a:t>
          </a:r>
          <a:r>
            <a:rPr lang="el-GR" sz="1200" b="0" dirty="0" smtClean="0">
              <a:solidFill>
                <a:schemeClr val="tx1"/>
              </a:solidFill>
            </a:rPr>
            <a:t>(4 συμβάσεις)</a:t>
          </a:r>
          <a:endParaRPr lang="el-GR" sz="1200" b="0" dirty="0">
            <a:solidFill>
              <a:schemeClr val="tx1"/>
            </a:solidFill>
          </a:endParaRPr>
        </a:p>
      </dgm:t>
    </dgm:pt>
    <dgm:pt modelId="{A384D082-2636-47F3-A829-F02B4D6BC63D}" type="parTrans" cxnId="{DD0703EA-23FC-4A0D-BFF5-899552570468}">
      <dgm:prSet/>
      <dgm:spPr/>
    </dgm:pt>
    <dgm:pt modelId="{0140B6FB-4E08-4AF6-8EE6-B8C5682512B2}" type="sibTrans" cxnId="{DD0703EA-23FC-4A0D-BFF5-899552570468}">
      <dgm:prSet/>
      <dgm:spPr/>
    </dgm:pt>
    <dgm:pt modelId="{53DDE8D4-096B-4F4C-82A7-B70F94F8AB15}" type="pres">
      <dgm:prSet presAssocID="{9E28245C-4892-4215-8471-798B60DEF35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FDB0FF7-8D0F-44AF-A43A-5CD524A7FC87}" type="pres">
      <dgm:prSet presAssocID="{41F87CE0-9DD1-4FBD-B130-326A5071174A}" presName="linNode" presStyleCnt="0"/>
      <dgm:spPr/>
    </dgm:pt>
    <dgm:pt modelId="{EBFAAC29-E14B-46C6-B518-215351A73139}" type="pres">
      <dgm:prSet presAssocID="{41F87CE0-9DD1-4FBD-B130-326A5071174A}" presName="parentText" presStyleLbl="node1" presStyleIdx="0" presStyleCnt="3" custScaleX="47870" custLinFactNeighborX="-9438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7E0105B-5A74-4860-A10C-D01011236A1D}" type="pres">
      <dgm:prSet presAssocID="{41F87CE0-9DD1-4FBD-B130-326A5071174A}" presName="descendantText" presStyleLbl="alignAccFollowNode1" presStyleIdx="0" presStyleCnt="3" custScaleX="15633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1C35121-E03F-467E-8E10-C25E5B36CA3C}" type="pres">
      <dgm:prSet presAssocID="{9EE8F260-FB06-4224-8953-FEB83264E9C9}" presName="sp" presStyleCnt="0"/>
      <dgm:spPr/>
    </dgm:pt>
    <dgm:pt modelId="{848A55A7-E0E2-4FC1-94B0-18738C1A5B96}" type="pres">
      <dgm:prSet presAssocID="{B0257F09-E1A1-41EE-9E36-ED37240B9273}" presName="linNode" presStyleCnt="0"/>
      <dgm:spPr/>
    </dgm:pt>
    <dgm:pt modelId="{893905E1-B8D9-4541-ABE8-AC367E0B9D56}" type="pres">
      <dgm:prSet presAssocID="{B0257F09-E1A1-41EE-9E36-ED37240B9273}" presName="parentText" presStyleLbl="node1" presStyleIdx="1" presStyleCnt="3" custScaleX="47870" custLinFactNeighborX="-9438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4E265D5-5E96-4DF3-A835-31E938740FEC}" type="pres">
      <dgm:prSet presAssocID="{B0257F09-E1A1-41EE-9E36-ED37240B9273}" presName="descendantText" presStyleLbl="alignAccFollowNode1" presStyleIdx="1" presStyleCnt="3" custScaleX="15633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3140478-9F8A-4047-B676-8117712675A2}" type="pres">
      <dgm:prSet presAssocID="{F0CFC88D-4781-4591-835F-F46EAC32A103}" presName="sp" presStyleCnt="0"/>
      <dgm:spPr/>
    </dgm:pt>
    <dgm:pt modelId="{CA6F1632-9C8B-4FE3-860E-1F47F54EE479}" type="pres">
      <dgm:prSet presAssocID="{C8F6ED4A-65EE-4615-A006-CC108EA79D53}" presName="linNode" presStyleCnt="0"/>
      <dgm:spPr/>
    </dgm:pt>
    <dgm:pt modelId="{9A7E2D40-B884-464B-B5A9-69BE4B70B31D}" type="pres">
      <dgm:prSet presAssocID="{C8F6ED4A-65EE-4615-A006-CC108EA79D53}" presName="parentText" presStyleLbl="node1" presStyleIdx="2" presStyleCnt="3" custScaleX="47870" custLinFactNeighborX="-9438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679D996-1D36-4D36-9B12-BCDECD29C0FD}" type="pres">
      <dgm:prSet presAssocID="{C8F6ED4A-65EE-4615-A006-CC108EA79D53}" presName="descendantText" presStyleLbl="alignAccFollowNode1" presStyleIdx="2" presStyleCnt="3" custScaleX="15633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6B447FC1-1A4A-49EA-89DA-E74975FFC9D4}" srcId="{41F87CE0-9DD1-4FBD-B130-326A5071174A}" destId="{A2FCAAAE-A3C1-443C-BB21-B7516E70B324}" srcOrd="0" destOrd="0" parTransId="{F078A5BB-EB2F-4292-9C42-B68DE97A44E0}" sibTransId="{BC254E74-7C79-4513-A6AC-1511EBCBB260}"/>
    <dgm:cxn modelId="{F163D61A-6753-42E5-B2F7-28B6110EE0E2}" type="presOf" srcId="{880F23BD-DC9B-42D0-85DD-E82F211B66DD}" destId="{6679D996-1D36-4D36-9B12-BCDECD29C0FD}" srcOrd="0" destOrd="2" presId="urn:microsoft.com/office/officeart/2005/8/layout/vList5"/>
    <dgm:cxn modelId="{F4A49B94-2795-48B1-B865-B6B0FFB0554C}" srcId="{9E28245C-4892-4215-8471-798B60DEF35B}" destId="{41F87CE0-9DD1-4FBD-B130-326A5071174A}" srcOrd="0" destOrd="0" parTransId="{42D3CC1C-B075-4C4F-A8C9-4985D6A84D53}" sibTransId="{9EE8F260-FB06-4224-8953-FEB83264E9C9}"/>
    <dgm:cxn modelId="{EF433A01-48C9-4355-9909-2CB2B9B28D48}" type="presOf" srcId="{B0257F09-E1A1-41EE-9E36-ED37240B9273}" destId="{893905E1-B8D9-4541-ABE8-AC367E0B9D56}" srcOrd="0" destOrd="0" presId="urn:microsoft.com/office/officeart/2005/8/layout/vList5"/>
    <dgm:cxn modelId="{DDEF60EB-C61B-472D-AAE4-76400290BEDB}" srcId="{9E28245C-4892-4215-8471-798B60DEF35B}" destId="{B0257F09-E1A1-41EE-9E36-ED37240B9273}" srcOrd="1" destOrd="0" parTransId="{3D80666D-A83A-4D9D-AC2E-D0E39E759776}" sibTransId="{F0CFC88D-4781-4591-835F-F46EAC32A103}"/>
    <dgm:cxn modelId="{B19E7272-32DA-471D-ACB4-06B2935259AF}" type="presOf" srcId="{3275B5FB-42D7-448B-B52F-811A0E6DD3BD}" destId="{94E265D5-5E96-4DF3-A835-31E938740FEC}" srcOrd="0" destOrd="1" presId="urn:microsoft.com/office/officeart/2005/8/layout/vList5"/>
    <dgm:cxn modelId="{FA6CFDBB-275D-440F-B434-341867CF9C0D}" type="presOf" srcId="{2F9FDDD0-FEC2-4189-BC65-17C47167F67B}" destId="{F7E0105B-5A74-4860-A10C-D01011236A1D}" srcOrd="0" destOrd="2" presId="urn:microsoft.com/office/officeart/2005/8/layout/vList5"/>
    <dgm:cxn modelId="{913824C5-0BE5-4584-B33D-BB0551821082}" srcId="{B0257F09-E1A1-41EE-9E36-ED37240B9273}" destId="{DAEA3606-50BC-475B-A26A-22EF3954F38B}" srcOrd="0" destOrd="0" parTransId="{4814159D-4EBC-42BD-B01A-6B85C5291484}" sibTransId="{E2460B89-8D53-4683-B8A7-CBC319DCC9BD}"/>
    <dgm:cxn modelId="{24BC2383-A335-43B7-BCF0-C66A8E18CB6B}" type="presOf" srcId="{A2FCAAAE-A3C1-443C-BB21-B7516E70B324}" destId="{F7E0105B-5A74-4860-A10C-D01011236A1D}" srcOrd="0" destOrd="0" presId="urn:microsoft.com/office/officeart/2005/8/layout/vList5"/>
    <dgm:cxn modelId="{9DBB8080-B3A0-435B-86C2-B1CBDED34068}" type="presOf" srcId="{DAEA3606-50BC-475B-A26A-22EF3954F38B}" destId="{94E265D5-5E96-4DF3-A835-31E938740FEC}" srcOrd="0" destOrd="0" presId="urn:microsoft.com/office/officeart/2005/8/layout/vList5"/>
    <dgm:cxn modelId="{2B170A6D-165F-4778-B03E-7B19571A0301}" srcId="{B0257F09-E1A1-41EE-9E36-ED37240B9273}" destId="{3275B5FB-42D7-448B-B52F-811A0E6DD3BD}" srcOrd="1" destOrd="0" parTransId="{946B2B45-2C92-41D7-A6E0-182F322C8ECC}" sibTransId="{3CA76A05-8B6E-44D7-84B7-93A647572AB4}"/>
    <dgm:cxn modelId="{35490AD2-77C6-4394-8FD1-2B394B05C0DD}" srcId="{9E28245C-4892-4215-8471-798B60DEF35B}" destId="{C8F6ED4A-65EE-4615-A006-CC108EA79D53}" srcOrd="2" destOrd="0" parTransId="{5329C084-0768-4B4A-95DB-52BF9A9EA079}" sibTransId="{CCC8B752-068F-4468-84FA-CAD2D756A933}"/>
    <dgm:cxn modelId="{CDC24D62-AE3F-46F2-A711-E19695EFA528}" srcId="{2295DC55-BB27-4A2A-BE30-A0DDCAF0B06A}" destId="{2F9FDDD0-FEC2-4189-BC65-17C47167F67B}" srcOrd="0" destOrd="0" parTransId="{9C1F0A12-5548-4F67-ACF0-E7EF5CCD231D}" sibTransId="{ADC30BE1-6514-4F39-9BA1-9CA2E0EC0D97}"/>
    <dgm:cxn modelId="{88EACCC8-5CCC-4DDF-B949-C7AC0FEEAF47}" type="presOf" srcId="{9E28245C-4892-4215-8471-798B60DEF35B}" destId="{53DDE8D4-096B-4F4C-82A7-B70F94F8AB15}" srcOrd="0" destOrd="0" presId="urn:microsoft.com/office/officeart/2005/8/layout/vList5"/>
    <dgm:cxn modelId="{C19B486B-A395-4F68-AD5E-650E2AA8AB18}" type="presOf" srcId="{7C3368E1-4DA2-4704-B3BF-23CC8FA48865}" destId="{6679D996-1D36-4D36-9B12-BCDECD29C0FD}" srcOrd="0" destOrd="1" presId="urn:microsoft.com/office/officeart/2005/8/layout/vList5"/>
    <dgm:cxn modelId="{8BE1F556-04C8-4550-ACCA-D9911E48F4F9}" srcId="{41F87CE0-9DD1-4FBD-B130-326A5071174A}" destId="{2295DC55-BB27-4A2A-BE30-A0DDCAF0B06A}" srcOrd="1" destOrd="0" parTransId="{3E154995-8358-42AE-8EB8-3246B3C40BBA}" sibTransId="{94CE5FFE-9F18-460A-8D89-D9AAB57B7039}"/>
    <dgm:cxn modelId="{D1CC88D4-9F2E-4FE4-BA2F-8BABADA8FFA8}" type="presOf" srcId="{C8F6ED4A-65EE-4615-A006-CC108EA79D53}" destId="{9A7E2D40-B884-464B-B5A9-69BE4B70B31D}" srcOrd="0" destOrd="0" presId="urn:microsoft.com/office/officeart/2005/8/layout/vList5"/>
    <dgm:cxn modelId="{E8C78B7B-37F1-44CE-9509-E838F7D6F5B6}" type="presOf" srcId="{41F87CE0-9DD1-4FBD-B130-326A5071174A}" destId="{EBFAAC29-E14B-46C6-B518-215351A73139}" srcOrd="0" destOrd="0" presId="urn:microsoft.com/office/officeart/2005/8/layout/vList5"/>
    <dgm:cxn modelId="{D1ABCFBB-1829-4A3C-98B9-5DF52937A84B}" srcId="{C8F6ED4A-65EE-4615-A006-CC108EA79D53}" destId="{8A40B398-DF53-439A-8C24-A2056175DD29}" srcOrd="0" destOrd="0" parTransId="{02E2EB6D-94A2-46C3-A919-6A1DB605CF7E}" sibTransId="{DDCED1B3-8745-4108-B752-43ECD1B4BC70}"/>
    <dgm:cxn modelId="{3036BC6B-64BA-4621-B422-853B822372B5}" srcId="{C8F6ED4A-65EE-4615-A006-CC108EA79D53}" destId="{7C3368E1-4DA2-4704-B3BF-23CC8FA48865}" srcOrd="1" destOrd="0" parTransId="{FC9ACFFE-7522-4893-AA0B-A27801859BDD}" sibTransId="{C240C1B6-9611-41E1-86F3-A21822567532}"/>
    <dgm:cxn modelId="{DD0703EA-23FC-4A0D-BFF5-899552570468}" srcId="{7C3368E1-4DA2-4704-B3BF-23CC8FA48865}" destId="{880F23BD-DC9B-42D0-85DD-E82F211B66DD}" srcOrd="0" destOrd="0" parTransId="{A384D082-2636-47F3-A829-F02B4D6BC63D}" sibTransId="{0140B6FB-4E08-4AF6-8EE6-B8C5682512B2}"/>
    <dgm:cxn modelId="{27981E66-FD7D-4B03-BD43-BC1092786F00}" type="presOf" srcId="{199A2608-60B0-49DD-845A-9D3D689885D5}" destId="{94E265D5-5E96-4DF3-A835-31E938740FEC}" srcOrd="0" destOrd="2" presId="urn:microsoft.com/office/officeart/2005/8/layout/vList5"/>
    <dgm:cxn modelId="{6A59AAE2-8F3F-48AC-BB58-92E6F92412BC}" srcId="{B0257F09-E1A1-41EE-9E36-ED37240B9273}" destId="{199A2608-60B0-49DD-845A-9D3D689885D5}" srcOrd="2" destOrd="0" parTransId="{8D197E4D-C8FD-42EE-BF1F-E930D417054E}" sibTransId="{957465CC-9C52-4E6C-A598-B07C23ACC655}"/>
    <dgm:cxn modelId="{4A68A7A3-0A27-495A-AF9C-46348441505F}" type="presOf" srcId="{2295DC55-BB27-4A2A-BE30-A0DDCAF0B06A}" destId="{F7E0105B-5A74-4860-A10C-D01011236A1D}" srcOrd="0" destOrd="1" presId="urn:microsoft.com/office/officeart/2005/8/layout/vList5"/>
    <dgm:cxn modelId="{B4058485-27A3-4FE9-8799-4B5CA76ADE90}" type="presOf" srcId="{8A40B398-DF53-439A-8C24-A2056175DD29}" destId="{6679D996-1D36-4D36-9B12-BCDECD29C0FD}" srcOrd="0" destOrd="0" presId="urn:microsoft.com/office/officeart/2005/8/layout/vList5"/>
    <dgm:cxn modelId="{63DD1593-7CB2-403B-AD45-4AA54FE0A657}" type="presParOf" srcId="{53DDE8D4-096B-4F4C-82A7-B70F94F8AB15}" destId="{CFDB0FF7-8D0F-44AF-A43A-5CD524A7FC87}" srcOrd="0" destOrd="0" presId="urn:microsoft.com/office/officeart/2005/8/layout/vList5"/>
    <dgm:cxn modelId="{EEABEB0A-F097-479D-A519-A752A480449B}" type="presParOf" srcId="{CFDB0FF7-8D0F-44AF-A43A-5CD524A7FC87}" destId="{EBFAAC29-E14B-46C6-B518-215351A73139}" srcOrd="0" destOrd="0" presId="urn:microsoft.com/office/officeart/2005/8/layout/vList5"/>
    <dgm:cxn modelId="{3343410A-573F-4793-896E-729C7BD2035C}" type="presParOf" srcId="{CFDB0FF7-8D0F-44AF-A43A-5CD524A7FC87}" destId="{F7E0105B-5A74-4860-A10C-D01011236A1D}" srcOrd="1" destOrd="0" presId="urn:microsoft.com/office/officeart/2005/8/layout/vList5"/>
    <dgm:cxn modelId="{115C348F-B3FF-49C8-8AB8-66781242B790}" type="presParOf" srcId="{53DDE8D4-096B-4F4C-82A7-B70F94F8AB15}" destId="{41C35121-E03F-467E-8E10-C25E5B36CA3C}" srcOrd="1" destOrd="0" presId="urn:microsoft.com/office/officeart/2005/8/layout/vList5"/>
    <dgm:cxn modelId="{BCE1214D-E7FB-49DC-BC2D-04BFF2F8CF2E}" type="presParOf" srcId="{53DDE8D4-096B-4F4C-82A7-B70F94F8AB15}" destId="{848A55A7-E0E2-4FC1-94B0-18738C1A5B96}" srcOrd="2" destOrd="0" presId="urn:microsoft.com/office/officeart/2005/8/layout/vList5"/>
    <dgm:cxn modelId="{D9A5B54B-FD46-4112-9314-6B4B4982E75D}" type="presParOf" srcId="{848A55A7-E0E2-4FC1-94B0-18738C1A5B96}" destId="{893905E1-B8D9-4541-ABE8-AC367E0B9D56}" srcOrd="0" destOrd="0" presId="urn:microsoft.com/office/officeart/2005/8/layout/vList5"/>
    <dgm:cxn modelId="{B5BECDDE-6307-4362-B50E-79C81E649CB1}" type="presParOf" srcId="{848A55A7-E0E2-4FC1-94B0-18738C1A5B96}" destId="{94E265D5-5E96-4DF3-A835-31E938740FEC}" srcOrd="1" destOrd="0" presId="urn:microsoft.com/office/officeart/2005/8/layout/vList5"/>
    <dgm:cxn modelId="{7A0DE965-5766-409B-9086-3A69C1E999A7}" type="presParOf" srcId="{53DDE8D4-096B-4F4C-82A7-B70F94F8AB15}" destId="{D3140478-9F8A-4047-B676-8117712675A2}" srcOrd="3" destOrd="0" presId="urn:microsoft.com/office/officeart/2005/8/layout/vList5"/>
    <dgm:cxn modelId="{E98745F0-8696-4BDF-A2E7-EBCE7B85C5F3}" type="presParOf" srcId="{53DDE8D4-096B-4F4C-82A7-B70F94F8AB15}" destId="{CA6F1632-9C8B-4FE3-860E-1F47F54EE479}" srcOrd="4" destOrd="0" presId="urn:microsoft.com/office/officeart/2005/8/layout/vList5"/>
    <dgm:cxn modelId="{837AF5DF-7C6F-417F-AFB6-D3C0F16E18BC}" type="presParOf" srcId="{CA6F1632-9C8B-4FE3-860E-1F47F54EE479}" destId="{9A7E2D40-B884-464B-B5A9-69BE4B70B31D}" srcOrd="0" destOrd="0" presId="urn:microsoft.com/office/officeart/2005/8/layout/vList5"/>
    <dgm:cxn modelId="{E9400BDE-034C-4BF8-80A8-11C286DC462D}" type="presParOf" srcId="{CA6F1632-9C8B-4FE3-860E-1F47F54EE479}" destId="{6679D996-1D36-4D36-9B12-BCDECD29C0F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E28245C-4892-4215-8471-798B60DEF35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41F87CE0-9DD1-4FBD-B130-326A5071174A}">
      <dgm:prSet phldrT="[Κείμενο]"/>
      <dgm:spPr/>
      <dgm:t>
        <a:bodyPr/>
        <a:lstStyle/>
        <a:p>
          <a:r>
            <a:rPr lang="el-GR" dirty="0" smtClean="0"/>
            <a:t>Οικονομικός Δείκτης </a:t>
          </a:r>
          <a:endParaRPr lang="el-GR" dirty="0"/>
        </a:p>
      </dgm:t>
    </dgm:pt>
    <dgm:pt modelId="{42D3CC1C-B075-4C4F-A8C9-4985D6A84D53}" type="parTrans" cxnId="{F4A49B94-2795-48B1-B865-B6B0FFB0554C}">
      <dgm:prSet/>
      <dgm:spPr/>
      <dgm:t>
        <a:bodyPr/>
        <a:lstStyle/>
        <a:p>
          <a:endParaRPr lang="el-GR"/>
        </a:p>
      </dgm:t>
    </dgm:pt>
    <dgm:pt modelId="{9EE8F260-FB06-4224-8953-FEB83264E9C9}" type="sibTrans" cxnId="{F4A49B94-2795-48B1-B865-B6B0FFB0554C}">
      <dgm:prSet/>
      <dgm:spPr/>
      <dgm:t>
        <a:bodyPr/>
        <a:lstStyle/>
        <a:p>
          <a:endParaRPr lang="el-GR"/>
        </a:p>
      </dgm:t>
    </dgm:pt>
    <dgm:pt modelId="{A2FCAAAE-A3C1-443C-BB21-B7516E70B324}">
      <dgm:prSet phldrT="[Κείμενο]" custT="1"/>
      <dgm:spPr/>
      <dgm:t>
        <a:bodyPr/>
        <a:lstStyle/>
        <a:p>
          <a:pPr marL="114300"/>
          <a:r>
            <a:rPr lang="en-US" sz="1400" b="1" dirty="0" smtClean="0">
              <a:solidFill>
                <a:srgbClr val="FF0000"/>
              </a:solidFill>
            </a:rPr>
            <a:t>F100 </a:t>
          </a:r>
          <a:r>
            <a:rPr lang="en-US" sz="1400" b="1" dirty="0" smtClean="0"/>
            <a:t>- </a:t>
          </a:r>
          <a:r>
            <a:rPr lang="el-GR" sz="1300" b="1" dirty="0" smtClean="0"/>
            <a:t>Ποσό Πιστοποιημένων Δαπανών </a:t>
          </a:r>
          <a:r>
            <a:rPr lang="el-GR" sz="1300" b="1" dirty="0" smtClean="0">
              <a:solidFill>
                <a:srgbClr val="FF0000"/>
              </a:solidFill>
            </a:rPr>
            <a:t>31/12/2018</a:t>
          </a:r>
          <a:endParaRPr lang="el-GR" sz="1300" b="1" dirty="0">
            <a:solidFill>
              <a:srgbClr val="FF0000"/>
            </a:solidFill>
          </a:endParaRPr>
        </a:p>
      </dgm:t>
    </dgm:pt>
    <dgm:pt modelId="{F078A5BB-EB2F-4292-9C42-B68DE97A44E0}" type="parTrans" cxnId="{6B447FC1-1A4A-49EA-89DA-E74975FFC9D4}">
      <dgm:prSet/>
      <dgm:spPr/>
      <dgm:t>
        <a:bodyPr/>
        <a:lstStyle/>
        <a:p>
          <a:endParaRPr lang="el-GR"/>
        </a:p>
      </dgm:t>
    </dgm:pt>
    <dgm:pt modelId="{BC254E74-7C79-4513-A6AC-1511EBCBB260}" type="sibTrans" cxnId="{6B447FC1-1A4A-49EA-89DA-E74975FFC9D4}">
      <dgm:prSet/>
      <dgm:spPr/>
      <dgm:t>
        <a:bodyPr/>
        <a:lstStyle/>
        <a:p>
          <a:endParaRPr lang="el-GR"/>
        </a:p>
      </dgm:t>
    </dgm:pt>
    <dgm:pt modelId="{2295DC55-BB27-4A2A-BE30-A0DDCAF0B06A}">
      <dgm:prSet phldrT="[Κείμενο]" custT="1"/>
      <dgm:spPr/>
      <dgm:t>
        <a:bodyPr/>
        <a:lstStyle/>
        <a:p>
          <a:pPr marL="288000"/>
          <a:r>
            <a:rPr lang="el-GR" sz="1200" dirty="0" smtClean="0"/>
            <a:t>Συμπλήρωση </a:t>
          </a:r>
          <a:r>
            <a:rPr lang="el-GR" sz="1200" dirty="0" smtClean="0">
              <a:solidFill>
                <a:schemeClr val="tx1"/>
              </a:solidFill>
            </a:rPr>
            <a:t>με βάση ενιαία προσέγγιση σε όλο το Πρόγραμμα (1,1 * Ν+3):</a:t>
          </a:r>
          <a:endParaRPr lang="el-GR" sz="1200" dirty="0">
            <a:solidFill>
              <a:schemeClr val="tx1"/>
            </a:solidFill>
          </a:endParaRPr>
        </a:p>
      </dgm:t>
    </dgm:pt>
    <dgm:pt modelId="{3E154995-8358-42AE-8EB8-3246B3C40BBA}" type="parTrans" cxnId="{8BE1F556-04C8-4550-ACCA-D9911E48F4F9}">
      <dgm:prSet/>
      <dgm:spPr/>
      <dgm:t>
        <a:bodyPr/>
        <a:lstStyle/>
        <a:p>
          <a:endParaRPr lang="el-GR"/>
        </a:p>
      </dgm:t>
    </dgm:pt>
    <dgm:pt modelId="{94CE5FFE-9F18-460A-8D89-D9AAB57B7039}" type="sibTrans" cxnId="{8BE1F556-04C8-4550-ACCA-D9911E48F4F9}">
      <dgm:prSet/>
      <dgm:spPr/>
      <dgm:t>
        <a:bodyPr/>
        <a:lstStyle/>
        <a:p>
          <a:endParaRPr lang="el-GR"/>
        </a:p>
      </dgm:t>
    </dgm:pt>
    <dgm:pt modelId="{B0257F09-E1A1-41EE-9E36-ED37240B9273}">
      <dgm:prSet phldrT="[Κείμενο]"/>
      <dgm:spPr/>
      <dgm:t>
        <a:bodyPr/>
        <a:lstStyle/>
        <a:p>
          <a:r>
            <a:rPr lang="el-GR" dirty="0" smtClean="0"/>
            <a:t>Δείκτες Εκροής</a:t>
          </a:r>
          <a:endParaRPr lang="el-GR" dirty="0"/>
        </a:p>
      </dgm:t>
    </dgm:pt>
    <dgm:pt modelId="{3D80666D-A83A-4D9D-AC2E-D0E39E759776}" type="parTrans" cxnId="{DDEF60EB-C61B-472D-AAE4-76400290BEDB}">
      <dgm:prSet/>
      <dgm:spPr/>
      <dgm:t>
        <a:bodyPr/>
        <a:lstStyle/>
        <a:p>
          <a:endParaRPr lang="el-GR"/>
        </a:p>
      </dgm:t>
    </dgm:pt>
    <dgm:pt modelId="{F0CFC88D-4781-4591-835F-F46EAC32A103}" type="sibTrans" cxnId="{DDEF60EB-C61B-472D-AAE4-76400290BEDB}">
      <dgm:prSet/>
      <dgm:spPr/>
      <dgm:t>
        <a:bodyPr/>
        <a:lstStyle/>
        <a:p>
          <a:endParaRPr lang="el-GR"/>
        </a:p>
      </dgm:t>
    </dgm:pt>
    <dgm:pt modelId="{DAEA3606-50BC-475B-A26A-22EF3954F38B}">
      <dgm:prSet phldrT="[Κείμενο]" custT="1"/>
      <dgm:spPr/>
      <dgm:t>
        <a:bodyPr/>
        <a:lstStyle/>
        <a:p>
          <a:pPr marL="114300"/>
          <a:r>
            <a:rPr lang="el-GR" sz="1400" b="1" dirty="0" smtClean="0"/>
            <a:t>ΛΑΠ: CO11a - </a:t>
          </a:r>
          <a:r>
            <a:rPr lang="el-GR" sz="1300" b="1" dirty="0" smtClean="0"/>
            <a:t>Σιδηροδρομικό δίκτυο: Συνολικό μήκος νέων σιδηροδρομικών γραμμών, εκ των οποίων: ΔΕΔ-Μ</a:t>
          </a:r>
          <a:r>
            <a:rPr lang="el-GR" sz="1300" b="0" i="0" u="sng" dirty="0" smtClean="0"/>
            <a:t> </a:t>
          </a:r>
          <a:endParaRPr lang="el-GR" sz="1300" b="0" i="0" u="sng" dirty="0"/>
        </a:p>
      </dgm:t>
    </dgm:pt>
    <dgm:pt modelId="{4814159D-4EBC-42BD-B01A-6B85C5291484}" type="parTrans" cxnId="{913824C5-0BE5-4584-B33D-BB0551821082}">
      <dgm:prSet/>
      <dgm:spPr/>
      <dgm:t>
        <a:bodyPr/>
        <a:lstStyle/>
        <a:p>
          <a:endParaRPr lang="el-GR"/>
        </a:p>
      </dgm:t>
    </dgm:pt>
    <dgm:pt modelId="{E2460B89-8D53-4683-B8A7-CBC319DCC9BD}" type="sibTrans" cxnId="{913824C5-0BE5-4584-B33D-BB0551821082}">
      <dgm:prSet/>
      <dgm:spPr/>
      <dgm:t>
        <a:bodyPr/>
        <a:lstStyle/>
        <a:p>
          <a:endParaRPr lang="el-GR"/>
        </a:p>
      </dgm:t>
    </dgm:pt>
    <dgm:pt modelId="{C8F6ED4A-65EE-4615-A006-CC108EA79D53}">
      <dgm:prSet phldrT="[Κείμενο]"/>
      <dgm:spPr/>
      <dgm:t>
        <a:bodyPr/>
        <a:lstStyle/>
        <a:p>
          <a:r>
            <a:rPr lang="el-GR" dirty="0" smtClean="0"/>
            <a:t>Βασικό Στάδιο Υλοποίησης</a:t>
          </a:r>
          <a:endParaRPr lang="el-GR" dirty="0"/>
        </a:p>
      </dgm:t>
    </dgm:pt>
    <dgm:pt modelId="{5329C084-0768-4B4A-95DB-52BF9A9EA079}" type="parTrans" cxnId="{35490AD2-77C6-4394-8FD1-2B394B05C0DD}">
      <dgm:prSet/>
      <dgm:spPr/>
      <dgm:t>
        <a:bodyPr/>
        <a:lstStyle/>
        <a:p>
          <a:endParaRPr lang="el-GR"/>
        </a:p>
      </dgm:t>
    </dgm:pt>
    <dgm:pt modelId="{CCC8B752-068F-4468-84FA-CAD2D756A933}" type="sibTrans" cxnId="{35490AD2-77C6-4394-8FD1-2B394B05C0DD}">
      <dgm:prSet/>
      <dgm:spPr/>
      <dgm:t>
        <a:bodyPr/>
        <a:lstStyle/>
        <a:p>
          <a:endParaRPr lang="el-GR"/>
        </a:p>
      </dgm:t>
    </dgm:pt>
    <dgm:pt modelId="{8A40B398-DF53-439A-8C24-A2056175DD29}">
      <dgm:prSet phldrT="[Κείμενο]" custT="1"/>
      <dgm:spPr/>
      <dgm:t>
        <a:bodyPr/>
        <a:lstStyle/>
        <a:p>
          <a:pPr marL="114300"/>
          <a:r>
            <a:rPr lang="el-GR" sz="1400" b="1" i="0" u="none" dirty="0" smtClean="0">
              <a:solidFill>
                <a:srgbClr val="FF3300"/>
              </a:solidFill>
            </a:rPr>
            <a:t>Κ206</a:t>
          </a:r>
          <a:r>
            <a:rPr lang="el-GR" sz="1400" b="1" i="0" u="none" dirty="0" smtClean="0">
              <a:solidFill>
                <a:schemeClr val="tx1"/>
              </a:solidFill>
            </a:rPr>
            <a:t> - </a:t>
          </a:r>
          <a:r>
            <a:rPr lang="el-GR" sz="1300" b="1" i="0" u="none" dirty="0" smtClean="0"/>
            <a:t>Συμβάσεις που έχουν υπογραφεί για την υλοποίηση των έργων</a:t>
          </a:r>
          <a:endParaRPr lang="el-GR" sz="1300" b="1" dirty="0"/>
        </a:p>
      </dgm:t>
    </dgm:pt>
    <dgm:pt modelId="{02E2EB6D-94A2-46C3-A919-6A1DB605CF7E}" type="parTrans" cxnId="{D1ABCFBB-1829-4A3C-98B9-5DF52937A84B}">
      <dgm:prSet/>
      <dgm:spPr/>
      <dgm:t>
        <a:bodyPr/>
        <a:lstStyle/>
        <a:p>
          <a:endParaRPr lang="el-GR"/>
        </a:p>
      </dgm:t>
    </dgm:pt>
    <dgm:pt modelId="{DDCED1B3-8745-4108-B752-43ECD1B4BC70}" type="sibTrans" cxnId="{D1ABCFBB-1829-4A3C-98B9-5DF52937A84B}">
      <dgm:prSet/>
      <dgm:spPr/>
      <dgm:t>
        <a:bodyPr/>
        <a:lstStyle/>
        <a:p>
          <a:endParaRPr lang="el-GR"/>
        </a:p>
      </dgm:t>
    </dgm:pt>
    <dgm:pt modelId="{199A2608-60B0-49DD-845A-9D3D689885D5}">
      <dgm:prSet custT="1"/>
      <dgm:spPr/>
      <dgm:t>
        <a:bodyPr/>
        <a:lstStyle/>
        <a:p>
          <a:pPr marL="114300"/>
          <a:r>
            <a:rPr lang="el-GR" sz="1400" b="1" dirty="0" smtClean="0"/>
            <a:t>ΠΑΠ: T4419 - </a:t>
          </a:r>
          <a:r>
            <a:rPr lang="el-GR" sz="1300" b="1" dirty="0" smtClean="0"/>
            <a:t>Σιδηροδρομικοί Σταθμοί που Αναβαθμίζονται</a:t>
          </a:r>
          <a:r>
            <a:rPr lang="el-GR" sz="1300" b="0" i="0" u="sng" dirty="0" smtClean="0"/>
            <a:t> </a:t>
          </a:r>
          <a:endParaRPr lang="el-GR" sz="1300" b="1" dirty="0"/>
        </a:p>
      </dgm:t>
    </dgm:pt>
    <dgm:pt modelId="{8D197E4D-C8FD-42EE-BF1F-E930D417054E}" type="parTrans" cxnId="{6A59AAE2-8F3F-48AC-BB58-92E6F92412BC}">
      <dgm:prSet/>
      <dgm:spPr/>
      <dgm:t>
        <a:bodyPr/>
        <a:lstStyle/>
        <a:p>
          <a:endParaRPr lang="el-GR"/>
        </a:p>
      </dgm:t>
    </dgm:pt>
    <dgm:pt modelId="{957465CC-9C52-4E6C-A598-B07C23ACC655}" type="sibTrans" cxnId="{6A59AAE2-8F3F-48AC-BB58-92E6F92412BC}">
      <dgm:prSet/>
      <dgm:spPr/>
      <dgm:t>
        <a:bodyPr/>
        <a:lstStyle/>
        <a:p>
          <a:endParaRPr lang="el-GR"/>
        </a:p>
      </dgm:t>
    </dgm:pt>
    <dgm:pt modelId="{6ED9FC9F-A1D6-4E56-A86C-201BB9C4EF7A}">
      <dgm:prSet/>
      <dgm:spPr/>
      <dgm:t>
        <a:bodyPr/>
        <a:lstStyle/>
        <a:p>
          <a:pPr marL="288000"/>
          <a:r>
            <a:rPr lang="el-GR" sz="1200" b="0" dirty="0" smtClean="0"/>
            <a:t>Νέος στόχος 2023: 1 Σιδηροδρομικός Σταθμός</a:t>
          </a:r>
        </a:p>
      </dgm:t>
    </dgm:pt>
    <dgm:pt modelId="{54EABED1-207D-4EE5-8DE3-CD24EA11D018}" type="parTrans" cxnId="{02D7445F-C9BA-4EEE-B2CD-4F15500DCFFB}">
      <dgm:prSet/>
      <dgm:spPr/>
      <dgm:t>
        <a:bodyPr/>
        <a:lstStyle/>
        <a:p>
          <a:endParaRPr lang="el-GR"/>
        </a:p>
      </dgm:t>
    </dgm:pt>
    <dgm:pt modelId="{BBCD60BB-4B11-4D08-95D2-55CCCD12E973}" type="sibTrans" cxnId="{02D7445F-C9BA-4EEE-B2CD-4F15500DCFFB}">
      <dgm:prSet/>
      <dgm:spPr/>
      <dgm:t>
        <a:bodyPr/>
        <a:lstStyle/>
        <a:p>
          <a:endParaRPr lang="el-GR"/>
        </a:p>
      </dgm:t>
    </dgm:pt>
    <dgm:pt modelId="{76206026-D22F-41FA-AC07-CF1CE53FEFE6}">
      <dgm:prSet phldrT="[Κείμενο]" custT="1"/>
      <dgm:spPr/>
      <dgm:t>
        <a:bodyPr/>
        <a:lstStyle/>
        <a:p>
          <a:pPr marL="288000"/>
          <a:r>
            <a:rPr lang="el-GR" sz="1200" b="1" dirty="0" smtClean="0">
              <a:solidFill>
                <a:srgbClr val="FF0000"/>
              </a:solidFill>
            </a:rPr>
            <a:t>ΠΑΠ</a:t>
          </a:r>
          <a:r>
            <a:rPr lang="el-GR" sz="1200" b="1" dirty="0" smtClean="0">
              <a:solidFill>
                <a:schemeClr val="tx1"/>
              </a:solidFill>
            </a:rPr>
            <a:t> </a:t>
          </a:r>
          <a:r>
            <a:rPr lang="el-GR" sz="1200" b="0" dirty="0" smtClean="0">
              <a:solidFill>
                <a:schemeClr val="tx1"/>
              </a:solidFill>
            </a:rPr>
            <a:t>– Ορόσημο  2018</a:t>
          </a:r>
          <a:r>
            <a:rPr lang="el-GR" sz="1200" b="1" dirty="0" smtClean="0">
              <a:solidFill>
                <a:schemeClr val="tx1"/>
              </a:solidFill>
            </a:rPr>
            <a:t>:</a:t>
          </a:r>
          <a:r>
            <a:rPr lang="el-GR" sz="1200" b="1" dirty="0" smtClean="0">
              <a:solidFill>
                <a:srgbClr val="FF0000"/>
              </a:solidFill>
            </a:rPr>
            <a:t>  23 Μ€				</a:t>
          </a:r>
          <a:r>
            <a:rPr lang="el-GR" sz="1200" b="1" dirty="0" smtClean="0">
              <a:solidFill>
                <a:schemeClr val="tx1"/>
              </a:solidFill>
            </a:rPr>
            <a:t>Επίτευξη :</a:t>
          </a:r>
          <a:r>
            <a:rPr lang="el-GR" sz="1200" b="1" dirty="0" smtClean="0">
              <a:solidFill>
                <a:srgbClr val="FF0000"/>
              </a:solidFill>
            </a:rPr>
            <a:t> 0%</a:t>
          </a:r>
          <a:endParaRPr lang="el-GR" sz="1200" b="0" dirty="0">
            <a:solidFill>
              <a:srgbClr val="FF0000"/>
            </a:solidFill>
          </a:endParaRPr>
        </a:p>
      </dgm:t>
    </dgm:pt>
    <dgm:pt modelId="{51368685-5216-4BF3-A2A3-23E55CC9849F}" type="parTrans" cxnId="{2B621A26-BB2E-4E77-AD40-1427C6212FD3}">
      <dgm:prSet/>
      <dgm:spPr/>
      <dgm:t>
        <a:bodyPr/>
        <a:lstStyle/>
        <a:p>
          <a:endParaRPr lang="el-GR"/>
        </a:p>
      </dgm:t>
    </dgm:pt>
    <dgm:pt modelId="{3E64CE54-53BC-4BA7-AB12-90DF10D7C985}" type="sibTrans" cxnId="{2B621A26-BB2E-4E77-AD40-1427C6212FD3}">
      <dgm:prSet/>
      <dgm:spPr/>
      <dgm:t>
        <a:bodyPr/>
        <a:lstStyle/>
        <a:p>
          <a:endParaRPr lang="el-GR"/>
        </a:p>
      </dgm:t>
    </dgm:pt>
    <dgm:pt modelId="{B736C4B5-412C-4E31-9E85-CBCE069574A4}">
      <dgm:prSet custT="1"/>
      <dgm:spPr/>
      <dgm:t>
        <a:bodyPr/>
        <a:lstStyle/>
        <a:p>
          <a:pPr marL="288000"/>
          <a:r>
            <a:rPr lang="el-GR" sz="1200" b="0" dirty="0" smtClean="0"/>
            <a:t>Έργα κατασκευής νέων σιδηροδρομικών γραμμών επί του Σιδηροδρομικού Άξονα ΠΑΘΕ/Π</a:t>
          </a:r>
          <a:endParaRPr lang="el-GR" sz="1400" b="1" dirty="0" smtClean="0"/>
        </a:p>
      </dgm:t>
    </dgm:pt>
    <dgm:pt modelId="{DCE59E70-AE6A-4150-BE3E-024F716C34E2}" type="parTrans" cxnId="{35E8693E-D121-4C59-9D34-3517EB12ECC9}">
      <dgm:prSet/>
      <dgm:spPr/>
      <dgm:t>
        <a:bodyPr/>
        <a:lstStyle/>
        <a:p>
          <a:endParaRPr lang="el-GR"/>
        </a:p>
      </dgm:t>
    </dgm:pt>
    <dgm:pt modelId="{DB06162A-54C2-44C5-8E2B-2C9902C51C36}" type="sibTrans" cxnId="{35E8693E-D121-4C59-9D34-3517EB12ECC9}">
      <dgm:prSet/>
      <dgm:spPr/>
      <dgm:t>
        <a:bodyPr/>
        <a:lstStyle/>
        <a:p>
          <a:endParaRPr lang="el-GR"/>
        </a:p>
      </dgm:t>
    </dgm:pt>
    <dgm:pt modelId="{672ECA09-4A5B-46A7-A456-CF0B9EF6269D}">
      <dgm:prSet/>
      <dgm:spPr/>
      <dgm:t>
        <a:bodyPr/>
        <a:lstStyle/>
        <a:p>
          <a:pPr marL="288000"/>
          <a:r>
            <a:rPr lang="el-GR" sz="1200" b="0" dirty="0" smtClean="0"/>
            <a:t>Έργα υλοποίησης παρεμβάσεων σε σιδηροδρομικούς σταθμούς στην περιφέρεια Αττικής</a:t>
          </a:r>
        </a:p>
      </dgm:t>
    </dgm:pt>
    <dgm:pt modelId="{16F75BE9-2DEC-4571-BE4B-5540F6F0EB80}" type="parTrans" cxnId="{8B8AAF93-00B4-4987-833C-C9C0DE04F40C}">
      <dgm:prSet/>
      <dgm:spPr/>
      <dgm:t>
        <a:bodyPr/>
        <a:lstStyle/>
        <a:p>
          <a:endParaRPr lang="el-GR"/>
        </a:p>
      </dgm:t>
    </dgm:pt>
    <dgm:pt modelId="{B04F780C-FAEA-48A3-B883-19EB3F16CD74}" type="sibTrans" cxnId="{8B8AAF93-00B4-4987-833C-C9C0DE04F40C}">
      <dgm:prSet/>
      <dgm:spPr/>
      <dgm:t>
        <a:bodyPr/>
        <a:lstStyle/>
        <a:p>
          <a:endParaRPr lang="el-GR"/>
        </a:p>
      </dgm:t>
    </dgm:pt>
    <dgm:pt modelId="{36619A4B-E8C3-4987-B8D6-A0609C1CEECA}">
      <dgm:prSet custT="1"/>
      <dgm:spPr/>
      <dgm:t>
        <a:bodyPr/>
        <a:lstStyle/>
        <a:p>
          <a:pPr marL="288000"/>
          <a:r>
            <a:rPr lang="el-GR" sz="1200" b="1" dirty="0" smtClean="0">
              <a:solidFill>
                <a:srgbClr val="FF0000"/>
              </a:solidFill>
            </a:rPr>
            <a:t>ΠΑΠ </a:t>
          </a:r>
          <a:r>
            <a:rPr lang="el-GR" sz="1200" b="0" dirty="0" smtClean="0">
              <a:solidFill>
                <a:schemeClr val="tx1"/>
              </a:solidFill>
            </a:rPr>
            <a:t>– Ορόσημο 2018:</a:t>
          </a:r>
          <a:r>
            <a:rPr lang="el-GR" sz="1200" b="1" dirty="0" smtClean="0">
              <a:solidFill>
                <a:schemeClr val="tx1"/>
              </a:solidFill>
            </a:rPr>
            <a:t> </a:t>
          </a:r>
          <a:r>
            <a:rPr lang="el-GR" sz="1200" b="1" dirty="0" smtClean="0">
              <a:solidFill>
                <a:srgbClr val="FF0000"/>
              </a:solidFill>
            </a:rPr>
            <a:t>1</a:t>
          </a:r>
          <a:r>
            <a:rPr lang="el-GR" sz="1200" b="1" dirty="0" smtClean="0"/>
            <a:t> </a:t>
          </a:r>
          <a:r>
            <a:rPr lang="el-GR" sz="1200" b="1" dirty="0" smtClean="0">
              <a:solidFill>
                <a:srgbClr val="FF0000"/>
              </a:solidFill>
            </a:rPr>
            <a:t>σύμβαση				</a:t>
          </a:r>
          <a:r>
            <a:rPr lang="el-GR" sz="1200" b="1" dirty="0" smtClean="0">
              <a:solidFill>
                <a:schemeClr val="tx1"/>
              </a:solidFill>
            </a:rPr>
            <a:t>Επίτευξη: </a:t>
          </a:r>
          <a:r>
            <a:rPr lang="el-GR" sz="1200" b="1" dirty="0" smtClean="0">
              <a:solidFill>
                <a:srgbClr val="FF0000"/>
              </a:solidFill>
            </a:rPr>
            <a:t>0%</a:t>
          </a:r>
          <a:endParaRPr lang="el-GR" sz="1400" b="1" i="0" u="none" dirty="0" smtClean="0">
            <a:solidFill>
              <a:srgbClr val="FF0000"/>
            </a:solidFill>
          </a:endParaRPr>
        </a:p>
      </dgm:t>
    </dgm:pt>
    <dgm:pt modelId="{962890C0-2A18-4DDA-A514-A8FB5C6FB2A6}" type="sibTrans" cxnId="{6FD585ED-BB12-42C7-9DA4-12CA133A4A70}">
      <dgm:prSet/>
      <dgm:spPr/>
      <dgm:t>
        <a:bodyPr/>
        <a:lstStyle/>
        <a:p>
          <a:endParaRPr lang="el-GR"/>
        </a:p>
      </dgm:t>
    </dgm:pt>
    <dgm:pt modelId="{39BB85F5-2A39-4046-B18B-D1AB398AEDBE}" type="parTrans" cxnId="{6FD585ED-BB12-42C7-9DA4-12CA133A4A70}">
      <dgm:prSet/>
      <dgm:spPr/>
      <dgm:t>
        <a:bodyPr/>
        <a:lstStyle/>
        <a:p>
          <a:endParaRPr lang="el-GR"/>
        </a:p>
      </dgm:t>
    </dgm:pt>
    <dgm:pt modelId="{F16D11D7-8F25-486E-B99F-76BF7A1A8F9C}">
      <dgm:prSet custT="1"/>
      <dgm:spPr/>
      <dgm:t>
        <a:bodyPr/>
        <a:lstStyle/>
        <a:p>
          <a:pPr marL="288000"/>
          <a:r>
            <a:rPr lang="el-GR" sz="1200" b="1" i="0" dirty="0" smtClean="0">
              <a:solidFill>
                <a:srgbClr val="FF0000"/>
              </a:solidFill>
            </a:rPr>
            <a:t>ΛΑΠ </a:t>
          </a:r>
          <a:r>
            <a:rPr lang="el-GR" sz="1200" b="0" i="0" dirty="0" smtClean="0">
              <a:solidFill>
                <a:schemeClr val="tx1"/>
              </a:solidFill>
            </a:rPr>
            <a:t>– Νέο ορόσημο 2018</a:t>
          </a:r>
          <a:r>
            <a:rPr lang="en-GB" sz="1200" b="0" i="0" dirty="0" smtClean="0">
              <a:solidFill>
                <a:schemeClr val="tx1"/>
              </a:solidFill>
            </a:rPr>
            <a:t>:</a:t>
          </a:r>
          <a:r>
            <a:rPr lang="en-GB" sz="1200" b="1" i="0" dirty="0" smtClean="0">
              <a:solidFill>
                <a:schemeClr val="tx1"/>
              </a:solidFill>
            </a:rPr>
            <a:t> </a:t>
          </a:r>
          <a:r>
            <a:rPr lang="el-GR" sz="1200" b="1" dirty="0" smtClean="0">
              <a:solidFill>
                <a:srgbClr val="FF0000"/>
              </a:solidFill>
            </a:rPr>
            <a:t>1</a:t>
          </a:r>
          <a:r>
            <a:rPr lang="el-GR" sz="1200" dirty="0" smtClean="0"/>
            <a:t> </a:t>
          </a:r>
          <a:r>
            <a:rPr lang="el-GR" sz="1200" b="1" dirty="0" smtClean="0">
              <a:solidFill>
                <a:srgbClr val="FF0000"/>
              </a:solidFill>
            </a:rPr>
            <a:t>σύμβαση			</a:t>
          </a:r>
          <a:r>
            <a:rPr lang="el-GR" sz="1200" b="1" dirty="0" smtClean="0">
              <a:solidFill>
                <a:schemeClr val="tx1"/>
              </a:solidFill>
            </a:rPr>
            <a:t>Επίτευξη: </a:t>
          </a:r>
          <a:r>
            <a:rPr lang="el-GR" sz="1200" b="1" dirty="0" smtClean="0">
              <a:solidFill>
                <a:srgbClr val="FF0000"/>
              </a:solidFill>
            </a:rPr>
            <a:t>0%</a:t>
          </a:r>
          <a:endParaRPr lang="el-GR" sz="1400" b="1" i="0" u="none" dirty="0" smtClean="0">
            <a:solidFill>
              <a:srgbClr val="FF0000"/>
            </a:solidFill>
          </a:endParaRPr>
        </a:p>
      </dgm:t>
    </dgm:pt>
    <dgm:pt modelId="{04CBB904-FC10-4FA6-A80C-947B2B227B51}" type="parTrans" cxnId="{A0C55F07-E233-4EBA-9B8B-B81910B51CB6}">
      <dgm:prSet/>
      <dgm:spPr/>
    </dgm:pt>
    <dgm:pt modelId="{802CCAE1-63A6-4A97-A6A0-44A9B98413FD}" type="sibTrans" cxnId="{A0C55F07-E233-4EBA-9B8B-B81910B51CB6}">
      <dgm:prSet/>
      <dgm:spPr/>
    </dgm:pt>
    <dgm:pt modelId="{7498C4A8-1BC2-42D6-8322-58306B9F64AC}">
      <dgm:prSet phldrT="[Κείμενο]" custT="1"/>
      <dgm:spPr/>
      <dgm:t>
        <a:bodyPr/>
        <a:lstStyle/>
        <a:p>
          <a:pPr marL="288000"/>
          <a:r>
            <a:rPr lang="el-GR" sz="1200" b="1" dirty="0" smtClean="0">
              <a:solidFill>
                <a:srgbClr val="FF0000"/>
              </a:solidFill>
            </a:rPr>
            <a:t>ΛΑΠ</a:t>
          </a:r>
          <a:r>
            <a:rPr lang="el-GR" sz="1200" b="1" dirty="0" smtClean="0">
              <a:solidFill>
                <a:schemeClr val="tx1"/>
              </a:solidFill>
            </a:rPr>
            <a:t> </a:t>
          </a:r>
          <a:r>
            <a:rPr lang="el-GR" sz="1200" b="0" dirty="0" smtClean="0">
              <a:solidFill>
                <a:schemeClr val="tx1"/>
              </a:solidFill>
            </a:rPr>
            <a:t>– Ορόσημο 2018</a:t>
          </a:r>
          <a:r>
            <a:rPr lang="el-GR" sz="1200" b="1" dirty="0" smtClean="0">
              <a:solidFill>
                <a:schemeClr val="tx1"/>
              </a:solidFill>
            </a:rPr>
            <a:t>: </a:t>
          </a:r>
          <a:r>
            <a:rPr lang="el-GR" sz="1200" b="1" dirty="0" smtClean="0">
              <a:solidFill>
                <a:srgbClr val="FF0000"/>
              </a:solidFill>
            </a:rPr>
            <a:t>17,65 Μ€				</a:t>
          </a:r>
          <a:r>
            <a:rPr lang="el-GR" sz="1200" b="1" dirty="0" smtClean="0">
              <a:solidFill>
                <a:schemeClr val="tx1"/>
              </a:solidFill>
            </a:rPr>
            <a:t>Επίτευξη : </a:t>
          </a:r>
          <a:r>
            <a:rPr lang="el-GR" sz="1200" b="1" dirty="0" smtClean="0">
              <a:solidFill>
                <a:srgbClr val="FF0000"/>
              </a:solidFill>
            </a:rPr>
            <a:t>0%</a:t>
          </a:r>
          <a:endParaRPr lang="el-GR" sz="1200" b="0" dirty="0">
            <a:solidFill>
              <a:srgbClr val="FF0000"/>
            </a:solidFill>
          </a:endParaRPr>
        </a:p>
      </dgm:t>
    </dgm:pt>
    <dgm:pt modelId="{D7F24536-2E88-44DF-8A57-E298BEC2D28A}" type="parTrans" cxnId="{24060493-4F40-4D76-B472-F260E35E7CE2}">
      <dgm:prSet/>
      <dgm:spPr/>
    </dgm:pt>
    <dgm:pt modelId="{AD748000-2ED2-4202-B6A9-9DFE40A98F77}" type="sibTrans" cxnId="{24060493-4F40-4D76-B472-F260E35E7CE2}">
      <dgm:prSet/>
      <dgm:spPr/>
    </dgm:pt>
    <dgm:pt modelId="{33699A76-3B58-47D7-BF4B-C821688A58A8}">
      <dgm:prSet custT="1"/>
      <dgm:spPr/>
      <dgm:t>
        <a:bodyPr/>
        <a:lstStyle/>
        <a:p>
          <a:pPr marL="288000"/>
          <a:r>
            <a:rPr lang="el-GR" sz="1200" b="0" dirty="0" smtClean="0"/>
            <a:t>Νέος στόχος 2023: 32 </a:t>
          </a:r>
          <a:r>
            <a:rPr lang="el-GR" sz="1200" b="0" dirty="0" err="1" smtClean="0"/>
            <a:t>χλμ</a:t>
          </a:r>
          <a:r>
            <a:rPr lang="el-GR" sz="1200" b="0" dirty="0" smtClean="0"/>
            <a:t>. </a:t>
          </a:r>
          <a:endParaRPr lang="el-GR" sz="1400" b="1" dirty="0" smtClean="0"/>
        </a:p>
      </dgm:t>
    </dgm:pt>
    <dgm:pt modelId="{7A1EF357-4F01-456B-A889-B7BF55244130}" type="sibTrans" cxnId="{33B8B7EB-281E-4B34-9D79-10599E5AA2F3}">
      <dgm:prSet/>
      <dgm:spPr/>
      <dgm:t>
        <a:bodyPr/>
        <a:lstStyle/>
        <a:p>
          <a:endParaRPr lang="el-GR"/>
        </a:p>
      </dgm:t>
    </dgm:pt>
    <dgm:pt modelId="{D91BFC3A-41B9-46D4-A524-3C9E541B0826}" type="parTrans" cxnId="{33B8B7EB-281E-4B34-9D79-10599E5AA2F3}">
      <dgm:prSet/>
      <dgm:spPr/>
      <dgm:t>
        <a:bodyPr/>
        <a:lstStyle/>
        <a:p>
          <a:endParaRPr lang="el-GR"/>
        </a:p>
      </dgm:t>
    </dgm:pt>
    <dgm:pt modelId="{53DDE8D4-096B-4F4C-82A7-B70F94F8AB15}" type="pres">
      <dgm:prSet presAssocID="{9E28245C-4892-4215-8471-798B60DEF35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FDB0FF7-8D0F-44AF-A43A-5CD524A7FC87}" type="pres">
      <dgm:prSet presAssocID="{41F87CE0-9DD1-4FBD-B130-326A5071174A}" presName="linNode" presStyleCnt="0"/>
      <dgm:spPr/>
    </dgm:pt>
    <dgm:pt modelId="{EBFAAC29-E14B-46C6-B518-215351A73139}" type="pres">
      <dgm:prSet presAssocID="{41F87CE0-9DD1-4FBD-B130-326A5071174A}" presName="parentText" presStyleLbl="node1" presStyleIdx="0" presStyleCnt="3" custScaleX="47870" custLinFactNeighborX="-9438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7E0105B-5A74-4860-A10C-D01011236A1D}" type="pres">
      <dgm:prSet presAssocID="{41F87CE0-9DD1-4FBD-B130-326A5071174A}" presName="descendantText" presStyleLbl="alignAccFollowNode1" presStyleIdx="0" presStyleCnt="3" custScaleX="156338" custLinFactNeighborX="-1748" custLinFactNeighborY="-488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1C35121-E03F-467E-8E10-C25E5B36CA3C}" type="pres">
      <dgm:prSet presAssocID="{9EE8F260-FB06-4224-8953-FEB83264E9C9}" presName="sp" presStyleCnt="0"/>
      <dgm:spPr/>
    </dgm:pt>
    <dgm:pt modelId="{848A55A7-E0E2-4FC1-94B0-18738C1A5B96}" type="pres">
      <dgm:prSet presAssocID="{B0257F09-E1A1-41EE-9E36-ED37240B9273}" presName="linNode" presStyleCnt="0"/>
      <dgm:spPr/>
    </dgm:pt>
    <dgm:pt modelId="{893905E1-B8D9-4541-ABE8-AC367E0B9D56}" type="pres">
      <dgm:prSet presAssocID="{B0257F09-E1A1-41EE-9E36-ED37240B9273}" presName="parentText" presStyleLbl="node1" presStyleIdx="1" presStyleCnt="3" custScaleX="47870" custScaleY="138709" custLinFactNeighborX="-9438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4E265D5-5E96-4DF3-A835-31E938740FEC}" type="pres">
      <dgm:prSet presAssocID="{B0257F09-E1A1-41EE-9E36-ED37240B9273}" presName="descendantText" presStyleLbl="alignAccFollowNode1" presStyleIdx="1" presStyleCnt="3" custScaleX="156338" custScaleY="15793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3140478-9F8A-4047-B676-8117712675A2}" type="pres">
      <dgm:prSet presAssocID="{F0CFC88D-4781-4591-835F-F46EAC32A103}" presName="sp" presStyleCnt="0"/>
      <dgm:spPr/>
    </dgm:pt>
    <dgm:pt modelId="{CA6F1632-9C8B-4FE3-860E-1F47F54EE479}" type="pres">
      <dgm:prSet presAssocID="{C8F6ED4A-65EE-4615-A006-CC108EA79D53}" presName="linNode" presStyleCnt="0"/>
      <dgm:spPr/>
    </dgm:pt>
    <dgm:pt modelId="{9A7E2D40-B884-464B-B5A9-69BE4B70B31D}" type="pres">
      <dgm:prSet presAssocID="{C8F6ED4A-65EE-4615-A006-CC108EA79D53}" presName="parentText" presStyleLbl="node1" presStyleIdx="2" presStyleCnt="3" custScaleX="47870" custLinFactNeighborX="-9438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679D996-1D36-4D36-9B12-BCDECD29C0FD}" type="pres">
      <dgm:prSet presAssocID="{C8F6ED4A-65EE-4615-A006-CC108EA79D53}" presName="descendantText" presStyleLbl="alignAccFollowNode1" presStyleIdx="2" presStyleCnt="3" custScaleX="15633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DDEF60EB-C61B-472D-AAE4-76400290BEDB}" srcId="{9E28245C-4892-4215-8471-798B60DEF35B}" destId="{B0257F09-E1A1-41EE-9E36-ED37240B9273}" srcOrd="1" destOrd="0" parTransId="{3D80666D-A83A-4D9D-AC2E-D0E39E759776}" sibTransId="{F0CFC88D-4781-4591-835F-F46EAC32A103}"/>
    <dgm:cxn modelId="{3BDE3E0E-D7B7-4EE4-8C92-88699DDDD8A9}" type="presOf" srcId="{672ECA09-4A5B-46A7-A456-CF0B9EF6269D}" destId="{94E265D5-5E96-4DF3-A835-31E938740FEC}" srcOrd="0" destOrd="5" presId="urn:microsoft.com/office/officeart/2005/8/layout/vList5"/>
    <dgm:cxn modelId="{9DBB8080-B3A0-435B-86C2-B1CBDED34068}" type="presOf" srcId="{DAEA3606-50BC-475B-A26A-22EF3954F38B}" destId="{94E265D5-5E96-4DF3-A835-31E938740FEC}" srcOrd="0" destOrd="0" presId="urn:microsoft.com/office/officeart/2005/8/layout/vList5"/>
    <dgm:cxn modelId="{27981E66-FD7D-4B03-BD43-BC1092786F00}" type="presOf" srcId="{199A2608-60B0-49DD-845A-9D3D689885D5}" destId="{94E265D5-5E96-4DF3-A835-31E938740FEC}" srcOrd="0" destOrd="3" presId="urn:microsoft.com/office/officeart/2005/8/layout/vList5"/>
    <dgm:cxn modelId="{E8C78B7B-37F1-44CE-9509-E838F7D6F5B6}" type="presOf" srcId="{41F87CE0-9DD1-4FBD-B130-326A5071174A}" destId="{EBFAAC29-E14B-46C6-B518-215351A73139}" srcOrd="0" destOrd="0" presId="urn:microsoft.com/office/officeart/2005/8/layout/vList5"/>
    <dgm:cxn modelId="{35490AD2-77C6-4394-8FD1-2B394B05C0DD}" srcId="{9E28245C-4892-4215-8471-798B60DEF35B}" destId="{C8F6ED4A-65EE-4615-A006-CC108EA79D53}" srcOrd="2" destOrd="0" parTransId="{5329C084-0768-4B4A-95DB-52BF9A9EA079}" sibTransId="{CCC8B752-068F-4468-84FA-CAD2D756A933}"/>
    <dgm:cxn modelId="{F4A49B94-2795-48B1-B865-B6B0FFB0554C}" srcId="{9E28245C-4892-4215-8471-798B60DEF35B}" destId="{41F87CE0-9DD1-4FBD-B130-326A5071174A}" srcOrd="0" destOrd="0" parTransId="{42D3CC1C-B075-4C4F-A8C9-4985D6A84D53}" sibTransId="{9EE8F260-FB06-4224-8953-FEB83264E9C9}"/>
    <dgm:cxn modelId="{913824C5-0BE5-4584-B33D-BB0551821082}" srcId="{B0257F09-E1A1-41EE-9E36-ED37240B9273}" destId="{DAEA3606-50BC-475B-A26A-22EF3954F38B}" srcOrd="0" destOrd="0" parTransId="{4814159D-4EBC-42BD-B01A-6B85C5291484}" sibTransId="{E2460B89-8D53-4683-B8A7-CBC319DCC9BD}"/>
    <dgm:cxn modelId="{4A68A7A3-0A27-495A-AF9C-46348441505F}" type="presOf" srcId="{2295DC55-BB27-4A2A-BE30-A0DDCAF0B06A}" destId="{F7E0105B-5A74-4860-A10C-D01011236A1D}" srcOrd="0" destOrd="1" presId="urn:microsoft.com/office/officeart/2005/8/layout/vList5"/>
    <dgm:cxn modelId="{B4058485-27A3-4FE9-8799-4B5CA76ADE90}" type="presOf" srcId="{8A40B398-DF53-439A-8C24-A2056175DD29}" destId="{6679D996-1D36-4D36-9B12-BCDECD29C0FD}" srcOrd="0" destOrd="0" presId="urn:microsoft.com/office/officeart/2005/8/layout/vList5"/>
    <dgm:cxn modelId="{641D8CE9-57D3-4150-B5BE-C531FF3492DC}" type="presOf" srcId="{B736C4B5-412C-4E31-9E85-CBCE069574A4}" destId="{94E265D5-5E96-4DF3-A835-31E938740FEC}" srcOrd="0" destOrd="2" presId="urn:microsoft.com/office/officeart/2005/8/layout/vList5"/>
    <dgm:cxn modelId="{D1ABCFBB-1829-4A3C-98B9-5DF52937A84B}" srcId="{C8F6ED4A-65EE-4615-A006-CC108EA79D53}" destId="{8A40B398-DF53-439A-8C24-A2056175DD29}" srcOrd="0" destOrd="0" parTransId="{02E2EB6D-94A2-46C3-A919-6A1DB605CF7E}" sibTransId="{DDCED1B3-8745-4108-B752-43ECD1B4BC70}"/>
    <dgm:cxn modelId="{8BE1F556-04C8-4550-ACCA-D9911E48F4F9}" srcId="{41F87CE0-9DD1-4FBD-B130-326A5071174A}" destId="{2295DC55-BB27-4A2A-BE30-A0DDCAF0B06A}" srcOrd="1" destOrd="0" parTransId="{3E154995-8358-42AE-8EB8-3246B3C40BBA}" sibTransId="{94CE5FFE-9F18-460A-8D89-D9AAB57B7039}"/>
    <dgm:cxn modelId="{D1CC88D4-9F2E-4FE4-BA2F-8BABADA8FFA8}" type="presOf" srcId="{C8F6ED4A-65EE-4615-A006-CC108EA79D53}" destId="{9A7E2D40-B884-464B-B5A9-69BE4B70B31D}" srcOrd="0" destOrd="0" presId="urn:microsoft.com/office/officeart/2005/8/layout/vList5"/>
    <dgm:cxn modelId="{6FD585ED-BB12-42C7-9DA4-12CA133A4A70}" srcId="{C8F6ED4A-65EE-4615-A006-CC108EA79D53}" destId="{36619A4B-E8C3-4987-B8D6-A0609C1CEECA}" srcOrd="1" destOrd="0" parTransId="{39BB85F5-2A39-4046-B18B-D1AB398AEDBE}" sibTransId="{962890C0-2A18-4DDA-A514-A8FB5C6FB2A6}"/>
    <dgm:cxn modelId="{6A59AAE2-8F3F-48AC-BB58-92E6F92412BC}" srcId="{B0257F09-E1A1-41EE-9E36-ED37240B9273}" destId="{199A2608-60B0-49DD-845A-9D3D689885D5}" srcOrd="3" destOrd="0" parTransId="{8D197E4D-C8FD-42EE-BF1F-E930D417054E}" sibTransId="{957465CC-9C52-4E6C-A598-B07C23ACC655}"/>
    <dgm:cxn modelId="{02D7445F-C9BA-4EEE-B2CD-4F15500DCFFB}" srcId="{B0257F09-E1A1-41EE-9E36-ED37240B9273}" destId="{6ED9FC9F-A1D6-4E56-A86C-201BB9C4EF7A}" srcOrd="4" destOrd="0" parTransId="{54EABED1-207D-4EE5-8DE3-CD24EA11D018}" sibTransId="{BBCD60BB-4B11-4D08-95D2-55CCCD12E973}"/>
    <dgm:cxn modelId="{DB4D1FAB-6B35-4E32-9D97-A16648759FD8}" type="presOf" srcId="{7498C4A8-1BC2-42D6-8322-58306B9F64AC}" destId="{F7E0105B-5A74-4860-A10C-D01011236A1D}" srcOrd="0" destOrd="3" presId="urn:microsoft.com/office/officeart/2005/8/layout/vList5"/>
    <dgm:cxn modelId="{ED3401E3-E74D-4FB8-9350-B3E08EC7A7CE}" type="presOf" srcId="{76206026-D22F-41FA-AC07-CF1CE53FEFE6}" destId="{F7E0105B-5A74-4860-A10C-D01011236A1D}" srcOrd="0" destOrd="2" presId="urn:microsoft.com/office/officeart/2005/8/layout/vList5"/>
    <dgm:cxn modelId="{33B8B7EB-281E-4B34-9D79-10599E5AA2F3}" srcId="{B0257F09-E1A1-41EE-9E36-ED37240B9273}" destId="{33699A76-3B58-47D7-BF4B-C821688A58A8}" srcOrd="1" destOrd="0" parTransId="{D91BFC3A-41B9-46D4-A524-3C9E541B0826}" sibTransId="{7A1EF357-4F01-456B-A889-B7BF55244130}"/>
    <dgm:cxn modelId="{E75908A4-C38A-4C55-B6A1-B271AC86A83A}" type="presOf" srcId="{33699A76-3B58-47D7-BF4B-C821688A58A8}" destId="{94E265D5-5E96-4DF3-A835-31E938740FEC}" srcOrd="0" destOrd="1" presId="urn:microsoft.com/office/officeart/2005/8/layout/vList5"/>
    <dgm:cxn modelId="{6B447FC1-1A4A-49EA-89DA-E74975FFC9D4}" srcId="{41F87CE0-9DD1-4FBD-B130-326A5071174A}" destId="{A2FCAAAE-A3C1-443C-BB21-B7516E70B324}" srcOrd="0" destOrd="0" parTransId="{F078A5BB-EB2F-4292-9C42-B68DE97A44E0}" sibTransId="{BC254E74-7C79-4513-A6AC-1511EBCBB260}"/>
    <dgm:cxn modelId="{EF433A01-48C9-4355-9909-2CB2B9B28D48}" type="presOf" srcId="{B0257F09-E1A1-41EE-9E36-ED37240B9273}" destId="{893905E1-B8D9-4541-ABE8-AC367E0B9D56}" srcOrd="0" destOrd="0" presId="urn:microsoft.com/office/officeart/2005/8/layout/vList5"/>
    <dgm:cxn modelId="{88EACCC8-5CCC-4DDF-B949-C7AC0FEEAF47}" type="presOf" srcId="{9E28245C-4892-4215-8471-798B60DEF35B}" destId="{53DDE8D4-096B-4F4C-82A7-B70F94F8AB15}" srcOrd="0" destOrd="0" presId="urn:microsoft.com/office/officeart/2005/8/layout/vList5"/>
    <dgm:cxn modelId="{24BC2383-A335-43B7-BCF0-C66A8E18CB6B}" type="presOf" srcId="{A2FCAAAE-A3C1-443C-BB21-B7516E70B324}" destId="{F7E0105B-5A74-4860-A10C-D01011236A1D}" srcOrd="0" destOrd="0" presId="urn:microsoft.com/office/officeart/2005/8/layout/vList5"/>
    <dgm:cxn modelId="{A0C55F07-E233-4EBA-9B8B-B81910B51CB6}" srcId="{C8F6ED4A-65EE-4615-A006-CC108EA79D53}" destId="{F16D11D7-8F25-486E-B99F-76BF7A1A8F9C}" srcOrd="2" destOrd="0" parTransId="{04CBB904-FC10-4FA6-A80C-947B2B227B51}" sibTransId="{802CCAE1-63A6-4A97-A6A0-44A9B98413FD}"/>
    <dgm:cxn modelId="{35E8693E-D121-4C59-9D34-3517EB12ECC9}" srcId="{B0257F09-E1A1-41EE-9E36-ED37240B9273}" destId="{B736C4B5-412C-4E31-9E85-CBCE069574A4}" srcOrd="2" destOrd="0" parTransId="{DCE59E70-AE6A-4150-BE3E-024F716C34E2}" sibTransId="{DB06162A-54C2-44C5-8E2B-2C9902C51C36}"/>
    <dgm:cxn modelId="{E7DB31AF-E375-47FC-97BD-FF84A6F3B339}" type="presOf" srcId="{F16D11D7-8F25-486E-B99F-76BF7A1A8F9C}" destId="{6679D996-1D36-4D36-9B12-BCDECD29C0FD}" srcOrd="0" destOrd="2" presId="urn:microsoft.com/office/officeart/2005/8/layout/vList5"/>
    <dgm:cxn modelId="{A170CC28-0DDA-48EC-A49C-10DEAD6D6A50}" type="presOf" srcId="{6ED9FC9F-A1D6-4E56-A86C-201BB9C4EF7A}" destId="{94E265D5-5E96-4DF3-A835-31E938740FEC}" srcOrd="0" destOrd="4" presId="urn:microsoft.com/office/officeart/2005/8/layout/vList5"/>
    <dgm:cxn modelId="{24060493-4F40-4D76-B472-F260E35E7CE2}" srcId="{41F87CE0-9DD1-4FBD-B130-326A5071174A}" destId="{7498C4A8-1BC2-42D6-8322-58306B9F64AC}" srcOrd="3" destOrd="0" parTransId="{D7F24536-2E88-44DF-8A57-E298BEC2D28A}" sibTransId="{AD748000-2ED2-4202-B6A9-9DFE40A98F77}"/>
    <dgm:cxn modelId="{8B8AAF93-00B4-4987-833C-C9C0DE04F40C}" srcId="{B0257F09-E1A1-41EE-9E36-ED37240B9273}" destId="{672ECA09-4A5B-46A7-A456-CF0B9EF6269D}" srcOrd="5" destOrd="0" parTransId="{16F75BE9-2DEC-4571-BE4B-5540F6F0EB80}" sibTransId="{B04F780C-FAEA-48A3-B883-19EB3F16CD74}"/>
    <dgm:cxn modelId="{2B621A26-BB2E-4E77-AD40-1427C6212FD3}" srcId="{41F87CE0-9DD1-4FBD-B130-326A5071174A}" destId="{76206026-D22F-41FA-AC07-CF1CE53FEFE6}" srcOrd="2" destOrd="0" parTransId="{51368685-5216-4BF3-A2A3-23E55CC9849F}" sibTransId="{3E64CE54-53BC-4BA7-AB12-90DF10D7C985}"/>
    <dgm:cxn modelId="{55F3B014-8545-469E-B89D-D41EB7282091}" type="presOf" srcId="{36619A4B-E8C3-4987-B8D6-A0609C1CEECA}" destId="{6679D996-1D36-4D36-9B12-BCDECD29C0FD}" srcOrd="0" destOrd="1" presId="urn:microsoft.com/office/officeart/2005/8/layout/vList5"/>
    <dgm:cxn modelId="{63DD1593-7CB2-403B-AD45-4AA54FE0A657}" type="presParOf" srcId="{53DDE8D4-096B-4F4C-82A7-B70F94F8AB15}" destId="{CFDB0FF7-8D0F-44AF-A43A-5CD524A7FC87}" srcOrd="0" destOrd="0" presId="urn:microsoft.com/office/officeart/2005/8/layout/vList5"/>
    <dgm:cxn modelId="{EEABEB0A-F097-479D-A519-A752A480449B}" type="presParOf" srcId="{CFDB0FF7-8D0F-44AF-A43A-5CD524A7FC87}" destId="{EBFAAC29-E14B-46C6-B518-215351A73139}" srcOrd="0" destOrd="0" presId="urn:microsoft.com/office/officeart/2005/8/layout/vList5"/>
    <dgm:cxn modelId="{3343410A-573F-4793-896E-729C7BD2035C}" type="presParOf" srcId="{CFDB0FF7-8D0F-44AF-A43A-5CD524A7FC87}" destId="{F7E0105B-5A74-4860-A10C-D01011236A1D}" srcOrd="1" destOrd="0" presId="urn:microsoft.com/office/officeart/2005/8/layout/vList5"/>
    <dgm:cxn modelId="{115C348F-B3FF-49C8-8AB8-66781242B790}" type="presParOf" srcId="{53DDE8D4-096B-4F4C-82A7-B70F94F8AB15}" destId="{41C35121-E03F-467E-8E10-C25E5B36CA3C}" srcOrd="1" destOrd="0" presId="urn:microsoft.com/office/officeart/2005/8/layout/vList5"/>
    <dgm:cxn modelId="{BCE1214D-E7FB-49DC-BC2D-04BFF2F8CF2E}" type="presParOf" srcId="{53DDE8D4-096B-4F4C-82A7-B70F94F8AB15}" destId="{848A55A7-E0E2-4FC1-94B0-18738C1A5B96}" srcOrd="2" destOrd="0" presId="urn:microsoft.com/office/officeart/2005/8/layout/vList5"/>
    <dgm:cxn modelId="{D9A5B54B-FD46-4112-9314-6B4B4982E75D}" type="presParOf" srcId="{848A55A7-E0E2-4FC1-94B0-18738C1A5B96}" destId="{893905E1-B8D9-4541-ABE8-AC367E0B9D56}" srcOrd="0" destOrd="0" presId="urn:microsoft.com/office/officeart/2005/8/layout/vList5"/>
    <dgm:cxn modelId="{B5BECDDE-6307-4362-B50E-79C81E649CB1}" type="presParOf" srcId="{848A55A7-E0E2-4FC1-94B0-18738C1A5B96}" destId="{94E265D5-5E96-4DF3-A835-31E938740FEC}" srcOrd="1" destOrd="0" presId="urn:microsoft.com/office/officeart/2005/8/layout/vList5"/>
    <dgm:cxn modelId="{7A0DE965-5766-409B-9086-3A69C1E999A7}" type="presParOf" srcId="{53DDE8D4-096B-4F4C-82A7-B70F94F8AB15}" destId="{D3140478-9F8A-4047-B676-8117712675A2}" srcOrd="3" destOrd="0" presId="urn:microsoft.com/office/officeart/2005/8/layout/vList5"/>
    <dgm:cxn modelId="{E98745F0-8696-4BDF-A2E7-EBCE7B85C5F3}" type="presParOf" srcId="{53DDE8D4-096B-4F4C-82A7-B70F94F8AB15}" destId="{CA6F1632-9C8B-4FE3-860E-1F47F54EE479}" srcOrd="4" destOrd="0" presId="urn:microsoft.com/office/officeart/2005/8/layout/vList5"/>
    <dgm:cxn modelId="{837AF5DF-7C6F-417F-AFB6-D3C0F16E18BC}" type="presParOf" srcId="{CA6F1632-9C8B-4FE3-860E-1F47F54EE479}" destId="{9A7E2D40-B884-464B-B5A9-69BE4B70B31D}" srcOrd="0" destOrd="0" presId="urn:microsoft.com/office/officeart/2005/8/layout/vList5"/>
    <dgm:cxn modelId="{E9400BDE-034C-4BF8-80A8-11C286DC462D}" type="presParOf" srcId="{CA6F1632-9C8B-4FE3-860E-1F47F54EE479}" destId="{6679D996-1D36-4D36-9B12-BCDECD29C0F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E28245C-4892-4215-8471-798B60DEF35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41F87CE0-9DD1-4FBD-B130-326A5071174A}">
      <dgm:prSet phldrT="[Κείμενο]"/>
      <dgm:spPr/>
      <dgm:t>
        <a:bodyPr/>
        <a:lstStyle/>
        <a:p>
          <a:r>
            <a:rPr lang="el-GR" dirty="0" smtClean="0"/>
            <a:t>Οικονομικός Δείκτης </a:t>
          </a:r>
          <a:endParaRPr lang="el-GR" dirty="0"/>
        </a:p>
      </dgm:t>
    </dgm:pt>
    <dgm:pt modelId="{42D3CC1C-B075-4C4F-A8C9-4985D6A84D53}" type="parTrans" cxnId="{F4A49B94-2795-48B1-B865-B6B0FFB0554C}">
      <dgm:prSet/>
      <dgm:spPr/>
      <dgm:t>
        <a:bodyPr/>
        <a:lstStyle/>
        <a:p>
          <a:endParaRPr lang="el-GR"/>
        </a:p>
      </dgm:t>
    </dgm:pt>
    <dgm:pt modelId="{9EE8F260-FB06-4224-8953-FEB83264E9C9}" type="sibTrans" cxnId="{F4A49B94-2795-48B1-B865-B6B0FFB0554C}">
      <dgm:prSet/>
      <dgm:spPr/>
      <dgm:t>
        <a:bodyPr/>
        <a:lstStyle/>
        <a:p>
          <a:endParaRPr lang="el-GR"/>
        </a:p>
      </dgm:t>
    </dgm:pt>
    <dgm:pt modelId="{A2FCAAAE-A3C1-443C-BB21-B7516E70B324}">
      <dgm:prSet phldrT="[Κείμενο]" custT="1"/>
      <dgm:spPr/>
      <dgm:t>
        <a:bodyPr/>
        <a:lstStyle/>
        <a:p>
          <a:pPr marL="114300"/>
          <a:r>
            <a:rPr lang="en-US" sz="1400" b="1" dirty="0" smtClean="0">
              <a:solidFill>
                <a:srgbClr val="FF0000"/>
              </a:solidFill>
            </a:rPr>
            <a:t>F100 </a:t>
          </a:r>
          <a:r>
            <a:rPr lang="en-US" sz="1400" b="1" dirty="0" smtClean="0"/>
            <a:t>- </a:t>
          </a:r>
          <a:r>
            <a:rPr lang="el-GR" sz="1300" b="1" dirty="0" smtClean="0"/>
            <a:t>Ποσό Πιστοποιημένων Δαπανών </a:t>
          </a:r>
          <a:r>
            <a:rPr lang="el-GR" sz="1300" b="1" dirty="0" smtClean="0">
              <a:solidFill>
                <a:srgbClr val="FF0000"/>
              </a:solidFill>
            </a:rPr>
            <a:t>31/12/2018</a:t>
          </a:r>
          <a:endParaRPr lang="el-GR" sz="1300" b="1" dirty="0"/>
        </a:p>
      </dgm:t>
    </dgm:pt>
    <dgm:pt modelId="{F078A5BB-EB2F-4292-9C42-B68DE97A44E0}" type="parTrans" cxnId="{6B447FC1-1A4A-49EA-89DA-E74975FFC9D4}">
      <dgm:prSet/>
      <dgm:spPr/>
      <dgm:t>
        <a:bodyPr/>
        <a:lstStyle/>
        <a:p>
          <a:endParaRPr lang="el-GR"/>
        </a:p>
      </dgm:t>
    </dgm:pt>
    <dgm:pt modelId="{BC254E74-7C79-4513-A6AC-1511EBCBB260}" type="sibTrans" cxnId="{6B447FC1-1A4A-49EA-89DA-E74975FFC9D4}">
      <dgm:prSet/>
      <dgm:spPr/>
      <dgm:t>
        <a:bodyPr/>
        <a:lstStyle/>
        <a:p>
          <a:endParaRPr lang="el-GR"/>
        </a:p>
      </dgm:t>
    </dgm:pt>
    <dgm:pt modelId="{2295DC55-BB27-4A2A-BE30-A0DDCAF0B06A}">
      <dgm:prSet phldrT="[Κείμενο]" custT="1"/>
      <dgm:spPr/>
      <dgm:t>
        <a:bodyPr/>
        <a:lstStyle/>
        <a:p>
          <a:pPr marL="288000"/>
          <a:r>
            <a:rPr lang="el-GR" sz="1200" dirty="0" smtClean="0"/>
            <a:t>Συμπλήρωση με βάση ενιαία προσέγγιση σε όλο το Πρόγραμμα (1,1 * Ν+3) = </a:t>
          </a:r>
          <a:r>
            <a:rPr lang="el-GR" sz="1200" b="1" dirty="0" smtClean="0">
              <a:solidFill>
                <a:srgbClr val="FF0000"/>
              </a:solidFill>
            </a:rPr>
            <a:t>106,1 Μ€</a:t>
          </a:r>
          <a:r>
            <a:rPr lang="el-GR" sz="1200" b="1" dirty="0" smtClean="0">
              <a:solidFill>
                <a:schemeClr val="tx1"/>
              </a:solidFill>
            </a:rPr>
            <a:t>								Επίτευξη:</a:t>
          </a:r>
          <a:r>
            <a:rPr lang="el-GR" sz="1200" dirty="0" smtClean="0">
              <a:solidFill>
                <a:srgbClr val="FF0000"/>
              </a:solidFill>
            </a:rPr>
            <a:t> </a:t>
          </a:r>
          <a:r>
            <a:rPr lang="en-GB" sz="1200" b="1" dirty="0" smtClean="0">
              <a:solidFill>
                <a:srgbClr val="FF0000"/>
              </a:solidFill>
            </a:rPr>
            <a:t>143,8%</a:t>
          </a:r>
          <a:r>
            <a:rPr lang="en-GB" sz="1200" dirty="0" smtClean="0">
              <a:solidFill>
                <a:srgbClr val="FF0000"/>
              </a:solidFill>
            </a:rPr>
            <a:t> </a:t>
          </a:r>
          <a:r>
            <a:rPr lang="en-GB" sz="1200" b="0" dirty="0" smtClean="0">
              <a:solidFill>
                <a:schemeClr val="tx1"/>
              </a:solidFill>
            </a:rPr>
            <a:t>(152,5 </a:t>
          </a:r>
          <a:r>
            <a:rPr lang="el-GR" sz="1200" b="0" dirty="0" smtClean="0">
              <a:solidFill>
                <a:schemeClr val="tx1"/>
              </a:solidFill>
            </a:rPr>
            <a:t>Μ€</a:t>
          </a:r>
          <a:r>
            <a:rPr lang="en-GB" sz="1200" b="0" dirty="0" smtClean="0">
              <a:solidFill>
                <a:schemeClr val="tx1"/>
              </a:solidFill>
            </a:rPr>
            <a:t>)</a:t>
          </a:r>
          <a:endParaRPr lang="el-GR" sz="1200" b="1" dirty="0">
            <a:solidFill>
              <a:srgbClr val="FF0000"/>
            </a:solidFill>
          </a:endParaRPr>
        </a:p>
      </dgm:t>
    </dgm:pt>
    <dgm:pt modelId="{3E154995-8358-42AE-8EB8-3246B3C40BBA}" type="parTrans" cxnId="{8BE1F556-04C8-4550-ACCA-D9911E48F4F9}">
      <dgm:prSet/>
      <dgm:spPr/>
      <dgm:t>
        <a:bodyPr/>
        <a:lstStyle/>
        <a:p>
          <a:endParaRPr lang="el-GR"/>
        </a:p>
      </dgm:t>
    </dgm:pt>
    <dgm:pt modelId="{94CE5FFE-9F18-460A-8D89-D9AAB57B7039}" type="sibTrans" cxnId="{8BE1F556-04C8-4550-ACCA-D9911E48F4F9}">
      <dgm:prSet/>
      <dgm:spPr/>
      <dgm:t>
        <a:bodyPr/>
        <a:lstStyle/>
        <a:p>
          <a:endParaRPr lang="el-GR"/>
        </a:p>
      </dgm:t>
    </dgm:pt>
    <dgm:pt modelId="{B0257F09-E1A1-41EE-9E36-ED37240B9273}">
      <dgm:prSet phldrT="[Κείμενο]"/>
      <dgm:spPr/>
      <dgm:t>
        <a:bodyPr/>
        <a:lstStyle/>
        <a:p>
          <a:r>
            <a:rPr lang="el-GR" dirty="0" smtClean="0"/>
            <a:t>Δείκτης Εκροής</a:t>
          </a:r>
          <a:endParaRPr lang="el-GR" dirty="0"/>
        </a:p>
      </dgm:t>
    </dgm:pt>
    <dgm:pt modelId="{3D80666D-A83A-4D9D-AC2E-D0E39E759776}" type="parTrans" cxnId="{DDEF60EB-C61B-472D-AAE4-76400290BEDB}">
      <dgm:prSet/>
      <dgm:spPr/>
      <dgm:t>
        <a:bodyPr/>
        <a:lstStyle/>
        <a:p>
          <a:endParaRPr lang="el-GR"/>
        </a:p>
      </dgm:t>
    </dgm:pt>
    <dgm:pt modelId="{F0CFC88D-4781-4591-835F-F46EAC32A103}" type="sibTrans" cxnId="{DDEF60EB-C61B-472D-AAE4-76400290BEDB}">
      <dgm:prSet/>
      <dgm:spPr/>
      <dgm:t>
        <a:bodyPr/>
        <a:lstStyle/>
        <a:p>
          <a:endParaRPr lang="el-GR"/>
        </a:p>
      </dgm:t>
    </dgm:pt>
    <dgm:pt modelId="{DAEA3606-50BC-475B-A26A-22EF3954F38B}">
      <dgm:prSet phldrT="[Κείμενο]" custT="1"/>
      <dgm:spPr/>
      <dgm:t>
        <a:bodyPr/>
        <a:lstStyle/>
        <a:p>
          <a:pPr marL="114300"/>
          <a:r>
            <a:rPr lang="el-GR" sz="1400" b="1" dirty="0" smtClean="0"/>
            <a:t>CO13a	 - </a:t>
          </a:r>
          <a:r>
            <a:rPr lang="el-GR" sz="1300" b="1" dirty="0" smtClean="0"/>
            <a:t>Οδικό δίκτυο: Συνολικό μήκος νέων οδών, εκ των οποίων: ΔΕΔ-Μ</a:t>
          </a:r>
          <a:endParaRPr lang="el-GR" sz="1300" b="1" dirty="0"/>
        </a:p>
      </dgm:t>
    </dgm:pt>
    <dgm:pt modelId="{4814159D-4EBC-42BD-B01A-6B85C5291484}" type="parTrans" cxnId="{913824C5-0BE5-4584-B33D-BB0551821082}">
      <dgm:prSet/>
      <dgm:spPr/>
      <dgm:t>
        <a:bodyPr/>
        <a:lstStyle/>
        <a:p>
          <a:endParaRPr lang="el-GR"/>
        </a:p>
      </dgm:t>
    </dgm:pt>
    <dgm:pt modelId="{E2460B89-8D53-4683-B8A7-CBC319DCC9BD}" type="sibTrans" cxnId="{913824C5-0BE5-4584-B33D-BB0551821082}">
      <dgm:prSet/>
      <dgm:spPr/>
      <dgm:t>
        <a:bodyPr/>
        <a:lstStyle/>
        <a:p>
          <a:endParaRPr lang="el-GR"/>
        </a:p>
      </dgm:t>
    </dgm:pt>
    <dgm:pt modelId="{C8F6ED4A-65EE-4615-A006-CC108EA79D53}">
      <dgm:prSet phldrT="[Κείμενο]"/>
      <dgm:spPr/>
      <dgm:t>
        <a:bodyPr/>
        <a:lstStyle/>
        <a:p>
          <a:r>
            <a:rPr lang="el-GR" dirty="0" smtClean="0"/>
            <a:t>Βασικό Στάδιο Υλοποίησης</a:t>
          </a:r>
          <a:endParaRPr lang="el-GR" dirty="0"/>
        </a:p>
      </dgm:t>
    </dgm:pt>
    <dgm:pt modelId="{5329C084-0768-4B4A-95DB-52BF9A9EA079}" type="parTrans" cxnId="{35490AD2-77C6-4394-8FD1-2B394B05C0DD}">
      <dgm:prSet/>
      <dgm:spPr/>
      <dgm:t>
        <a:bodyPr/>
        <a:lstStyle/>
        <a:p>
          <a:endParaRPr lang="el-GR"/>
        </a:p>
      </dgm:t>
    </dgm:pt>
    <dgm:pt modelId="{CCC8B752-068F-4468-84FA-CAD2D756A933}" type="sibTrans" cxnId="{35490AD2-77C6-4394-8FD1-2B394B05C0DD}">
      <dgm:prSet/>
      <dgm:spPr/>
      <dgm:t>
        <a:bodyPr/>
        <a:lstStyle/>
        <a:p>
          <a:endParaRPr lang="el-GR"/>
        </a:p>
      </dgm:t>
    </dgm:pt>
    <dgm:pt modelId="{8A40B398-DF53-439A-8C24-A2056175DD29}">
      <dgm:prSet phldrT="[Κείμενο]" custT="1"/>
      <dgm:spPr/>
      <dgm:t>
        <a:bodyPr/>
        <a:lstStyle/>
        <a:p>
          <a:pPr marL="114300"/>
          <a:r>
            <a:rPr lang="el-GR" sz="1400" b="1" i="0" u="none" dirty="0" smtClean="0">
              <a:solidFill>
                <a:srgbClr val="FF0000"/>
              </a:solidFill>
            </a:rPr>
            <a:t>Κ206</a:t>
          </a:r>
          <a:r>
            <a:rPr lang="el-GR" sz="1400" b="1" i="0" u="none" dirty="0" smtClean="0"/>
            <a:t> </a:t>
          </a:r>
          <a:r>
            <a:rPr lang="el-GR" sz="1300" b="1" i="0" u="none" dirty="0" smtClean="0"/>
            <a:t>Συμβάσεις που έχουν υπογραφεί για την υλοποίηση των έργων</a:t>
          </a:r>
          <a:endParaRPr lang="el-GR" sz="1300" b="1" dirty="0"/>
        </a:p>
      </dgm:t>
    </dgm:pt>
    <dgm:pt modelId="{02E2EB6D-94A2-46C3-A919-6A1DB605CF7E}" type="parTrans" cxnId="{D1ABCFBB-1829-4A3C-98B9-5DF52937A84B}">
      <dgm:prSet/>
      <dgm:spPr/>
      <dgm:t>
        <a:bodyPr/>
        <a:lstStyle/>
        <a:p>
          <a:endParaRPr lang="el-GR"/>
        </a:p>
      </dgm:t>
    </dgm:pt>
    <dgm:pt modelId="{DDCED1B3-8745-4108-B752-43ECD1B4BC70}" type="sibTrans" cxnId="{D1ABCFBB-1829-4A3C-98B9-5DF52937A84B}">
      <dgm:prSet/>
      <dgm:spPr/>
      <dgm:t>
        <a:bodyPr/>
        <a:lstStyle/>
        <a:p>
          <a:endParaRPr lang="el-GR"/>
        </a:p>
      </dgm:t>
    </dgm:pt>
    <dgm:pt modelId="{199A2608-60B0-49DD-845A-9D3D689885D5}">
      <dgm:prSet/>
      <dgm:spPr/>
      <dgm:t>
        <a:bodyPr/>
        <a:lstStyle/>
        <a:p>
          <a:pPr marL="288000"/>
          <a:r>
            <a:rPr lang="el-GR" sz="1200" b="0" dirty="0" smtClean="0"/>
            <a:t>Τιμή στόχος 2023: 192 </a:t>
          </a:r>
          <a:r>
            <a:rPr lang="el-GR" sz="1200" b="0" dirty="0" err="1" smtClean="0"/>
            <a:t>χλμ</a:t>
          </a:r>
          <a:r>
            <a:rPr lang="el-GR" sz="1200" b="0" dirty="0" smtClean="0"/>
            <a:t>.</a:t>
          </a:r>
          <a:endParaRPr lang="el-GR" sz="1200" b="0" dirty="0"/>
        </a:p>
      </dgm:t>
    </dgm:pt>
    <dgm:pt modelId="{8D197E4D-C8FD-42EE-BF1F-E930D417054E}" type="parTrans" cxnId="{6A59AAE2-8F3F-48AC-BB58-92E6F92412BC}">
      <dgm:prSet/>
      <dgm:spPr/>
      <dgm:t>
        <a:bodyPr/>
        <a:lstStyle/>
        <a:p>
          <a:endParaRPr lang="el-GR"/>
        </a:p>
      </dgm:t>
    </dgm:pt>
    <dgm:pt modelId="{957465CC-9C52-4E6C-A598-B07C23ACC655}" type="sibTrans" cxnId="{6A59AAE2-8F3F-48AC-BB58-92E6F92412BC}">
      <dgm:prSet/>
      <dgm:spPr/>
      <dgm:t>
        <a:bodyPr/>
        <a:lstStyle/>
        <a:p>
          <a:endParaRPr lang="el-GR"/>
        </a:p>
      </dgm:t>
    </dgm:pt>
    <dgm:pt modelId="{44E71712-09C6-4162-8B98-16D6FECC98E9}">
      <dgm:prSet custT="1"/>
      <dgm:spPr/>
      <dgm:t>
        <a:bodyPr/>
        <a:lstStyle/>
        <a:p>
          <a:pPr marL="288000"/>
          <a:r>
            <a:rPr lang="el-GR" sz="1200" b="0" dirty="0" smtClean="0">
              <a:solidFill>
                <a:schemeClr val="tx1"/>
              </a:solidFill>
            </a:rPr>
            <a:t>Ορόσημο 2018</a:t>
          </a:r>
          <a:r>
            <a:rPr lang="el-GR" sz="1200" b="0" dirty="0" smtClean="0">
              <a:solidFill>
                <a:srgbClr val="FF0000"/>
              </a:solidFill>
            </a:rPr>
            <a:t> </a:t>
          </a:r>
          <a:r>
            <a:rPr lang="el-GR" sz="1200" b="1" dirty="0" smtClean="0">
              <a:solidFill>
                <a:schemeClr val="tx1"/>
              </a:solidFill>
            </a:rPr>
            <a:t>:  </a:t>
          </a:r>
          <a:r>
            <a:rPr lang="el-GR" sz="1200" b="1" dirty="0" smtClean="0">
              <a:solidFill>
                <a:srgbClr val="FF0000"/>
              </a:solidFill>
            </a:rPr>
            <a:t>9 συμβάσεις</a:t>
          </a:r>
          <a:r>
            <a:rPr lang="el-GR" sz="1200" b="1" dirty="0" smtClean="0">
              <a:solidFill>
                <a:schemeClr val="tx1"/>
              </a:solidFill>
            </a:rPr>
            <a:t>														Επίτευξη:  </a:t>
          </a:r>
          <a:r>
            <a:rPr lang="en-GB" sz="1200" b="1" dirty="0" smtClean="0">
              <a:solidFill>
                <a:srgbClr val="FF0000"/>
              </a:solidFill>
            </a:rPr>
            <a:t>122,2%</a:t>
          </a:r>
          <a:r>
            <a:rPr lang="en-GB" sz="1200" b="0" dirty="0" smtClean="0">
              <a:solidFill>
                <a:srgbClr val="FF0000"/>
              </a:solidFill>
            </a:rPr>
            <a:t> </a:t>
          </a:r>
          <a:r>
            <a:rPr lang="en-GB" sz="1200" b="0" dirty="0" smtClean="0">
              <a:solidFill>
                <a:schemeClr val="tx1"/>
              </a:solidFill>
            </a:rPr>
            <a:t>(11 </a:t>
          </a:r>
          <a:r>
            <a:rPr lang="el-GR" sz="1200" b="0" dirty="0" smtClean="0">
              <a:solidFill>
                <a:schemeClr val="tx1"/>
              </a:solidFill>
            </a:rPr>
            <a:t>συμβάσεις)</a:t>
          </a:r>
          <a:endParaRPr lang="el-GR" sz="1400" b="1" i="0" u="none" dirty="0" smtClean="0">
            <a:solidFill>
              <a:srgbClr val="FF0000"/>
            </a:solidFill>
          </a:endParaRPr>
        </a:p>
      </dgm:t>
    </dgm:pt>
    <dgm:pt modelId="{3FDFBE94-2326-43FC-8539-C2E2D20E2541}" type="parTrans" cxnId="{A057EC9F-23F6-420E-B711-0709A0265FCD}">
      <dgm:prSet/>
      <dgm:spPr/>
      <dgm:t>
        <a:bodyPr/>
        <a:lstStyle/>
        <a:p>
          <a:endParaRPr lang="el-GR"/>
        </a:p>
      </dgm:t>
    </dgm:pt>
    <dgm:pt modelId="{D0272D1E-30F7-4BDE-8C0E-0AC2630909E7}" type="sibTrans" cxnId="{A057EC9F-23F6-420E-B711-0709A0265FCD}">
      <dgm:prSet/>
      <dgm:spPr/>
      <dgm:t>
        <a:bodyPr/>
        <a:lstStyle/>
        <a:p>
          <a:endParaRPr lang="el-GR"/>
        </a:p>
      </dgm:t>
    </dgm:pt>
    <dgm:pt modelId="{F0CEF989-2ED7-450A-932C-01788BAEA0C0}">
      <dgm:prSet custT="1"/>
      <dgm:spPr/>
      <dgm:t>
        <a:bodyPr/>
        <a:lstStyle/>
        <a:p>
          <a:pPr marL="288000"/>
          <a:r>
            <a:rPr lang="el-GR" sz="1200" b="0" dirty="0" smtClean="0"/>
            <a:t>Έργα κατασκευής νέων οδικών τμημάτων του ΔΔΜ</a:t>
          </a:r>
          <a:endParaRPr lang="el-GR" sz="1400" b="1" dirty="0" smtClean="0"/>
        </a:p>
      </dgm:t>
    </dgm:pt>
    <dgm:pt modelId="{FDBE37B9-F466-4AD7-8BD6-0B03CDBECB55}" type="parTrans" cxnId="{37434F15-ED24-478F-93CB-8259A6DA9F50}">
      <dgm:prSet/>
      <dgm:spPr/>
      <dgm:t>
        <a:bodyPr/>
        <a:lstStyle/>
        <a:p>
          <a:endParaRPr lang="el-GR"/>
        </a:p>
      </dgm:t>
    </dgm:pt>
    <dgm:pt modelId="{EE56DCCA-351F-4012-8F9A-24AE8B94D4B3}" type="sibTrans" cxnId="{37434F15-ED24-478F-93CB-8259A6DA9F50}">
      <dgm:prSet/>
      <dgm:spPr/>
      <dgm:t>
        <a:bodyPr/>
        <a:lstStyle/>
        <a:p>
          <a:endParaRPr lang="el-GR"/>
        </a:p>
      </dgm:t>
    </dgm:pt>
    <dgm:pt modelId="{53DDE8D4-096B-4F4C-82A7-B70F94F8AB15}" type="pres">
      <dgm:prSet presAssocID="{9E28245C-4892-4215-8471-798B60DEF35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FDB0FF7-8D0F-44AF-A43A-5CD524A7FC87}" type="pres">
      <dgm:prSet presAssocID="{41F87CE0-9DD1-4FBD-B130-326A5071174A}" presName="linNode" presStyleCnt="0"/>
      <dgm:spPr/>
    </dgm:pt>
    <dgm:pt modelId="{EBFAAC29-E14B-46C6-B518-215351A73139}" type="pres">
      <dgm:prSet presAssocID="{41F87CE0-9DD1-4FBD-B130-326A5071174A}" presName="parentText" presStyleLbl="node1" presStyleIdx="0" presStyleCnt="3" custScaleX="47870" custLinFactNeighborX="-9438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7E0105B-5A74-4860-A10C-D01011236A1D}" type="pres">
      <dgm:prSet presAssocID="{41F87CE0-9DD1-4FBD-B130-326A5071174A}" presName="descendantText" presStyleLbl="alignAccFollowNode1" presStyleIdx="0" presStyleCnt="3" custScaleX="15633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1C35121-E03F-467E-8E10-C25E5B36CA3C}" type="pres">
      <dgm:prSet presAssocID="{9EE8F260-FB06-4224-8953-FEB83264E9C9}" presName="sp" presStyleCnt="0"/>
      <dgm:spPr/>
    </dgm:pt>
    <dgm:pt modelId="{848A55A7-E0E2-4FC1-94B0-18738C1A5B96}" type="pres">
      <dgm:prSet presAssocID="{B0257F09-E1A1-41EE-9E36-ED37240B9273}" presName="linNode" presStyleCnt="0"/>
      <dgm:spPr/>
    </dgm:pt>
    <dgm:pt modelId="{893905E1-B8D9-4541-ABE8-AC367E0B9D56}" type="pres">
      <dgm:prSet presAssocID="{B0257F09-E1A1-41EE-9E36-ED37240B9273}" presName="parentText" presStyleLbl="node1" presStyleIdx="1" presStyleCnt="3" custScaleX="47870" custLinFactNeighborX="-9438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4E265D5-5E96-4DF3-A835-31E938740FEC}" type="pres">
      <dgm:prSet presAssocID="{B0257F09-E1A1-41EE-9E36-ED37240B9273}" presName="descendantText" presStyleLbl="alignAccFollowNode1" presStyleIdx="1" presStyleCnt="3" custScaleX="15633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3140478-9F8A-4047-B676-8117712675A2}" type="pres">
      <dgm:prSet presAssocID="{F0CFC88D-4781-4591-835F-F46EAC32A103}" presName="sp" presStyleCnt="0"/>
      <dgm:spPr/>
    </dgm:pt>
    <dgm:pt modelId="{CA6F1632-9C8B-4FE3-860E-1F47F54EE479}" type="pres">
      <dgm:prSet presAssocID="{C8F6ED4A-65EE-4615-A006-CC108EA79D53}" presName="linNode" presStyleCnt="0"/>
      <dgm:spPr/>
    </dgm:pt>
    <dgm:pt modelId="{9A7E2D40-B884-464B-B5A9-69BE4B70B31D}" type="pres">
      <dgm:prSet presAssocID="{C8F6ED4A-65EE-4615-A006-CC108EA79D53}" presName="parentText" presStyleLbl="node1" presStyleIdx="2" presStyleCnt="3" custScaleX="47870" custLinFactNeighborX="-9438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679D996-1D36-4D36-9B12-BCDECD29C0FD}" type="pres">
      <dgm:prSet presAssocID="{C8F6ED4A-65EE-4615-A006-CC108EA79D53}" presName="descendantText" presStyleLbl="alignAccFollowNode1" presStyleIdx="2" presStyleCnt="3" custScaleX="15633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6B447FC1-1A4A-49EA-89DA-E74975FFC9D4}" srcId="{41F87CE0-9DD1-4FBD-B130-326A5071174A}" destId="{A2FCAAAE-A3C1-443C-BB21-B7516E70B324}" srcOrd="0" destOrd="0" parTransId="{F078A5BB-EB2F-4292-9C42-B68DE97A44E0}" sibTransId="{BC254E74-7C79-4513-A6AC-1511EBCBB260}"/>
    <dgm:cxn modelId="{A057EC9F-23F6-420E-B711-0709A0265FCD}" srcId="{C8F6ED4A-65EE-4615-A006-CC108EA79D53}" destId="{44E71712-09C6-4162-8B98-16D6FECC98E9}" srcOrd="1" destOrd="0" parTransId="{3FDFBE94-2326-43FC-8539-C2E2D20E2541}" sibTransId="{D0272D1E-30F7-4BDE-8C0E-0AC2630909E7}"/>
    <dgm:cxn modelId="{F4A49B94-2795-48B1-B865-B6B0FFB0554C}" srcId="{9E28245C-4892-4215-8471-798B60DEF35B}" destId="{41F87CE0-9DD1-4FBD-B130-326A5071174A}" srcOrd="0" destOrd="0" parTransId="{42D3CC1C-B075-4C4F-A8C9-4985D6A84D53}" sibTransId="{9EE8F260-FB06-4224-8953-FEB83264E9C9}"/>
    <dgm:cxn modelId="{EF433A01-48C9-4355-9909-2CB2B9B28D48}" type="presOf" srcId="{B0257F09-E1A1-41EE-9E36-ED37240B9273}" destId="{893905E1-B8D9-4541-ABE8-AC367E0B9D56}" srcOrd="0" destOrd="0" presId="urn:microsoft.com/office/officeart/2005/8/layout/vList5"/>
    <dgm:cxn modelId="{7E68AD27-6AC2-4877-A25D-1FD060758C8E}" type="presOf" srcId="{44E71712-09C6-4162-8B98-16D6FECC98E9}" destId="{6679D996-1D36-4D36-9B12-BCDECD29C0FD}" srcOrd="0" destOrd="1" presId="urn:microsoft.com/office/officeart/2005/8/layout/vList5"/>
    <dgm:cxn modelId="{DDEF60EB-C61B-472D-AAE4-76400290BEDB}" srcId="{9E28245C-4892-4215-8471-798B60DEF35B}" destId="{B0257F09-E1A1-41EE-9E36-ED37240B9273}" srcOrd="1" destOrd="0" parTransId="{3D80666D-A83A-4D9D-AC2E-D0E39E759776}" sibTransId="{F0CFC88D-4781-4591-835F-F46EAC32A103}"/>
    <dgm:cxn modelId="{913824C5-0BE5-4584-B33D-BB0551821082}" srcId="{B0257F09-E1A1-41EE-9E36-ED37240B9273}" destId="{DAEA3606-50BC-475B-A26A-22EF3954F38B}" srcOrd="0" destOrd="0" parTransId="{4814159D-4EBC-42BD-B01A-6B85C5291484}" sibTransId="{E2460B89-8D53-4683-B8A7-CBC319DCC9BD}"/>
    <dgm:cxn modelId="{24BC2383-A335-43B7-BCF0-C66A8E18CB6B}" type="presOf" srcId="{A2FCAAAE-A3C1-443C-BB21-B7516E70B324}" destId="{F7E0105B-5A74-4860-A10C-D01011236A1D}" srcOrd="0" destOrd="0" presId="urn:microsoft.com/office/officeart/2005/8/layout/vList5"/>
    <dgm:cxn modelId="{9DBB8080-B3A0-435B-86C2-B1CBDED34068}" type="presOf" srcId="{DAEA3606-50BC-475B-A26A-22EF3954F38B}" destId="{94E265D5-5E96-4DF3-A835-31E938740FEC}" srcOrd="0" destOrd="0" presId="urn:microsoft.com/office/officeart/2005/8/layout/vList5"/>
    <dgm:cxn modelId="{2F27FE07-ECD6-4771-A92A-377B4D51F261}" type="presOf" srcId="{F0CEF989-2ED7-450A-932C-01788BAEA0C0}" destId="{94E265D5-5E96-4DF3-A835-31E938740FEC}" srcOrd="0" destOrd="1" presId="urn:microsoft.com/office/officeart/2005/8/layout/vList5"/>
    <dgm:cxn modelId="{35490AD2-77C6-4394-8FD1-2B394B05C0DD}" srcId="{9E28245C-4892-4215-8471-798B60DEF35B}" destId="{C8F6ED4A-65EE-4615-A006-CC108EA79D53}" srcOrd="2" destOrd="0" parTransId="{5329C084-0768-4B4A-95DB-52BF9A9EA079}" sibTransId="{CCC8B752-068F-4468-84FA-CAD2D756A933}"/>
    <dgm:cxn modelId="{88EACCC8-5CCC-4DDF-B949-C7AC0FEEAF47}" type="presOf" srcId="{9E28245C-4892-4215-8471-798B60DEF35B}" destId="{53DDE8D4-096B-4F4C-82A7-B70F94F8AB15}" srcOrd="0" destOrd="0" presId="urn:microsoft.com/office/officeart/2005/8/layout/vList5"/>
    <dgm:cxn modelId="{8BE1F556-04C8-4550-ACCA-D9911E48F4F9}" srcId="{41F87CE0-9DD1-4FBD-B130-326A5071174A}" destId="{2295DC55-BB27-4A2A-BE30-A0DDCAF0B06A}" srcOrd="1" destOrd="0" parTransId="{3E154995-8358-42AE-8EB8-3246B3C40BBA}" sibTransId="{94CE5FFE-9F18-460A-8D89-D9AAB57B7039}"/>
    <dgm:cxn modelId="{D1CC88D4-9F2E-4FE4-BA2F-8BABADA8FFA8}" type="presOf" srcId="{C8F6ED4A-65EE-4615-A006-CC108EA79D53}" destId="{9A7E2D40-B884-464B-B5A9-69BE4B70B31D}" srcOrd="0" destOrd="0" presId="urn:microsoft.com/office/officeart/2005/8/layout/vList5"/>
    <dgm:cxn modelId="{D1ABCFBB-1829-4A3C-98B9-5DF52937A84B}" srcId="{C8F6ED4A-65EE-4615-A006-CC108EA79D53}" destId="{8A40B398-DF53-439A-8C24-A2056175DD29}" srcOrd="0" destOrd="0" parTransId="{02E2EB6D-94A2-46C3-A919-6A1DB605CF7E}" sibTransId="{DDCED1B3-8745-4108-B752-43ECD1B4BC70}"/>
    <dgm:cxn modelId="{E8C78B7B-37F1-44CE-9509-E838F7D6F5B6}" type="presOf" srcId="{41F87CE0-9DD1-4FBD-B130-326A5071174A}" destId="{EBFAAC29-E14B-46C6-B518-215351A73139}" srcOrd="0" destOrd="0" presId="urn:microsoft.com/office/officeart/2005/8/layout/vList5"/>
    <dgm:cxn modelId="{37434F15-ED24-478F-93CB-8259A6DA9F50}" srcId="{B0257F09-E1A1-41EE-9E36-ED37240B9273}" destId="{F0CEF989-2ED7-450A-932C-01788BAEA0C0}" srcOrd="1" destOrd="0" parTransId="{FDBE37B9-F466-4AD7-8BD6-0B03CDBECB55}" sibTransId="{EE56DCCA-351F-4012-8F9A-24AE8B94D4B3}"/>
    <dgm:cxn modelId="{27981E66-FD7D-4B03-BD43-BC1092786F00}" type="presOf" srcId="{199A2608-60B0-49DD-845A-9D3D689885D5}" destId="{94E265D5-5E96-4DF3-A835-31E938740FEC}" srcOrd="0" destOrd="2" presId="urn:microsoft.com/office/officeart/2005/8/layout/vList5"/>
    <dgm:cxn modelId="{6A59AAE2-8F3F-48AC-BB58-92E6F92412BC}" srcId="{B0257F09-E1A1-41EE-9E36-ED37240B9273}" destId="{199A2608-60B0-49DD-845A-9D3D689885D5}" srcOrd="2" destOrd="0" parTransId="{8D197E4D-C8FD-42EE-BF1F-E930D417054E}" sibTransId="{957465CC-9C52-4E6C-A598-B07C23ACC655}"/>
    <dgm:cxn modelId="{4A68A7A3-0A27-495A-AF9C-46348441505F}" type="presOf" srcId="{2295DC55-BB27-4A2A-BE30-A0DDCAF0B06A}" destId="{F7E0105B-5A74-4860-A10C-D01011236A1D}" srcOrd="0" destOrd="1" presId="urn:microsoft.com/office/officeart/2005/8/layout/vList5"/>
    <dgm:cxn modelId="{B4058485-27A3-4FE9-8799-4B5CA76ADE90}" type="presOf" srcId="{8A40B398-DF53-439A-8C24-A2056175DD29}" destId="{6679D996-1D36-4D36-9B12-BCDECD29C0FD}" srcOrd="0" destOrd="0" presId="urn:microsoft.com/office/officeart/2005/8/layout/vList5"/>
    <dgm:cxn modelId="{63DD1593-7CB2-403B-AD45-4AA54FE0A657}" type="presParOf" srcId="{53DDE8D4-096B-4F4C-82A7-B70F94F8AB15}" destId="{CFDB0FF7-8D0F-44AF-A43A-5CD524A7FC87}" srcOrd="0" destOrd="0" presId="urn:microsoft.com/office/officeart/2005/8/layout/vList5"/>
    <dgm:cxn modelId="{EEABEB0A-F097-479D-A519-A752A480449B}" type="presParOf" srcId="{CFDB0FF7-8D0F-44AF-A43A-5CD524A7FC87}" destId="{EBFAAC29-E14B-46C6-B518-215351A73139}" srcOrd="0" destOrd="0" presId="urn:microsoft.com/office/officeart/2005/8/layout/vList5"/>
    <dgm:cxn modelId="{3343410A-573F-4793-896E-729C7BD2035C}" type="presParOf" srcId="{CFDB0FF7-8D0F-44AF-A43A-5CD524A7FC87}" destId="{F7E0105B-5A74-4860-A10C-D01011236A1D}" srcOrd="1" destOrd="0" presId="urn:microsoft.com/office/officeart/2005/8/layout/vList5"/>
    <dgm:cxn modelId="{115C348F-B3FF-49C8-8AB8-66781242B790}" type="presParOf" srcId="{53DDE8D4-096B-4F4C-82A7-B70F94F8AB15}" destId="{41C35121-E03F-467E-8E10-C25E5B36CA3C}" srcOrd="1" destOrd="0" presId="urn:microsoft.com/office/officeart/2005/8/layout/vList5"/>
    <dgm:cxn modelId="{BCE1214D-E7FB-49DC-BC2D-04BFF2F8CF2E}" type="presParOf" srcId="{53DDE8D4-096B-4F4C-82A7-B70F94F8AB15}" destId="{848A55A7-E0E2-4FC1-94B0-18738C1A5B96}" srcOrd="2" destOrd="0" presId="urn:microsoft.com/office/officeart/2005/8/layout/vList5"/>
    <dgm:cxn modelId="{D9A5B54B-FD46-4112-9314-6B4B4982E75D}" type="presParOf" srcId="{848A55A7-E0E2-4FC1-94B0-18738C1A5B96}" destId="{893905E1-B8D9-4541-ABE8-AC367E0B9D56}" srcOrd="0" destOrd="0" presId="urn:microsoft.com/office/officeart/2005/8/layout/vList5"/>
    <dgm:cxn modelId="{B5BECDDE-6307-4362-B50E-79C81E649CB1}" type="presParOf" srcId="{848A55A7-E0E2-4FC1-94B0-18738C1A5B96}" destId="{94E265D5-5E96-4DF3-A835-31E938740FEC}" srcOrd="1" destOrd="0" presId="urn:microsoft.com/office/officeart/2005/8/layout/vList5"/>
    <dgm:cxn modelId="{7A0DE965-5766-409B-9086-3A69C1E999A7}" type="presParOf" srcId="{53DDE8D4-096B-4F4C-82A7-B70F94F8AB15}" destId="{D3140478-9F8A-4047-B676-8117712675A2}" srcOrd="3" destOrd="0" presId="urn:microsoft.com/office/officeart/2005/8/layout/vList5"/>
    <dgm:cxn modelId="{E98745F0-8696-4BDF-A2E7-EBCE7B85C5F3}" type="presParOf" srcId="{53DDE8D4-096B-4F4C-82A7-B70F94F8AB15}" destId="{CA6F1632-9C8B-4FE3-860E-1F47F54EE479}" srcOrd="4" destOrd="0" presId="urn:microsoft.com/office/officeart/2005/8/layout/vList5"/>
    <dgm:cxn modelId="{837AF5DF-7C6F-417F-AFB6-D3C0F16E18BC}" type="presParOf" srcId="{CA6F1632-9C8B-4FE3-860E-1F47F54EE479}" destId="{9A7E2D40-B884-464B-B5A9-69BE4B70B31D}" srcOrd="0" destOrd="0" presId="urn:microsoft.com/office/officeart/2005/8/layout/vList5"/>
    <dgm:cxn modelId="{E9400BDE-034C-4BF8-80A8-11C286DC462D}" type="presParOf" srcId="{CA6F1632-9C8B-4FE3-860E-1F47F54EE479}" destId="{6679D996-1D36-4D36-9B12-BCDECD29C0F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E28245C-4892-4215-8471-798B60DEF35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41F87CE0-9DD1-4FBD-B130-326A5071174A}">
      <dgm:prSet phldrT="[Κείμενο]"/>
      <dgm:spPr/>
      <dgm:t>
        <a:bodyPr/>
        <a:lstStyle/>
        <a:p>
          <a:r>
            <a:rPr lang="el-GR" dirty="0" smtClean="0"/>
            <a:t>Οικονομικός Δείκτης </a:t>
          </a:r>
          <a:endParaRPr lang="el-GR" dirty="0"/>
        </a:p>
      </dgm:t>
    </dgm:pt>
    <dgm:pt modelId="{42D3CC1C-B075-4C4F-A8C9-4985D6A84D53}" type="parTrans" cxnId="{F4A49B94-2795-48B1-B865-B6B0FFB0554C}">
      <dgm:prSet/>
      <dgm:spPr/>
      <dgm:t>
        <a:bodyPr/>
        <a:lstStyle/>
        <a:p>
          <a:endParaRPr lang="el-GR"/>
        </a:p>
      </dgm:t>
    </dgm:pt>
    <dgm:pt modelId="{9EE8F260-FB06-4224-8953-FEB83264E9C9}" type="sibTrans" cxnId="{F4A49B94-2795-48B1-B865-B6B0FFB0554C}">
      <dgm:prSet/>
      <dgm:spPr/>
      <dgm:t>
        <a:bodyPr/>
        <a:lstStyle/>
        <a:p>
          <a:endParaRPr lang="el-GR"/>
        </a:p>
      </dgm:t>
    </dgm:pt>
    <dgm:pt modelId="{A2FCAAAE-A3C1-443C-BB21-B7516E70B324}">
      <dgm:prSet phldrT="[Κείμενο]" custT="1"/>
      <dgm:spPr/>
      <dgm:t>
        <a:bodyPr/>
        <a:lstStyle/>
        <a:p>
          <a:pPr marL="114300"/>
          <a:r>
            <a:rPr lang="en-US" sz="1400" b="1" dirty="0" smtClean="0">
              <a:solidFill>
                <a:srgbClr val="FF0000"/>
              </a:solidFill>
            </a:rPr>
            <a:t>F100 </a:t>
          </a:r>
          <a:r>
            <a:rPr lang="en-US" sz="1400" b="1" dirty="0" smtClean="0"/>
            <a:t>- </a:t>
          </a:r>
          <a:r>
            <a:rPr lang="el-GR" sz="1300" b="1" dirty="0" smtClean="0"/>
            <a:t>Ποσό Πιστοποιημένων Δαπανών </a:t>
          </a:r>
          <a:r>
            <a:rPr lang="el-GR" sz="1300" b="1" dirty="0" smtClean="0">
              <a:solidFill>
                <a:srgbClr val="FF0000"/>
              </a:solidFill>
            </a:rPr>
            <a:t>31/12/2018</a:t>
          </a:r>
          <a:endParaRPr lang="el-GR" sz="1300" b="1" dirty="0"/>
        </a:p>
      </dgm:t>
    </dgm:pt>
    <dgm:pt modelId="{F078A5BB-EB2F-4292-9C42-B68DE97A44E0}" type="parTrans" cxnId="{6B447FC1-1A4A-49EA-89DA-E74975FFC9D4}">
      <dgm:prSet/>
      <dgm:spPr/>
      <dgm:t>
        <a:bodyPr/>
        <a:lstStyle/>
        <a:p>
          <a:endParaRPr lang="el-GR"/>
        </a:p>
      </dgm:t>
    </dgm:pt>
    <dgm:pt modelId="{BC254E74-7C79-4513-A6AC-1511EBCBB260}" type="sibTrans" cxnId="{6B447FC1-1A4A-49EA-89DA-E74975FFC9D4}">
      <dgm:prSet/>
      <dgm:spPr/>
      <dgm:t>
        <a:bodyPr/>
        <a:lstStyle/>
        <a:p>
          <a:endParaRPr lang="el-GR"/>
        </a:p>
      </dgm:t>
    </dgm:pt>
    <dgm:pt modelId="{2295DC55-BB27-4A2A-BE30-A0DDCAF0B06A}">
      <dgm:prSet phldrT="[Κείμενο]" custT="1"/>
      <dgm:spPr/>
      <dgm:t>
        <a:bodyPr/>
        <a:lstStyle/>
        <a:p>
          <a:pPr marL="288000"/>
          <a:r>
            <a:rPr lang="el-GR" sz="1200" dirty="0" smtClean="0"/>
            <a:t>Συμπλήρωση με βάση ενιαία προσέγγιση σε όλο το Πρόγραμμα (1,1 * Ν+3) = </a:t>
          </a:r>
          <a:r>
            <a:rPr lang="el-GR" sz="1200" b="1" dirty="0" smtClean="0">
              <a:solidFill>
                <a:srgbClr val="FF0000"/>
              </a:solidFill>
            </a:rPr>
            <a:t>28,3 Μ€</a:t>
          </a:r>
          <a:r>
            <a:rPr lang="el-GR" sz="1200" b="1" dirty="0" smtClean="0">
              <a:solidFill>
                <a:schemeClr val="tx1"/>
              </a:solidFill>
            </a:rPr>
            <a:t>								Επίτευξη:</a:t>
          </a:r>
          <a:r>
            <a:rPr lang="el-GR" sz="1200" b="0" dirty="0" smtClean="0">
              <a:solidFill>
                <a:srgbClr val="FF0000"/>
              </a:solidFill>
            </a:rPr>
            <a:t> </a:t>
          </a:r>
          <a:r>
            <a:rPr lang="el-GR" sz="1200" b="1" dirty="0" smtClean="0">
              <a:solidFill>
                <a:srgbClr val="FF0000"/>
              </a:solidFill>
            </a:rPr>
            <a:t>188,62%</a:t>
          </a:r>
          <a:r>
            <a:rPr lang="el-GR" sz="1200" b="0" dirty="0" smtClean="0">
              <a:solidFill>
                <a:srgbClr val="FF0000"/>
              </a:solidFill>
            </a:rPr>
            <a:t> </a:t>
          </a:r>
          <a:r>
            <a:rPr lang="el-GR" sz="1200" b="0" dirty="0" smtClean="0">
              <a:solidFill>
                <a:schemeClr val="tx1"/>
              </a:solidFill>
            </a:rPr>
            <a:t>(53,4 Μ€)</a:t>
          </a:r>
          <a:endParaRPr lang="el-GR" sz="1200" dirty="0"/>
        </a:p>
      </dgm:t>
    </dgm:pt>
    <dgm:pt modelId="{3E154995-8358-42AE-8EB8-3246B3C40BBA}" type="parTrans" cxnId="{8BE1F556-04C8-4550-ACCA-D9911E48F4F9}">
      <dgm:prSet/>
      <dgm:spPr/>
      <dgm:t>
        <a:bodyPr/>
        <a:lstStyle/>
        <a:p>
          <a:endParaRPr lang="el-GR"/>
        </a:p>
      </dgm:t>
    </dgm:pt>
    <dgm:pt modelId="{94CE5FFE-9F18-460A-8D89-D9AAB57B7039}" type="sibTrans" cxnId="{8BE1F556-04C8-4550-ACCA-D9911E48F4F9}">
      <dgm:prSet/>
      <dgm:spPr/>
      <dgm:t>
        <a:bodyPr/>
        <a:lstStyle/>
        <a:p>
          <a:endParaRPr lang="el-GR"/>
        </a:p>
      </dgm:t>
    </dgm:pt>
    <dgm:pt modelId="{B0257F09-E1A1-41EE-9E36-ED37240B9273}">
      <dgm:prSet phldrT="[Κείμενο]"/>
      <dgm:spPr/>
      <dgm:t>
        <a:bodyPr/>
        <a:lstStyle/>
        <a:p>
          <a:r>
            <a:rPr lang="el-GR" dirty="0" smtClean="0"/>
            <a:t>Δείκτης Εκροής</a:t>
          </a:r>
          <a:endParaRPr lang="el-GR" dirty="0"/>
        </a:p>
      </dgm:t>
    </dgm:pt>
    <dgm:pt modelId="{3D80666D-A83A-4D9D-AC2E-D0E39E759776}" type="parTrans" cxnId="{DDEF60EB-C61B-472D-AAE4-76400290BEDB}">
      <dgm:prSet/>
      <dgm:spPr/>
      <dgm:t>
        <a:bodyPr/>
        <a:lstStyle/>
        <a:p>
          <a:endParaRPr lang="el-GR"/>
        </a:p>
      </dgm:t>
    </dgm:pt>
    <dgm:pt modelId="{F0CFC88D-4781-4591-835F-F46EAC32A103}" type="sibTrans" cxnId="{DDEF60EB-C61B-472D-AAE4-76400290BEDB}">
      <dgm:prSet/>
      <dgm:spPr/>
      <dgm:t>
        <a:bodyPr/>
        <a:lstStyle/>
        <a:p>
          <a:endParaRPr lang="el-GR"/>
        </a:p>
      </dgm:t>
    </dgm:pt>
    <dgm:pt modelId="{DAEA3606-50BC-475B-A26A-22EF3954F38B}">
      <dgm:prSet phldrT="[Κείμενο]" custT="1"/>
      <dgm:spPr/>
      <dgm:t>
        <a:bodyPr/>
        <a:lstStyle/>
        <a:p>
          <a:pPr marL="114300"/>
          <a:r>
            <a:rPr lang="el-GR" sz="1400" b="1" dirty="0" smtClean="0">
              <a:solidFill>
                <a:srgbClr val="FF0000"/>
              </a:solidFill>
            </a:rPr>
            <a:t>CO14a	</a:t>
          </a:r>
          <a:r>
            <a:rPr lang="el-GR" sz="1400" b="1" dirty="0" smtClean="0"/>
            <a:t> - </a:t>
          </a:r>
          <a:r>
            <a:rPr lang="el-GR" sz="1300" b="1" dirty="0" smtClean="0"/>
            <a:t>Οδικό δίκτυο: Συνολικό μήκος ανακατασκευασμένων ή αναβαθμισμένων οδών, εκ των οποίων: ΔΕΔ-Μ</a:t>
          </a:r>
          <a:endParaRPr lang="el-GR" sz="1300" b="1" dirty="0"/>
        </a:p>
      </dgm:t>
    </dgm:pt>
    <dgm:pt modelId="{4814159D-4EBC-42BD-B01A-6B85C5291484}" type="parTrans" cxnId="{913824C5-0BE5-4584-B33D-BB0551821082}">
      <dgm:prSet/>
      <dgm:spPr/>
      <dgm:t>
        <a:bodyPr/>
        <a:lstStyle/>
        <a:p>
          <a:endParaRPr lang="el-GR"/>
        </a:p>
      </dgm:t>
    </dgm:pt>
    <dgm:pt modelId="{E2460B89-8D53-4683-B8A7-CBC319DCC9BD}" type="sibTrans" cxnId="{913824C5-0BE5-4584-B33D-BB0551821082}">
      <dgm:prSet/>
      <dgm:spPr/>
      <dgm:t>
        <a:bodyPr/>
        <a:lstStyle/>
        <a:p>
          <a:endParaRPr lang="el-GR"/>
        </a:p>
      </dgm:t>
    </dgm:pt>
    <dgm:pt modelId="{199A2608-60B0-49DD-845A-9D3D689885D5}">
      <dgm:prSet/>
      <dgm:spPr/>
      <dgm:t>
        <a:bodyPr/>
        <a:lstStyle/>
        <a:p>
          <a:pPr marL="288000"/>
          <a:r>
            <a:rPr lang="el-GR" sz="1200" b="0" dirty="0" smtClean="0">
              <a:solidFill>
                <a:schemeClr val="tx1"/>
              </a:solidFill>
            </a:rPr>
            <a:t>Ορόσημο  2018:</a:t>
          </a:r>
          <a:r>
            <a:rPr lang="el-GR" sz="1200" b="0" dirty="0" smtClean="0">
              <a:solidFill>
                <a:srgbClr val="FF0000"/>
              </a:solidFill>
            </a:rPr>
            <a:t>  </a:t>
          </a:r>
          <a:r>
            <a:rPr lang="el-GR" sz="1200" b="0" dirty="0" smtClean="0"/>
            <a:t>: </a:t>
          </a:r>
          <a:r>
            <a:rPr lang="el-GR" sz="1200" b="1" dirty="0" smtClean="0">
              <a:solidFill>
                <a:srgbClr val="FF0000"/>
              </a:solidFill>
            </a:rPr>
            <a:t>9,2 </a:t>
          </a:r>
          <a:r>
            <a:rPr lang="el-GR" sz="1200" b="1" dirty="0" err="1" smtClean="0">
              <a:solidFill>
                <a:srgbClr val="FF0000"/>
              </a:solidFill>
            </a:rPr>
            <a:t>χλμ</a:t>
          </a:r>
          <a:r>
            <a:rPr lang="el-GR" sz="1200" b="1" dirty="0" smtClean="0">
              <a:solidFill>
                <a:srgbClr val="FF0000"/>
              </a:solidFill>
            </a:rPr>
            <a:t> </a:t>
          </a:r>
          <a:r>
            <a:rPr lang="el-GR" sz="1200" b="0" dirty="0" smtClean="0">
              <a:solidFill>
                <a:schemeClr val="tx1"/>
              </a:solidFill>
            </a:rPr>
            <a:t>(Γούρνες – Χερσόνησος)	</a:t>
          </a:r>
          <a:r>
            <a:rPr lang="el-GR" sz="1200" b="1" dirty="0" smtClean="0">
              <a:solidFill>
                <a:schemeClr val="tx1"/>
              </a:solidFill>
            </a:rPr>
            <a:t>Επίτευξη</a:t>
          </a:r>
          <a:r>
            <a:rPr lang="el-GR" sz="1200" b="0" dirty="0" smtClean="0">
              <a:solidFill>
                <a:schemeClr val="tx1"/>
              </a:solidFill>
            </a:rPr>
            <a:t>: </a:t>
          </a:r>
          <a:r>
            <a:rPr lang="el-GR" sz="1200" b="1" dirty="0" smtClean="0">
              <a:solidFill>
                <a:srgbClr val="FF0000"/>
              </a:solidFill>
            </a:rPr>
            <a:t>88,91%</a:t>
          </a:r>
          <a:r>
            <a:rPr lang="el-GR" sz="1200" b="0" dirty="0" smtClean="0">
              <a:solidFill>
                <a:schemeClr val="tx1"/>
              </a:solidFill>
            </a:rPr>
            <a:t> (8,18 </a:t>
          </a:r>
          <a:r>
            <a:rPr lang="el-GR" sz="1200" b="0" dirty="0" err="1" smtClean="0">
              <a:solidFill>
                <a:schemeClr val="tx1"/>
              </a:solidFill>
            </a:rPr>
            <a:t>χλμ</a:t>
          </a:r>
          <a:r>
            <a:rPr lang="el-GR" sz="1200" b="0" dirty="0" smtClean="0">
              <a:solidFill>
                <a:schemeClr val="tx1"/>
              </a:solidFill>
            </a:rPr>
            <a:t>.)</a:t>
          </a:r>
          <a:endParaRPr lang="el-GR" sz="1200" b="0" dirty="0">
            <a:solidFill>
              <a:schemeClr val="tx1"/>
            </a:solidFill>
          </a:endParaRPr>
        </a:p>
      </dgm:t>
    </dgm:pt>
    <dgm:pt modelId="{8D197E4D-C8FD-42EE-BF1F-E930D417054E}" type="parTrans" cxnId="{6A59AAE2-8F3F-48AC-BB58-92E6F92412BC}">
      <dgm:prSet/>
      <dgm:spPr/>
      <dgm:t>
        <a:bodyPr/>
        <a:lstStyle/>
        <a:p>
          <a:endParaRPr lang="el-GR"/>
        </a:p>
      </dgm:t>
    </dgm:pt>
    <dgm:pt modelId="{957465CC-9C52-4E6C-A598-B07C23ACC655}" type="sibTrans" cxnId="{6A59AAE2-8F3F-48AC-BB58-92E6F92412BC}">
      <dgm:prSet/>
      <dgm:spPr/>
      <dgm:t>
        <a:bodyPr/>
        <a:lstStyle/>
        <a:p>
          <a:endParaRPr lang="el-GR"/>
        </a:p>
      </dgm:t>
    </dgm:pt>
    <dgm:pt modelId="{61572589-40AE-4773-97D7-E5ECD84768C8}">
      <dgm:prSet custT="1"/>
      <dgm:spPr/>
      <dgm:t>
        <a:bodyPr/>
        <a:lstStyle/>
        <a:p>
          <a:pPr marL="288000"/>
          <a:r>
            <a:rPr lang="el-GR" sz="1200" b="0" dirty="0" smtClean="0"/>
            <a:t>Συμμετέχουν έργα ανακατασκευασμένων ή αναβαθμισμένων οδικών τμημάτων του ΔΟΔ</a:t>
          </a:r>
          <a:endParaRPr lang="el-GR" sz="1400" b="1" dirty="0" smtClean="0"/>
        </a:p>
      </dgm:t>
    </dgm:pt>
    <dgm:pt modelId="{D1E8F2E5-D8A8-4BC8-8124-FE88ADD95375}" type="parTrans" cxnId="{FC4FC6D0-B109-4E8A-AFA4-8F4374680EDF}">
      <dgm:prSet/>
      <dgm:spPr/>
      <dgm:t>
        <a:bodyPr/>
        <a:lstStyle/>
        <a:p>
          <a:endParaRPr lang="el-GR"/>
        </a:p>
      </dgm:t>
    </dgm:pt>
    <dgm:pt modelId="{2DCDB651-98B9-4B44-977C-43324A8CE1AD}" type="sibTrans" cxnId="{FC4FC6D0-B109-4E8A-AFA4-8F4374680EDF}">
      <dgm:prSet/>
      <dgm:spPr/>
      <dgm:t>
        <a:bodyPr/>
        <a:lstStyle/>
        <a:p>
          <a:endParaRPr lang="el-GR"/>
        </a:p>
      </dgm:t>
    </dgm:pt>
    <dgm:pt modelId="{DF81BE72-E15F-44DB-ADB3-465815E1472D}">
      <dgm:prSet/>
      <dgm:spPr/>
      <dgm:t>
        <a:bodyPr/>
        <a:lstStyle/>
        <a:p>
          <a:pPr marL="288000"/>
          <a:r>
            <a:rPr lang="el-GR" sz="1200" b="0" dirty="0" smtClean="0">
              <a:solidFill>
                <a:schemeClr val="tx1"/>
              </a:solidFill>
            </a:rPr>
            <a:t>Τιμή στόχος 2023: 9,2 </a:t>
          </a:r>
          <a:r>
            <a:rPr lang="el-GR" sz="1200" b="0" dirty="0" err="1" smtClean="0">
              <a:solidFill>
                <a:schemeClr val="tx1"/>
              </a:solidFill>
            </a:rPr>
            <a:t>χλμ</a:t>
          </a:r>
          <a:r>
            <a:rPr lang="el-GR" sz="1200" b="0" dirty="0" smtClean="0">
              <a:solidFill>
                <a:schemeClr val="tx1"/>
              </a:solidFill>
            </a:rPr>
            <a:t>. </a:t>
          </a:r>
          <a:endParaRPr lang="el-GR" sz="1200" b="0" dirty="0">
            <a:solidFill>
              <a:schemeClr val="tx1"/>
            </a:solidFill>
          </a:endParaRPr>
        </a:p>
      </dgm:t>
    </dgm:pt>
    <dgm:pt modelId="{841E3629-A274-457C-B189-279721B25B5D}" type="parTrans" cxnId="{72C7E4C5-34FA-40CD-90CD-520C1AFC2A2E}">
      <dgm:prSet/>
      <dgm:spPr/>
    </dgm:pt>
    <dgm:pt modelId="{AC1FDADB-2949-4E62-8728-DC1E200169B5}" type="sibTrans" cxnId="{72C7E4C5-34FA-40CD-90CD-520C1AFC2A2E}">
      <dgm:prSet/>
      <dgm:spPr/>
    </dgm:pt>
    <dgm:pt modelId="{53DDE8D4-096B-4F4C-82A7-B70F94F8AB15}" type="pres">
      <dgm:prSet presAssocID="{9E28245C-4892-4215-8471-798B60DEF35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FDB0FF7-8D0F-44AF-A43A-5CD524A7FC87}" type="pres">
      <dgm:prSet presAssocID="{41F87CE0-9DD1-4FBD-B130-326A5071174A}" presName="linNode" presStyleCnt="0"/>
      <dgm:spPr/>
    </dgm:pt>
    <dgm:pt modelId="{EBFAAC29-E14B-46C6-B518-215351A73139}" type="pres">
      <dgm:prSet presAssocID="{41F87CE0-9DD1-4FBD-B130-326A5071174A}" presName="parentText" presStyleLbl="node1" presStyleIdx="0" presStyleCnt="2" custScaleX="47870" custLinFactNeighborX="-9438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7E0105B-5A74-4860-A10C-D01011236A1D}" type="pres">
      <dgm:prSet presAssocID="{41F87CE0-9DD1-4FBD-B130-326A5071174A}" presName="descendantText" presStyleLbl="alignAccFollowNode1" presStyleIdx="0" presStyleCnt="2" custScaleX="15633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1C35121-E03F-467E-8E10-C25E5B36CA3C}" type="pres">
      <dgm:prSet presAssocID="{9EE8F260-FB06-4224-8953-FEB83264E9C9}" presName="sp" presStyleCnt="0"/>
      <dgm:spPr/>
    </dgm:pt>
    <dgm:pt modelId="{848A55A7-E0E2-4FC1-94B0-18738C1A5B96}" type="pres">
      <dgm:prSet presAssocID="{B0257F09-E1A1-41EE-9E36-ED37240B9273}" presName="linNode" presStyleCnt="0"/>
      <dgm:spPr/>
    </dgm:pt>
    <dgm:pt modelId="{893905E1-B8D9-4541-ABE8-AC367E0B9D56}" type="pres">
      <dgm:prSet presAssocID="{B0257F09-E1A1-41EE-9E36-ED37240B9273}" presName="parentText" presStyleLbl="node1" presStyleIdx="1" presStyleCnt="2" custScaleX="47870" custLinFactNeighborX="-9438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4E265D5-5E96-4DF3-A835-31E938740FEC}" type="pres">
      <dgm:prSet presAssocID="{B0257F09-E1A1-41EE-9E36-ED37240B9273}" presName="descendantText" presStyleLbl="alignAccFollowNode1" presStyleIdx="1" presStyleCnt="2" custScaleX="15633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6B447FC1-1A4A-49EA-89DA-E74975FFC9D4}" srcId="{41F87CE0-9DD1-4FBD-B130-326A5071174A}" destId="{A2FCAAAE-A3C1-443C-BB21-B7516E70B324}" srcOrd="0" destOrd="0" parTransId="{F078A5BB-EB2F-4292-9C42-B68DE97A44E0}" sibTransId="{BC254E74-7C79-4513-A6AC-1511EBCBB260}"/>
    <dgm:cxn modelId="{F4A49B94-2795-48B1-B865-B6B0FFB0554C}" srcId="{9E28245C-4892-4215-8471-798B60DEF35B}" destId="{41F87CE0-9DD1-4FBD-B130-326A5071174A}" srcOrd="0" destOrd="0" parTransId="{42D3CC1C-B075-4C4F-A8C9-4985D6A84D53}" sibTransId="{9EE8F260-FB06-4224-8953-FEB83264E9C9}"/>
    <dgm:cxn modelId="{FC4FC6D0-B109-4E8A-AFA4-8F4374680EDF}" srcId="{B0257F09-E1A1-41EE-9E36-ED37240B9273}" destId="{61572589-40AE-4773-97D7-E5ECD84768C8}" srcOrd="1" destOrd="0" parTransId="{D1E8F2E5-D8A8-4BC8-8124-FE88ADD95375}" sibTransId="{2DCDB651-98B9-4B44-977C-43324A8CE1AD}"/>
    <dgm:cxn modelId="{EF433A01-48C9-4355-9909-2CB2B9B28D48}" type="presOf" srcId="{B0257F09-E1A1-41EE-9E36-ED37240B9273}" destId="{893905E1-B8D9-4541-ABE8-AC367E0B9D56}" srcOrd="0" destOrd="0" presId="urn:microsoft.com/office/officeart/2005/8/layout/vList5"/>
    <dgm:cxn modelId="{DDEF60EB-C61B-472D-AAE4-76400290BEDB}" srcId="{9E28245C-4892-4215-8471-798B60DEF35B}" destId="{B0257F09-E1A1-41EE-9E36-ED37240B9273}" srcOrd="1" destOrd="0" parTransId="{3D80666D-A83A-4D9D-AC2E-D0E39E759776}" sibTransId="{F0CFC88D-4781-4591-835F-F46EAC32A103}"/>
    <dgm:cxn modelId="{913824C5-0BE5-4584-B33D-BB0551821082}" srcId="{B0257F09-E1A1-41EE-9E36-ED37240B9273}" destId="{DAEA3606-50BC-475B-A26A-22EF3954F38B}" srcOrd="0" destOrd="0" parTransId="{4814159D-4EBC-42BD-B01A-6B85C5291484}" sibTransId="{E2460B89-8D53-4683-B8A7-CBC319DCC9BD}"/>
    <dgm:cxn modelId="{24BC2383-A335-43B7-BCF0-C66A8E18CB6B}" type="presOf" srcId="{A2FCAAAE-A3C1-443C-BB21-B7516E70B324}" destId="{F7E0105B-5A74-4860-A10C-D01011236A1D}" srcOrd="0" destOrd="0" presId="urn:microsoft.com/office/officeart/2005/8/layout/vList5"/>
    <dgm:cxn modelId="{9DBB8080-B3A0-435B-86C2-B1CBDED34068}" type="presOf" srcId="{DAEA3606-50BC-475B-A26A-22EF3954F38B}" destId="{94E265D5-5E96-4DF3-A835-31E938740FEC}" srcOrd="0" destOrd="0" presId="urn:microsoft.com/office/officeart/2005/8/layout/vList5"/>
    <dgm:cxn modelId="{72C7E4C5-34FA-40CD-90CD-520C1AFC2A2E}" srcId="{B0257F09-E1A1-41EE-9E36-ED37240B9273}" destId="{DF81BE72-E15F-44DB-ADB3-465815E1472D}" srcOrd="3" destOrd="0" parTransId="{841E3629-A274-457C-B189-279721B25B5D}" sibTransId="{AC1FDADB-2949-4E62-8728-DC1E200169B5}"/>
    <dgm:cxn modelId="{88EACCC8-5CCC-4DDF-B949-C7AC0FEEAF47}" type="presOf" srcId="{9E28245C-4892-4215-8471-798B60DEF35B}" destId="{53DDE8D4-096B-4F4C-82A7-B70F94F8AB15}" srcOrd="0" destOrd="0" presId="urn:microsoft.com/office/officeart/2005/8/layout/vList5"/>
    <dgm:cxn modelId="{8BE1F556-04C8-4550-ACCA-D9911E48F4F9}" srcId="{41F87CE0-9DD1-4FBD-B130-326A5071174A}" destId="{2295DC55-BB27-4A2A-BE30-A0DDCAF0B06A}" srcOrd="1" destOrd="0" parTransId="{3E154995-8358-42AE-8EB8-3246B3C40BBA}" sibTransId="{94CE5FFE-9F18-460A-8D89-D9AAB57B7039}"/>
    <dgm:cxn modelId="{17474498-3E48-4C66-95BB-6AF6B5981FB5}" type="presOf" srcId="{DF81BE72-E15F-44DB-ADB3-465815E1472D}" destId="{94E265D5-5E96-4DF3-A835-31E938740FEC}" srcOrd="0" destOrd="3" presId="urn:microsoft.com/office/officeart/2005/8/layout/vList5"/>
    <dgm:cxn modelId="{E8C78B7B-37F1-44CE-9509-E838F7D6F5B6}" type="presOf" srcId="{41F87CE0-9DD1-4FBD-B130-326A5071174A}" destId="{EBFAAC29-E14B-46C6-B518-215351A73139}" srcOrd="0" destOrd="0" presId="urn:microsoft.com/office/officeart/2005/8/layout/vList5"/>
    <dgm:cxn modelId="{45BA07F4-C071-45EC-855C-870E0F10FE44}" type="presOf" srcId="{61572589-40AE-4773-97D7-E5ECD84768C8}" destId="{94E265D5-5E96-4DF3-A835-31E938740FEC}" srcOrd="0" destOrd="1" presId="urn:microsoft.com/office/officeart/2005/8/layout/vList5"/>
    <dgm:cxn modelId="{27981E66-FD7D-4B03-BD43-BC1092786F00}" type="presOf" srcId="{199A2608-60B0-49DD-845A-9D3D689885D5}" destId="{94E265D5-5E96-4DF3-A835-31E938740FEC}" srcOrd="0" destOrd="2" presId="urn:microsoft.com/office/officeart/2005/8/layout/vList5"/>
    <dgm:cxn modelId="{6A59AAE2-8F3F-48AC-BB58-92E6F92412BC}" srcId="{B0257F09-E1A1-41EE-9E36-ED37240B9273}" destId="{199A2608-60B0-49DD-845A-9D3D689885D5}" srcOrd="2" destOrd="0" parTransId="{8D197E4D-C8FD-42EE-BF1F-E930D417054E}" sibTransId="{957465CC-9C52-4E6C-A598-B07C23ACC655}"/>
    <dgm:cxn modelId="{4A68A7A3-0A27-495A-AF9C-46348441505F}" type="presOf" srcId="{2295DC55-BB27-4A2A-BE30-A0DDCAF0B06A}" destId="{F7E0105B-5A74-4860-A10C-D01011236A1D}" srcOrd="0" destOrd="1" presId="urn:microsoft.com/office/officeart/2005/8/layout/vList5"/>
    <dgm:cxn modelId="{63DD1593-7CB2-403B-AD45-4AA54FE0A657}" type="presParOf" srcId="{53DDE8D4-096B-4F4C-82A7-B70F94F8AB15}" destId="{CFDB0FF7-8D0F-44AF-A43A-5CD524A7FC87}" srcOrd="0" destOrd="0" presId="urn:microsoft.com/office/officeart/2005/8/layout/vList5"/>
    <dgm:cxn modelId="{EEABEB0A-F097-479D-A519-A752A480449B}" type="presParOf" srcId="{CFDB0FF7-8D0F-44AF-A43A-5CD524A7FC87}" destId="{EBFAAC29-E14B-46C6-B518-215351A73139}" srcOrd="0" destOrd="0" presId="urn:microsoft.com/office/officeart/2005/8/layout/vList5"/>
    <dgm:cxn modelId="{3343410A-573F-4793-896E-729C7BD2035C}" type="presParOf" srcId="{CFDB0FF7-8D0F-44AF-A43A-5CD524A7FC87}" destId="{F7E0105B-5A74-4860-A10C-D01011236A1D}" srcOrd="1" destOrd="0" presId="urn:microsoft.com/office/officeart/2005/8/layout/vList5"/>
    <dgm:cxn modelId="{115C348F-B3FF-49C8-8AB8-66781242B790}" type="presParOf" srcId="{53DDE8D4-096B-4F4C-82A7-B70F94F8AB15}" destId="{41C35121-E03F-467E-8E10-C25E5B36CA3C}" srcOrd="1" destOrd="0" presId="urn:microsoft.com/office/officeart/2005/8/layout/vList5"/>
    <dgm:cxn modelId="{BCE1214D-E7FB-49DC-BC2D-04BFF2F8CF2E}" type="presParOf" srcId="{53DDE8D4-096B-4F4C-82A7-B70F94F8AB15}" destId="{848A55A7-E0E2-4FC1-94B0-18738C1A5B96}" srcOrd="2" destOrd="0" presId="urn:microsoft.com/office/officeart/2005/8/layout/vList5"/>
    <dgm:cxn modelId="{D9A5B54B-FD46-4112-9314-6B4B4982E75D}" type="presParOf" srcId="{848A55A7-E0E2-4FC1-94B0-18738C1A5B96}" destId="{893905E1-B8D9-4541-ABE8-AC367E0B9D56}" srcOrd="0" destOrd="0" presId="urn:microsoft.com/office/officeart/2005/8/layout/vList5"/>
    <dgm:cxn modelId="{B5BECDDE-6307-4362-B50E-79C81E649CB1}" type="presParOf" srcId="{848A55A7-E0E2-4FC1-94B0-18738C1A5B96}" destId="{94E265D5-5E96-4DF3-A835-31E938740FE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E28245C-4892-4215-8471-798B60DEF35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41F87CE0-9DD1-4FBD-B130-326A5071174A}">
      <dgm:prSet phldrT="[Κείμενο]"/>
      <dgm:spPr/>
      <dgm:t>
        <a:bodyPr/>
        <a:lstStyle/>
        <a:p>
          <a:r>
            <a:rPr lang="el-GR" dirty="0" smtClean="0"/>
            <a:t>Οικονομικός Δείκτης </a:t>
          </a:r>
          <a:endParaRPr lang="el-GR" dirty="0"/>
        </a:p>
      </dgm:t>
    </dgm:pt>
    <dgm:pt modelId="{42D3CC1C-B075-4C4F-A8C9-4985D6A84D53}" type="parTrans" cxnId="{F4A49B94-2795-48B1-B865-B6B0FFB0554C}">
      <dgm:prSet/>
      <dgm:spPr/>
      <dgm:t>
        <a:bodyPr/>
        <a:lstStyle/>
        <a:p>
          <a:endParaRPr lang="el-GR"/>
        </a:p>
      </dgm:t>
    </dgm:pt>
    <dgm:pt modelId="{9EE8F260-FB06-4224-8953-FEB83264E9C9}" type="sibTrans" cxnId="{F4A49B94-2795-48B1-B865-B6B0FFB0554C}">
      <dgm:prSet/>
      <dgm:spPr/>
      <dgm:t>
        <a:bodyPr/>
        <a:lstStyle/>
        <a:p>
          <a:endParaRPr lang="el-GR"/>
        </a:p>
      </dgm:t>
    </dgm:pt>
    <dgm:pt modelId="{A2FCAAAE-A3C1-443C-BB21-B7516E70B324}">
      <dgm:prSet phldrT="[Κείμενο]" custT="1"/>
      <dgm:spPr/>
      <dgm:t>
        <a:bodyPr/>
        <a:lstStyle/>
        <a:p>
          <a:pPr marL="114300"/>
          <a:r>
            <a:rPr lang="en-US" sz="1400" b="1" dirty="0" smtClean="0">
              <a:solidFill>
                <a:srgbClr val="FF0000"/>
              </a:solidFill>
            </a:rPr>
            <a:t>F100 </a:t>
          </a:r>
          <a:r>
            <a:rPr lang="en-US" sz="1300" b="1" dirty="0" smtClean="0"/>
            <a:t>- </a:t>
          </a:r>
          <a:r>
            <a:rPr lang="el-GR" sz="1300" b="1" dirty="0" smtClean="0"/>
            <a:t>Ποσό Πιστοποιημένων Δαπανών </a:t>
          </a:r>
          <a:r>
            <a:rPr lang="el-GR" sz="1300" b="1" dirty="0" smtClean="0">
              <a:solidFill>
                <a:srgbClr val="FF0000"/>
              </a:solidFill>
            </a:rPr>
            <a:t>31/12/2018</a:t>
          </a:r>
          <a:endParaRPr lang="el-GR" sz="1300" b="1" dirty="0"/>
        </a:p>
      </dgm:t>
    </dgm:pt>
    <dgm:pt modelId="{F078A5BB-EB2F-4292-9C42-B68DE97A44E0}" type="parTrans" cxnId="{6B447FC1-1A4A-49EA-89DA-E74975FFC9D4}">
      <dgm:prSet/>
      <dgm:spPr/>
      <dgm:t>
        <a:bodyPr/>
        <a:lstStyle/>
        <a:p>
          <a:endParaRPr lang="el-GR"/>
        </a:p>
      </dgm:t>
    </dgm:pt>
    <dgm:pt modelId="{BC254E74-7C79-4513-A6AC-1511EBCBB260}" type="sibTrans" cxnId="{6B447FC1-1A4A-49EA-89DA-E74975FFC9D4}">
      <dgm:prSet/>
      <dgm:spPr/>
      <dgm:t>
        <a:bodyPr/>
        <a:lstStyle/>
        <a:p>
          <a:endParaRPr lang="el-GR"/>
        </a:p>
      </dgm:t>
    </dgm:pt>
    <dgm:pt modelId="{2295DC55-BB27-4A2A-BE30-A0DDCAF0B06A}">
      <dgm:prSet phldrT="[Κείμενο]" custT="1"/>
      <dgm:spPr/>
      <dgm:t>
        <a:bodyPr/>
        <a:lstStyle/>
        <a:p>
          <a:pPr marL="288000"/>
          <a:r>
            <a:rPr lang="el-GR" sz="1200" dirty="0" smtClean="0"/>
            <a:t>Συμπλήρωση με βάση ενιαία προσέγγιση σε όλο το Πρόγραμμα (1,1 * Ν+3):</a:t>
          </a:r>
          <a:endParaRPr lang="el-GR" sz="1200" dirty="0"/>
        </a:p>
      </dgm:t>
    </dgm:pt>
    <dgm:pt modelId="{3E154995-8358-42AE-8EB8-3246B3C40BBA}" type="parTrans" cxnId="{8BE1F556-04C8-4550-ACCA-D9911E48F4F9}">
      <dgm:prSet/>
      <dgm:spPr/>
      <dgm:t>
        <a:bodyPr/>
        <a:lstStyle/>
        <a:p>
          <a:endParaRPr lang="el-GR"/>
        </a:p>
      </dgm:t>
    </dgm:pt>
    <dgm:pt modelId="{94CE5FFE-9F18-460A-8D89-D9AAB57B7039}" type="sibTrans" cxnId="{8BE1F556-04C8-4550-ACCA-D9911E48F4F9}">
      <dgm:prSet/>
      <dgm:spPr/>
      <dgm:t>
        <a:bodyPr/>
        <a:lstStyle/>
        <a:p>
          <a:endParaRPr lang="el-GR"/>
        </a:p>
      </dgm:t>
    </dgm:pt>
    <dgm:pt modelId="{B0257F09-E1A1-41EE-9E36-ED37240B9273}">
      <dgm:prSet phldrT="[Κείμενο]"/>
      <dgm:spPr/>
      <dgm:t>
        <a:bodyPr/>
        <a:lstStyle/>
        <a:p>
          <a:r>
            <a:rPr lang="el-GR" dirty="0" smtClean="0"/>
            <a:t>Δείκτες Εκροής</a:t>
          </a:r>
          <a:endParaRPr lang="el-GR" dirty="0"/>
        </a:p>
      </dgm:t>
    </dgm:pt>
    <dgm:pt modelId="{3D80666D-A83A-4D9D-AC2E-D0E39E759776}" type="parTrans" cxnId="{DDEF60EB-C61B-472D-AAE4-76400290BEDB}">
      <dgm:prSet/>
      <dgm:spPr/>
      <dgm:t>
        <a:bodyPr/>
        <a:lstStyle/>
        <a:p>
          <a:endParaRPr lang="el-GR"/>
        </a:p>
      </dgm:t>
    </dgm:pt>
    <dgm:pt modelId="{F0CFC88D-4781-4591-835F-F46EAC32A103}" type="sibTrans" cxnId="{DDEF60EB-C61B-472D-AAE4-76400290BEDB}">
      <dgm:prSet/>
      <dgm:spPr/>
      <dgm:t>
        <a:bodyPr/>
        <a:lstStyle/>
        <a:p>
          <a:endParaRPr lang="el-GR"/>
        </a:p>
      </dgm:t>
    </dgm:pt>
    <dgm:pt modelId="{DAEA3606-50BC-475B-A26A-22EF3954F38B}">
      <dgm:prSet phldrT="[Κείμενο]" custT="1"/>
      <dgm:spPr/>
      <dgm:t>
        <a:bodyPr/>
        <a:lstStyle/>
        <a:p>
          <a:pPr marL="114300"/>
          <a:r>
            <a:rPr lang="el-GR" sz="1400" b="1" dirty="0" smtClean="0">
              <a:solidFill>
                <a:srgbClr val="FF0000"/>
              </a:solidFill>
            </a:rPr>
            <a:t>ΠΜ: CO14 </a:t>
          </a:r>
          <a:r>
            <a:rPr lang="el-GR" sz="1400" b="1" dirty="0" smtClean="0"/>
            <a:t>- </a:t>
          </a:r>
          <a:r>
            <a:rPr lang="el-GR" sz="1300" b="1" dirty="0" smtClean="0"/>
            <a:t>Οδικό δίκτυο: Συνολικό μήκος ανακατασκευασμένων ή αναβαθμισμένων οδών </a:t>
          </a:r>
          <a:endParaRPr lang="el-GR" sz="1300" b="0" i="0" u="sng" dirty="0"/>
        </a:p>
      </dgm:t>
    </dgm:pt>
    <dgm:pt modelId="{4814159D-4EBC-42BD-B01A-6B85C5291484}" type="parTrans" cxnId="{913824C5-0BE5-4584-B33D-BB0551821082}">
      <dgm:prSet/>
      <dgm:spPr/>
      <dgm:t>
        <a:bodyPr/>
        <a:lstStyle/>
        <a:p>
          <a:endParaRPr lang="el-GR"/>
        </a:p>
      </dgm:t>
    </dgm:pt>
    <dgm:pt modelId="{E2460B89-8D53-4683-B8A7-CBC319DCC9BD}" type="sibTrans" cxnId="{913824C5-0BE5-4584-B33D-BB0551821082}">
      <dgm:prSet/>
      <dgm:spPr/>
      <dgm:t>
        <a:bodyPr/>
        <a:lstStyle/>
        <a:p>
          <a:endParaRPr lang="el-GR"/>
        </a:p>
      </dgm:t>
    </dgm:pt>
    <dgm:pt modelId="{C8F6ED4A-65EE-4615-A006-CC108EA79D53}">
      <dgm:prSet phldrT="[Κείμενο]"/>
      <dgm:spPr/>
      <dgm:t>
        <a:bodyPr/>
        <a:lstStyle/>
        <a:p>
          <a:r>
            <a:rPr lang="el-GR" dirty="0" smtClean="0"/>
            <a:t>Βασικό Στάδιο Υλοποίησης</a:t>
          </a:r>
          <a:endParaRPr lang="el-GR" dirty="0"/>
        </a:p>
      </dgm:t>
    </dgm:pt>
    <dgm:pt modelId="{5329C084-0768-4B4A-95DB-52BF9A9EA079}" type="parTrans" cxnId="{35490AD2-77C6-4394-8FD1-2B394B05C0DD}">
      <dgm:prSet/>
      <dgm:spPr/>
      <dgm:t>
        <a:bodyPr/>
        <a:lstStyle/>
        <a:p>
          <a:endParaRPr lang="el-GR"/>
        </a:p>
      </dgm:t>
    </dgm:pt>
    <dgm:pt modelId="{CCC8B752-068F-4468-84FA-CAD2D756A933}" type="sibTrans" cxnId="{35490AD2-77C6-4394-8FD1-2B394B05C0DD}">
      <dgm:prSet/>
      <dgm:spPr/>
      <dgm:t>
        <a:bodyPr/>
        <a:lstStyle/>
        <a:p>
          <a:endParaRPr lang="el-GR"/>
        </a:p>
      </dgm:t>
    </dgm:pt>
    <dgm:pt modelId="{8A40B398-DF53-439A-8C24-A2056175DD29}">
      <dgm:prSet phldrT="[Κείμενο]" custT="1"/>
      <dgm:spPr/>
      <dgm:t>
        <a:bodyPr/>
        <a:lstStyle/>
        <a:p>
          <a:pPr marL="114300"/>
          <a:r>
            <a:rPr lang="el-GR" sz="1400" b="1" i="0" u="none" dirty="0" smtClean="0">
              <a:solidFill>
                <a:srgbClr val="FF0000"/>
              </a:solidFill>
            </a:rPr>
            <a:t>Κ206</a:t>
          </a:r>
          <a:r>
            <a:rPr lang="el-GR" sz="1400" b="1" i="0" u="none" dirty="0" smtClean="0"/>
            <a:t> </a:t>
          </a:r>
          <a:r>
            <a:rPr lang="el-GR" sz="1300" b="1" i="0" u="none" dirty="0" smtClean="0"/>
            <a:t>Συμβάσεις που έχουν υπογραφεί για την υλοποίηση των έργων</a:t>
          </a:r>
          <a:endParaRPr lang="el-GR" sz="1300" b="1" dirty="0"/>
        </a:p>
      </dgm:t>
    </dgm:pt>
    <dgm:pt modelId="{02E2EB6D-94A2-46C3-A919-6A1DB605CF7E}" type="parTrans" cxnId="{D1ABCFBB-1829-4A3C-98B9-5DF52937A84B}">
      <dgm:prSet/>
      <dgm:spPr/>
      <dgm:t>
        <a:bodyPr/>
        <a:lstStyle/>
        <a:p>
          <a:endParaRPr lang="el-GR"/>
        </a:p>
      </dgm:t>
    </dgm:pt>
    <dgm:pt modelId="{DDCED1B3-8745-4108-B752-43ECD1B4BC70}" type="sibTrans" cxnId="{D1ABCFBB-1829-4A3C-98B9-5DF52937A84B}">
      <dgm:prSet/>
      <dgm:spPr/>
      <dgm:t>
        <a:bodyPr/>
        <a:lstStyle/>
        <a:p>
          <a:endParaRPr lang="el-GR"/>
        </a:p>
      </dgm:t>
    </dgm:pt>
    <dgm:pt modelId="{199A2608-60B0-49DD-845A-9D3D689885D5}">
      <dgm:prSet custT="1"/>
      <dgm:spPr/>
      <dgm:t>
        <a:bodyPr/>
        <a:lstStyle/>
        <a:p>
          <a:pPr marL="114300"/>
          <a:r>
            <a:rPr lang="el-GR" sz="1400" b="1" dirty="0" smtClean="0"/>
            <a:t>ΛΑΠ: CO14 - </a:t>
          </a:r>
          <a:r>
            <a:rPr lang="el-GR" sz="1300" b="1" dirty="0" smtClean="0"/>
            <a:t>Οδικό δίκτυο: Συνολικό μήκος ανακατασκευασμένων ή αναβαθμισμένων οδών</a:t>
          </a:r>
          <a:r>
            <a:rPr lang="el-GR" sz="1300" b="0" i="0" u="sng" dirty="0" smtClean="0"/>
            <a:t> </a:t>
          </a:r>
          <a:endParaRPr lang="el-GR" sz="1300" b="0" i="0" u="sng" dirty="0"/>
        </a:p>
      </dgm:t>
    </dgm:pt>
    <dgm:pt modelId="{8D197E4D-C8FD-42EE-BF1F-E930D417054E}" type="parTrans" cxnId="{6A59AAE2-8F3F-48AC-BB58-92E6F92412BC}">
      <dgm:prSet/>
      <dgm:spPr/>
      <dgm:t>
        <a:bodyPr/>
        <a:lstStyle/>
        <a:p>
          <a:endParaRPr lang="el-GR"/>
        </a:p>
      </dgm:t>
    </dgm:pt>
    <dgm:pt modelId="{957465CC-9C52-4E6C-A598-B07C23ACC655}" type="sibTrans" cxnId="{6A59AAE2-8F3F-48AC-BB58-92E6F92412BC}">
      <dgm:prSet/>
      <dgm:spPr/>
      <dgm:t>
        <a:bodyPr/>
        <a:lstStyle/>
        <a:p>
          <a:endParaRPr lang="el-GR"/>
        </a:p>
      </dgm:t>
    </dgm:pt>
    <dgm:pt modelId="{62C42C86-286C-4355-8586-76791C3D5808}">
      <dgm:prSet custT="1"/>
      <dgm:spPr/>
      <dgm:t>
        <a:bodyPr/>
        <a:lstStyle/>
        <a:p>
          <a:pPr marL="288000"/>
          <a:r>
            <a:rPr lang="el-GR" sz="1200" b="1" dirty="0" smtClean="0">
              <a:solidFill>
                <a:srgbClr val="FF0000"/>
              </a:solidFill>
            </a:rPr>
            <a:t>ΛΑΠ </a:t>
          </a:r>
          <a:r>
            <a:rPr lang="el-GR" sz="1200" b="0" dirty="0" smtClean="0">
              <a:solidFill>
                <a:schemeClr val="tx1"/>
              </a:solidFill>
            </a:rPr>
            <a:t>– Ορόσημο 2018: </a:t>
          </a:r>
          <a:r>
            <a:rPr lang="el-GR" sz="1200" b="1" dirty="0" smtClean="0">
              <a:solidFill>
                <a:srgbClr val="FF0000"/>
              </a:solidFill>
            </a:rPr>
            <a:t>1 σύμβαση 								</a:t>
          </a:r>
          <a:r>
            <a:rPr lang="el-GR" sz="1200" b="1" dirty="0" smtClean="0">
              <a:solidFill>
                <a:schemeClr val="tx1"/>
              </a:solidFill>
            </a:rPr>
            <a:t>						Επίτευξη</a:t>
          </a:r>
          <a:r>
            <a:rPr lang="el-GR" sz="1200" dirty="0" smtClean="0">
              <a:solidFill>
                <a:schemeClr val="tx1"/>
              </a:solidFill>
            </a:rPr>
            <a:t>:</a:t>
          </a:r>
          <a:r>
            <a:rPr lang="el-GR" sz="1200" dirty="0" smtClean="0">
              <a:solidFill>
                <a:srgbClr val="FF0000"/>
              </a:solidFill>
            </a:rPr>
            <a:t> </a:t>
          </a:r>
          <a:r>
            <a:rPr lang="el-GR" sz="1200" b="1" dirty="0" smtClean="0">
              <a:solidFill>
                <a:srgbClr val="FF0000"/>
              </a:solidFill>
            </a:rPr>
            <a:t>0%</a:t>
          </a:r>
          <a:endParaRPr lang="el-GR" sz="1200" i="1" u="sng" dirty="0" smtClean="0"/>
        </a:p>
      </dgm:t>
    </dgm:pt>
    <dgm:pt modelId="{10C32C9C-2EB2-4874-B590-C1445A537885}" type="parTrans" cxnId="{38999ACC-7E06-4EF2-89C4-A69096928726}">
      <dgm:prSet/>
      <dgm:spPr/>
      <dgm:t>
        <a:bodyPr/>
        <a:lstStyle/>
        <a:p>
          <a:endParaRPr lang="el-GR"/>
        </a:p>
      </dgm:t>
    </dgm:pt>
    <dgm:pt modelId="{529D27C0-07CF-4081-A511-6B10A9DFB71B}" type="sibTrans" cxnId="{38999ACC-7E06-4EF2-89C4-A69096928726}">
      <dgm:prSet/>
      <dgm:spPr/>
      <dgm:t>
        <a:bodyPr/>
        <a:lstStyle/>
        <a:p>
          <a:endParaRPr lang="el-GR"/>
        </a:p>
      </dgm:t>
    </dgm:pt>
    <dgm:pt modelId="{6ED9FC9F-A1D6-4E56-A86C-201BB9C4EF7A}">
      <dgm:prSet/>
      <dgm:spPr/>
      <dgm:t>
        <a:bodyPr/>
        <a:lstStyle/>
        <a:p>
          <a:pPr marL="288000"/>
          <a:r>
            <a:rPr lang="el-GR" sz="1200" b="0" dirty="0" smtClean="0"/>
            <a:t>Τιμή στόχος 2023: 3,6 </a:t>
          </a:r>
          <a:r>
            <a:rPr lang="el-GR" sz="1200" b="0" dirty="0" err="1" smtClean="0"/>
            <a:t>χλμ</a:t>
          </a:r>
          <a:r>
            <a:rPr lang="el-GR" sz="1200" b="0" dirty="0" smtClean="0"/>
            <a:t>.				</a:t>
          </a:r>
          <a:r>
            <a:rPr lang="el-GR" sz="1200" b="1" dirty="0" smtClean="0">
              <a:solidFill>
                <a:schemeClr val="tx1"/>
              </a:solidFill>
            </a:rPr>
            <a:t>Επίτευξη</a:t>
          </a:r>
          <a:r>
            <a:rPr lang="el-GR" sz="1200" dirty="0" smtClean="0">
              <a:solidFill>
                <a:schemeClr val="tx1"/>
              </a:solidFill>
            </a:rPr>
            <a:t>:</a:t>
          </a:r>
          <a:r>
            <a:rPr lang="el-GR" sz="1200" dirty="0" smtClean="0">
              <a:solidFill>
                <a:srgbClr val="FF0000"/>
              </a:solidFill>
            </a:rPr>
            <a:t> </a:t>
          </a:r>
          <a:r>
            <a:rPr lang="el-GR" sz="1200" b="1" dirty="0" smtClean="0">
              <a:solidFill>
                <a:srgbClr val="FF0000"/>
              </a:solidFill>
            </a:rPr>
            <a:t>0%</a:t>
          </a:r>
          <a:endParaRPr lang="el-GR" sz="1200" b="0" dirty="0" smtClean="0"/>
        </a:p>
      </dgm:t>
    </dgm:pt>
    <dgm:pt modelId="{54EABED1-207D-4EE5-8DE3-CD24EA11D018}" type="parTrans" cxnId="{02D7445F-C9BA-4EEE-B2CD-4F15500DCFFB}">
      <dgm:prSet/>
      <dgm:spPr/>
      <dgm:t>
        <a:bodyPr/>
        <a:lstStyle/>
        <a:p>
          <a:endParaRPr lang="el-GR"/>
        </a:p>
      </dgm:t>
    </dgm:pt>
    <dgm:pt modelId="{BBCD60BB-4B11-4D08-95D2-55CCCD12E973}" type="sibTrans" cxnId="{02D7445F-C9BA-4EEE-B2CD-4F15500DCFFB}">
      <dgm:prSet/>
      <dgm:spPr/>
      <dgm:t>
        <a:bodyPr/>
        <a:lstStyle/>
        <a:p>
          <a:endParaRPr lang="el-GR"/>
        </a:p>
      </dgm:t>
    </dgm:pt>
    <dgm:pt modelId="{4DB6C803-C0BD-43A2-A046-67898F158C34}">
      <dgm:prSet custT="1"/>
      <dgm:spPr/>
      <dgm:t>
        <a:bodyPr/>
        <a:lstStyle/>
        <a:p>
          <a:pPr marL="288000"/>
          <a:r>
            <a:rPr lang="el-GR" sz="1200" b="0" dirty="0" smtClean="0"/>
            <a:t>Έργα ανακατασκευασμένων ή αναβαθμισμένων οδικών τμημάτων</a:t>
          </a:r>
          <a:endParaRPr lang="el-GR" sz="1400" b="1" dirty="0" smtClean="0"/>
        </a:p>
      </dgm:t>
    </dgm:pt>
    <dgm:pt modelId="{BBD5CAA6-ECA0-42A7-B828-37F3568ACC30}" type="parTrans" cxnId="{AE9B7E7A-CD88-4D1B-B724-937B72C460DE}">
      <dgm:prSet/>
      <dgm:spPr/>
      <dgm:t>
        <a:bodyPr/>
        <a:lstStyle/>
        <a:p>
          <a:endParaRPr lang="el-GR"/>
        </a:p>
      </dgm:t>
    </dgm:pt>
    <dgm:pt modelId="{388C3CC3-17DC-4FB1-9A70-2710E1C9F281}" type="sibTrans" cxnId="{AE9B7E7A-CD88-4D1B-B724-937B72C460DE}">
      <dgm:prSet/>
      <dgm:spPr/>
      <dgm:t>
        <a:bodyPr/>
        <a:lstStyle/>
        <a:p>
          <a:endParaRPr lang="el-GR"/>
        </a:p>
      </dgm:t>
    </dgm:pt>
    <dgm:pt modelId="{A33499B3-A3AF-4DD0-802B-C352F9282392}">
      <dgm:prSet phldrT="[Κείμενο]" custT="1"/>
      <dgm:spPr/>
      <dgm:t>
        <a:bodyPr/>
        <a:lstStyle/>
        <a:p>
          <a:pPr marL="288000"/>
          <a:r>
            <a:rPr lang="el-GR" sz="1200" b="1" dirty="0" smtClean="0">
              <a:solidFill>
                <a:srgbClr val="FF0000"/>
              </a:solidFill>
            </a:rPr>
            <a:t>ΠΜ </a:t>
          </a:r>
          <a:r>
            <a:rPr lang="el-GR" sz="1200" b="0" dirty="0" smtClean="0">
              <a:solidFill>
                <a:schemeClr val="tx1"/>
              </a:solidFill>
            </a:rPr>
            <a:t>– Ορόσημο 2018</a:t>
          </a:r>
          <a:r>
            <a:rPr lang="el-GR" sz="1200" b="1" dirty="0" smtClean="0">
              <a:solidFill>
                <a:schemeClr val="tx1"/>
              </a:solidFill>
            </a:rPr>
            <a:t>: </a:t>
          </a:r>
          <a:r>
            <a:rPr lang="el-GR" sz="1200" b="1" dirty="0" smtClean="0">
              <a:solidFill>
                <a:srgbClr val="FF0000"/>
              </a:solidFill>
            </a:rPr>
            <a:t>11,8 Μ€			</a:t>
          </a:r>
          <a:r>
            <a:rPr lang="el-GR" sz="1200" b="1" dirty="0" smtClean="0">
              <a:solidFill>
                <a:schemeClr val="tx1"/>
              </a:solidFill>
            </a:rPr>
            <a:t>Επίτευξη</a:t>
          </a:r>
          <a:r>
            <a:rPr lang="el-GR" sz="1200" b="0" dirty="0" smtClean="0">
              <a:solidFill>
                <a:schemeClr val="tx1"/>
              </a:solidFill>
            </a:rPr>
            <a:t>: </a:t>
          </a:r>
          <a:r>
            <a:rPr lang="el-GR" sz="1200" b="1" dirty="0" smtClean="0">
              <a:solidFill>
                <a:srgbClr val="FF0000"/>
              </a:solidFill>
            </a:rPr>
            <a:t>118,6% </a:t>
          </a:r>
          <a:r>
            <a:rPr lang="el-GR" sz="1200" b="0" dirty="0" smtClean="0">
              <a:solidFill>
                <a:schemeClr val="tx1"/>
              </a:solidFill>
            </a:rPr>
            <a:t>(14 Μ€)</a:t>
          </a:r>
          <a:endParaRPr lang="el-GR" sz="1200" b="1" dirty="0">
            <a:solidFill>
              <a:srgbClr val="FF0000"/>
            </a:solidFill>
          </a:endParaRPr>
        </a:p>
      </dgm:t>
    </dgm:pt>
    <dgm:pt modelId="{00300A7D-CA62-4414-97CD-629F39C9A6B0}" type="parTrans" cxnId="{24AA6F86-7B55-46D2-97B3-11388D90F4FE}">
      <dgm:prSet/>
      <dgm:spPr/>
    </dgm:pt>
    <dgm:pt modelId="{64F058CF-652D-437A-9CCF-BA1AB7696ACB}" type="sibTrans" cxnId="{24AA6F86-7B55-46D2-97B3-11388D90F4FE}">
      <dgm:prSet/>
      <dgm:spPr/>
    </dgm:pt>
    <dgm:pt modelId="{FACC44A4-B2E4-4B3A-A378-AD9649401F72}">
      <dgm:prSet phldrT="[Κείμενο]" custT="1"/>
      <dgm:spPr/>
      <dgm:t>
        <a:bodyPr/>
        <a:lstStyle/>
        <a:p>
          <a:pPr marL="288000"/>
          <a:r>
            <a:rPr lang="el-GR" sz="1200" b="1" dirty="0" smtClean="0">
              <a:solidFill>
                <a:srgbClr val="FF0000"/>
              </a:solidFill>
            </a:rPr>
            <a:t>ΛΑΠ </a:t>
          </a:r>
          <a:r>
            <a:rPr lang="el-GR" sz="1200" b="0" dirty="0" smtClean="0">
              <a:solidFill>
                <a:schemeClr val="tx1"/>
              </a:solidFill>
            </a:rPr>
            <a:t>– Ορόσημο 2018</a:t>
          </a:r>
          <a:r>
            <a:rPr lang="el-GR" sz="1200" b="1" dirty="0" smtClean="0">
              <a:solidFill>
                <a:schemeClr val="tx1"/>
              </a:solidFill>
            </a:rPr>
            <a:t>: </a:t>
          </a:r>
          <a:r>
            <a:rPr lang="el-GR" sz="1200" b="1" dirty="0" smtClean="0">
              <a:solidFill>
                <a:srgbClr val="FF0000"/>
              </a:solidFill>
            </a:rPr>
            <a:t> 4,45 Μ€			</a:t>
          </a:r>
          <a:r>
            <a:rPr lang="el-GR" sz="1200" b="1" dirty="0" smtClean="0">
              <a:solidFill>
                <a:schemeClr val="tx1"/>
              </a:solidFill>
            </a:rPr>
            <a:t>Επίτευξη</a:t>
          </a:r>
          <a:r>
            <a:rPr lang="el-GR" sz="1200" dirty="0" smtClean="0">
              <a:solidFill>
                <a:srgbClr val="FF0000"/>
              </a:solidFill>
            </a:rPr>
            <a:t>: </a:t>
          </a:r>
          <a:r>
            <a:rPr lang="el-GR" sz="1200" b="1" dirty="0" smtClean="0">
              <a:solidFill>
                <a:srgbClr val="FF0000"/>
              </a:solidFill>
            </a:rPr>
            <a:t>0%</a:t>
          </a:r>
          <a:endParaRPr lang="el-GR" sz="1200" b="1" dirty="0">
            <a:solidFill>
              <a:srgbClr val="FF0000"/>
            </a:solidFill>
          </a:endParaRPr>
        </a:p>
      </dgm:t>
    </dgm:pt>
    <dgm:pt modelId="{C153777C-D331-4140-B634-BD9D2B25EF2C}" type="parTrans" cxnId="{C6372B8A-44A0-4CBD-B658-1B54292925FB}">
      <dgm:prSet/>
      <dgm:spPr/>
    </dgm:pt>
    <dgm:pt modelId="{9C7613A5-69C8-433B-9F2D-EDEE9795E301}" type="sibTrans" cxnId="{C6372B8A-44A0-4CBD-B658-1B54292925FB}">
      <dgm:prSet/>
      <dgm:spPr/>
    </dgm:pt>
    <dgm:pt modelId="{A7FF3B8B-0DCE-4E29-9D1D-747010D02A3E}">
      <dgm:prSet custT="1"/>
      <dgm:spPr/>
      <dgm:t>
        <a:bodyPr/>
        <a:lstStyle/>
        <a:p>
          <a:pPr marL="288000"/>
          <a:r>
            <a:rPr lang="el-GR" sz="1200" b="0" dirty="0" smtClean="0">
              <a:solidFill>
                <a:schemeClr val="tx1"/>
              </a:solidFill>
            </a:rPr>
            <a:t>Ορόσημο 2018</a:t>
          </a:r>
          <a:r>
            <a:rPr lang="el-GR" sz="1200" b="1" dirty="0" smtClean="0">
              <a:solidFill>
                <a:schemeClr val="tx1"/>
              </a:solidFill>
            </a:rPr>
            <a:t>:  </a:t>
          </a:r>
          <a:r>
            <a:rPr lang="el-GR" sz="1200" b="1" dirty="0" smtClean="0">
              <a:solidFill>
                <a:srgbClr val="FF0000"/>
              </a:solidFill>
            </a:rPr>
            <a:t>23χλμ.				</a:t>
          </a:r>
          <a:r>
            <a:rPr lang="el-GR" sz="1200" b="1" dirty="0" smtClean="0">
              <a:solidFill>
                <a:schemeClr val="tx1"/>
              </a:solidFill>
            </a:rPr>
            <a:t>Επίτευξη: </a:t>
          </a:r>
          <a:r>
            <a:rPr lang="el-GR" sz="1200" b="1" dirty="0" smtClean="0">
              <a:solidFill>
                <a:srgbClr val="FF0000"/>
              </a:solidFill>
            </a:rPr>
            <a:t>47,8%</a:t>
          </a:r>
          <a:r>
            <a:rPr lang="el-GR" sz="1200" b="1" dirty="0" smtClean="0">
              <a:solidFill>
                <a:schemeClr val="tx1"/>
              </a:solidFill>
            </a:rPr>
            <a:t> (</a:t>
          </a:r>
          <a:r>
            <a:rPr lang="el-GR" sz="1200" b="0" dirty="0" smtClean="0">
              <a:solidFill>
                <a:schemeClr val="tx1"/>
              </a:solidFill>
            </a:rPr>
            <a:t>11 </a:t>
          </a:r>
          <a:r>
            <a:rPr lang="el-GR" sz="1200" b="0" dirty="0" err="1" smtClean="0">
              <a:solidFill>
                <a:schemeClr val="tx1"/>
              </a:solidFill>
            </a:rPr>
            <a:t>χλμ</a:t>
          </a:r>
          <a:r>
            <a:rPr lang="el-GR" sz="1200" b="0" dirty="0" smtClean="0">
              <a:solidFill>
                <a:schemeClr val="tx1"/>
              </a:solidFill>
            </a:rPr>
            <a:t>.)</a:t>
          </a:r>
          <a:endParaRPr lang="el-GR" sz="1400" b="1" dirty="0" smtClean="0">
            <a:solidFill>
              <a:srgbClr val="FF0000"/>
            </a:solidFill>
          </a:endParaRPr>
        </a:p>
      </dgm:t>
    </dgm:pt>
    <dgm:pt modelId="{214955A7-6D5F-4207-BDA5-4D72E8F75B9F}" type="parTrans" cxnId="{486C409C-704D-4161-BAA0-11397DC50E33}">
      <dgm:prSet/>
      <dgm:spPr/>
    </dgm:pt>
    <dgm:pt modelId="{CE9E9091-0A7C-4465-A2EA-14C164E16701}" type="sibTrans" cxnId="{486C409C-704D-4161-BAA0-11397DC50E33}">
      <dgm:prSet/>
      <dgm:spPr/>
    </dgm:pt>
    <dgm:pt modelId="{E78699C6-E2FD-4B67-96D6-4FAD8B45C8B7}">
      <dgm:prSet custT="1"/>
      <dgm:spPr/>
      <dgm:t>
        <a:bodyPr/>
        <a:lstStyle/>
        <a:p>
          <a:pPr marL="288000"/>
          <a:r>
            <a:rPr lang="el-GR" sz="1200" b="0" dirty="0" smtClean="0"/>
            <a:t>Τιμή στόχος 2023: 46,7 </a:t>
          </a:r>
          <a:r>
            <a:rPr lang="el-GR" sz="1200" b="0" dirty="0" err="1" smtClean="0"/>
            <a:t>χλμ</a:t>
          </a:r>
          <a:r>
            <a:rPr lang="el-GR" sz="1200" b="0" dirty="0" smtClean="0"/>
            <a:t>. (Καλλονή - </a:t>
          </a:r>
          <a:r>
            <a:rPr lang="el-GR" sz="1200" b="0" dirty="0" err="1" smtClean="0"/>
            <a:t>Σίγρι</a:t>
          </a:r>
          <a:r>
            <a:rPr lang="el-GR" sz="1200" b="0" dirty="0" smtClean="0"/>
            <a:t>)</a:t>
          </a:r>
          <a:endParaRPr lang="el-GR" sz="1400" b="1" dirty="0" smtClean="0"/>
        </a:p>
      </dgm:t>
    </dgm:pt>
    <dgm:pt modelId="{34F76326-B072-4006-A3D9-C3C3C385C759}" type="parTrans" cxnId="{688D7FF8-26A0-403A-B0C9-56B44B7D2D25}">
      <dgm:prSet/>
      <dgm:spPr/>
    </dgm:pt>
    <dgm:pt modelId="{E319CB15-7F4F-4C11-8EB1-8849F96613AF}" type="sibTrans" cxnId="{688D7FF8-26A0-403A-B0C9-56B44B7D2D25}">
      <dgm:prSet/>
      <dgm:spPr/>
    </dgm:pt>
    <dgm:pt modelId="{53DDE8D4-096B-4F4C-82A7-B70F94F8AB15}" type="pres">
      <dgm:prSet presAssocID="{9E28245C-4892-4215-8471-798B60DEF35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FDB0FF7-8D0F-44AF-A43A-5CD524A7FC87}" type="pres">
      <dgm:prSet presAssocID="{41F87CE0-9DD1-4FBD-B130-326A5071174A}" presName="linNode" presStyleCnt="0"/>
      <dgm:spPr/>
    </dgm:pt>
    <dgm:pt modelId="{EBFAAC29-E14B-46C6-B518-215351A73139}" type="pres">
      <dgm:prSet presAssocID="{41F87CE0-9DD1-4FBD-B130-326A5071174A}" presName="parentText" presStyleLbl="node1" presStyleIdx="0" presStyleCnt="3" custScaleX="47870" custLinFactNeighborX="-9438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7E0105B-5A74-4860-A10C-D01011236A1D}" type="pres">
      <dgm:prSet presAssocID="{41F87CE0-9DD1-4FBD-B130-326A5071174A}" presName="descendantText" presStyleLbl="alignAccFollowNode1" presStyleIdx="0" presStyleCnt="3" custScaleX="15633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1C35121-E03F-467E-8E10-C25E5B36CA3C}" type="pres">
      <dgm:prSet presAssocID="{9EE8F260-FB06-4224-8953-FEB83264E9C9}" presName="sp" presStyleCnt="0"/>
      <dgm:spPr/>
    </dgm:pt>
    <dgm:pt modelId="{848A55A7-E0E2-4FC1-94B0-18738C1A5B96}" type="pres">
      <dgm:prSet presAssocID="{B0257F09-E1A1-41EE-9E36-ED37240B9273}" presName="linNode" presStyleCnt="0"/>
      <dgm:spPr/>
    </dgm:pt>
    <dgm:pt modelId="{893905E1-B8D9-4541-ABE8-AC367E0B9D56}" type="pres">
      <dgm:prSet presAssocID="{B0257F09-E1A1-41EE-9E36-ED37240B9273}" presName="parentText" presStyleLbl="node1" presStyleIdx="1" presStyleCnt="3" custScaleX="47870" custScaleY="160652" custLinFactNeighborX="-9438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4E265D5-5E96-4DF3-A835-31E938740FEC}" type="pres">
      <dgm:prSet presAssocID="{B0257F09-E1A1-41EE-9E36-ED37240B9273}" presName="descendantText" presStyleLbl="alignAccFollowNode1" presStyleIdx="1" presStyleCnt="3" custScaleX="156338" custScaleY="18816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3140478-9F8A-4047-B676-8117712675A2}" type="pres">
      <dgm:prSet presAssocID="{F0CFC88D-4781-4591-835F-F46EAC32A103}" presName="sp" presStyleCnt="0"/>
      <dgm:spPr/>
    </dgm:pt>
    <dgm:pt modelId="{CA6F1632-9C8B-4FE3-860E-1F47F54EE479}" type="pres">
      <dgm:prSet presAssocID="{C8F6ED4A-65EE-4615-A006-CC108EA79D53}" presName="linNode" presStyleCnt="0"/>
      <dgm:spPr/>
    </dgm:pt>
    <dgm:pt modelId="{9A7E2D40-B884-464B-B5A9-69BE4B70B31D}" type="pres">
      <dgm:prSet presAssocID="{C8F6ED4A-65EE-4615-A006-CC108EA79D53}" presName="parentText" presStyleLbl="node1" presStyleIdx="2" presStyleCnt="3" custScaleX="47870" custLinFactNeighborX="-9438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679D996-1D36-4D36-9B12-BCDECD29C0FD}" type="pres">
      <dgm:prSet presAssocID="{C8F6ED4A-65EE-4615-A006-CC108EA79D53}" presName="descendantText" presStyleLbl="alignAccFollowNode1" presStyleIdx="2" presStyleCnt="3" custScaleX="15633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C6372B8A-44A0-4CBD-B658-1B54292925FB}" srcId="{41F87CE0-9DD1-4FBD-B130-326A5071174A}" destId="{FACC44A4-B2E4-4B3A-A378-AD9649401F72}" srcOrd="3" destOrd="0" parTransId="{C153777C-D331-4140-B634-BD9D2B25EF2C}" sibTransId="{9C7613A5-69C8-433B-9F2D-EDEE9795E301}"/>
    <dgm:cxn modelId="{B4058485-27A3-4FE9-8799-4B5CA76ADE90}" type="presOf" srcId="{8A40B398-DF53-439A-8C24-A2056175DD29}" destId="{6679D996-1D36-4D36-9B12-BCDECD29C0FD}" srcOrd="0" destOrd="0" presId="urn:microsoft.com/office/officeart/2005/8/layout/vList5"/>
    <dgm:cxn modelId="{DDEF60EB-C61B-472D-AAE4-76400290BEDB}" srcId="{9E28245C-4892-4215-8471-798B60DEF35B}" destId="{B0257F09-E1A1-41EE-9E36-ED37240B9273}" srcOrd="1" destOrd="0" parTransId="{3D80666D-A83A-4D9D-AC2E-D0E39E759776}" sibTransId="{F0CFC88D-4781-4591-835F-F46EAC32A103}"/>
    <dgm:cxn modelId="{1F48A894-856A-4FF6-973A-6BB6F18698B8}" type="presOf" srcId="{A33499B3-A3AF-4DD0-802B-C352F9282392}" destId="{F7E0105B-5A74-4860-A10C-D01011236A1D}" srcOrd="0" destOrd="2" presId="urn:microsoft.com/office/officeart/2005/8/layout/vList5"/>
    <dgm:cxn modelId="{F4A49B94-2795-48B1-B865-B6B0FFB0554C}" srcId="{9E28245C-4892-4215-8471-798B60DEF35B}" destId="{41F87CE0-9DD1-4FBD-B130-326A5071174A}" srcOrd="0" destOrd="0" parTransId="{42D3CC1C-B075-4C4F-A8C9-4985D6A84D53}" sibTransId="{9EE8F260-FB06-4224-8953-FEB83264E9C9}"/>
    <dgm:cxn modelId="{EF433A01-48C9-4355-9909-2CB2B9B28D48}" type="presOf" srcId="{B0257F09-E1A1-41EE-9E36-ED37240B9273}" destId="{893905E1-B8D9-4541-ABE8-AC367E0B9D56}" srcOrd="0" destOrd="0" presId="urn:microsoft.com/office/officeart/2005/8/layout/vList5"/>
    <dgm:cxn modelId="{02D7445F-C9BA-4EEE-B2CD-4F15500DCFFB}" srcId="{B0257F09-E1A1-41EE-9E36-ED37240B9273}" destId="{6ED9FC9F-A1D6-4E56-A86C-201BB9C4EF7A}" srcOrd="5" destOrd="0" parTransId="{54EABED1-207D-4EE5-8DE3-CD24EA11D018}" sibTransId="{BBCD60BB-4B11-4D08-95D2-55CCCD12E973}"/>
    <dgm:cxn modelId="{4A68A7A3-0A27-495A-AF9C-46348441505F}" type="presOf" srcId="{2295DC55-BB27-4A2A-BE30-A0DDCAF0B06A}" destId="{F7E0105B-5A74-4860-A10C-D01011236A1D}" srcOrd="0" destOrd="1" presId="urn:microsoft.com/office/officeart/2005/8/layout/vList5"/>
    <dgm:cxn modelId="{688D7FF8-26A0-403A-B0C9-56B44B7D2D25}" srcId="{B0257F09-E1A1-41EE-9E36-ED37240B9273}" destId="{E78699C6-E2FD-4B67-96D6-4FAD8B45C8B7}" srcOrd="3" destOrd="0" parTransId="{34F76326-B072-4006-A3D9-C3C3C385C759}" sibTransId="{E319CB15-7F4F-4C11-8EB1-8849F96613AF}"/>
    <dgm:cxn modelId="{486C409C-704D-4161-BAA0-11397DC50E33}" srcId="{B0257F09-E1A1-41EE-9E36-ED37240B9273}" destId="{A7FF3B8B-0DCE-4E29-9D1D-747010D02A3E}" srcOrd="2" destOrd="0" parTransId="{214955A7-6D5F-4207-BDA5-4D72E8F75B9F}" sibTransId="{CE9E9091-0A7C-4465-A2EA-14C164E16701}"/>
    <dgm:cxn modelId="{38999ACC-7E06-4EF2-89C4-A69096928726}" srcId="{C8F6ED4A-65EE-4615-A006-CC108EA79D53}" destId="{62C42C86-286C-4355-8586-76791C3D5808}" srcOrd="1" destOrd="0" parTransId="{10C32C9C-2EB2-4874-B590-C1445A537885}" sibTransId="{529D27C0-07CF-4081-A511-6B10A9DFB71B}"/>
    <dgm:cxn modelId="{88EACCC8-5CCC-4DDF-B949-C7AC0FEEAF47}" type="presOf" srcId="{9E28245C-4892-4215-8471-798B60DEF35B}" destId="{53DDE8D4-096B-4F4C-82A7-B70F94F8AB15}" srcOrd="0" destOrd="0" presId="urn:microsoft.com/office/officeart/2005/8/layout/vList5"/>
    <dgm:cxn modelId="{2B04D7CB-55E7-4E48-B1BD-E7D694483B80}" type="presOf" srcId="{A7FF3B8B-0DCE-4E29-9D1D-747010D02A3E}" destId="{94E265D5-5E96-4DF3-A835-31E938740FEC}" srcOrd="0" destOrd="2" presId="urn:microsoft.com/office/officeart/2005/8/layout/vList5"/>
    <dgm:cxn modelId="{A170CC28-0DDA-48EC-A49C-10DEAD6D6A50}" type="presOf" srcId="{6ED9FC9F-A1D6-4E56-A86C-201BB9C4EF7A}" destId="{94E265D5-5E96-4DF3-A835-31E938740FEC}" srcOrd="0" destOrd="5" presId="urn:microsoft.com/office/officeart/2005/8/layout/vList5"/>
    <dgm:cxn modelId="{913824C5-0BE5-4584-B33D-BB0551821082}" srcId="{B0257F09-E1A1-41EE-9E36-ED37240B9273}" destId="{DAEA3606-50BC-475B-A26A-22EF3954F38B}" srcOrd="0" destOrd="0" parTransId="{4814159D-4EBC-42BD-B01A-6B85C5291484}" sibTransId="{E2460B89-8D53-4683-B8A7-CBC319DCC9BD}"/>
    <dgm:cxn modelId="{35490AD2-77C6-4394-8FD1-2B394B05C0DD}" srcId="{9E28245C-4892-4215-8471-798B60DEF35B}" destId="{C8F6ED4A-65EE-4615-A006-CC108EA79D53}" srcOrd="2" destOrd="0" parTransId="{5329C084-0768-4B4A-95DB-52BF9A9EA079}" sibTransId="{CCC8B752-068F-4468-84FA-CAD2D756A933}"/>
    <dgm:cxn modelId="{24BC2383-A335-43B7-BCF0-C66A8E18CB6B}" type="presOf" srcId="{A2FCAAAE-A3C1-443C-BB21-B7516E70B324}" destId="{F7E0105B-5A74-4860-A10C-D01011236A1D}" srcOrd="0" destOrd="0" presId="urn:microsoft.com/office/officeart/2005/8/layout/vList5"/>
    <dgm:cxn modelId="{00E2B2DC-0A73-4144-9137-EB97334BDC1C}" type="presOf" srcId="{E78699C6-E2FD-4B67-96D6-4FAD8B45C8B7}" destId="{94E265D5-5E96-4DF3-A835-31E938740FEC}" srcOrd="0" destOrd="3" presId="urn:microsoft.com/office/officeart/2005/8/layout/vList5"/>
    <dgm:cxn modelId="{9DBB8080-B3A0-435B-86C2-B1CBDED34068}" type="presOf" srcId="{DAEA3606-50BC-475B-A26A-22EF3954F38B}" destId="{94E265D5-5E96-4DF3-A835-31E938740FEC}" srcOrd="0" destOrd="0" presId="urn:microsoft.com/office/officeart/2005/8/layout/vList5"/>
    <dgm:cxn modelId="{6A59AAE2-8F3F-48AC-BB58-92E6F92412BC}" srcId="{B0257F09-E1A1-41EE-9E36-ED37240B9273}" destId="{199A2608-60B0-49DD-845A-9D3D689885D5}" srcOrd="4" destOrd="0" parTransId="{8D197E4D-C8FD-42EE-BF1F-E930D417054E}" sibTransId="{957465CC-9C52-4E6C-A598-B07C23ACC655}"/>
    <dgm:cxn modelId="{857AC451-CC07-4C85-BDE2-997C5C1E3E60}" type="presOf" srcId="{FACC44A4-B2E4-4B3A-A378-AD9649401F72}" destId="{F7E0105B-5A74-4860-A10C-D01011236A1D}" srcOrd="0" destOrd="3" presId="urn:microsoft.com/office/officeart/2005/8/layout/vList5"/>
    <dgm:cxn modelId="{8BE1F556-04C8-4550-ACCA-D9911E48F4F9}" srcId="{41F87CE0-9DD1-4FBD-B130-326A5071174A}" destId="{2295DC55-BB27-4A2A-BE30-A0DDCAF0B06A}" srcOrd="1" destOrd="0" parTransId="{3E154995-8358-42AE-8EB8-3246B3C40BBA}" sibTransId="{94CE5FFE-9F18-460A-8D89-D9AAB57B7039}"/>
    <dgm:cxn modelId="{24AA6F86-7B55-46D2-97B3-11388D90F4FE}" srcId="{41F87CE0-9DD1-4FBD-B130-326A5071174A}" destId="{A33499B3-A3AF-4DD0-802B-C352F9282392}" srcOrd="2" destOrd="0" parTransId="{00300A7D-CA62-4414-97CD-629F39C9A6B0}" sibTransId="{64F058CF-652D-437A-9CCF-BA1AB7696ACB}"/>
    <dgm:cxn modelId="{D1CC88D4-9F2E-4FE4-BA2F-8BABADA8FFA8}" type="presOf" srcId="{C8F6ED4A-65EE-4615-A006-CC108EA79D53}" destId="{9A7E2D40-B884-464B-B5A9-69BE4B70B31D}" srcOrd="0" destOrd="0" presId="urn:microsoft.com/office/officeart/2005/8/layout/vList5"/>
    <dgm:cxn modelId="{AE9B7E7A-CD88-4D1B-B724-937B72C460DE}" srcId="{B0257F09-E1A1-41EE-9E36-ED37240B9273}" destId="{4DB6C803-C0BD-43A2-A046-67898F158C34}" srcOrd="1" destOrd="0" parTransId="{BBD5CAA6-ECA0-42A7-B828-37F3568ACC30}" sibTransId="{388C3CC3-17DC-4FB1-9A70-2710E1C9F281}"/>
    <dgm:cxn modelId="{E8C78B7B-37F1-44CE-9509-E838F7D6F5B6}" type="presOf" srcId="{41F87CE0-9DD1-4FBD-B130-326A5071174A}" destId="{EBFAAC29-E14B-46C6-B518-215351A73139}" srcOrd="0" destOrd="0" presId="urn:microsoft.com/office/officeart/2005/8/layout/vList5"/>
    <dgm:cxn modelId="{659EFCDB-E79D-4532-BED1-13A0F23AEF2A}" type="presOf" srcId="{4DB6C803-C0BD-43A2-A046-67898F158C34}" destId="{94E265D5-5E96-4DF3-A835-31E938740FEC}" srcOrd="0" destOrd="1" presId="urn:microsoft.com/office/officeart/2005/8/layout/vList5"/>
    <dgm:cxn modelId="{27981E66-FD7D-4B03-BD43-BC1092786F00}" type="presOf" srcId="{199A2608-60B0-49DD-845A-9D3D689885D5}" destId="{94E265D5-5E96-4DF3-A835-31E938740FEC}" srcOrd="0" destOrd="4" presId="urn:microsoft.com/office/officeart/2005/8/layout/vList5"/>
    <dgm:cxn modelId="{6B447FC1-1A4A-49EA-89DA-E74975FFC9D4}" srcId="{41F87CE0-9DD1-4FBD-B130-326A5071174A}" destId="{A2FCAAAE-A3C1-443C-BB21-B7516E70B324}" srcOrd="0" destOrd="0" parTransId="{F078A5BB-EB2F-4292-9C42-B68DE97A44E0}" sibTransId="{BC254E74-7C79-4513-A6AC-1511EBCBB260}"/>
    <dgm:cxn modelId="{0623880E-4AF7-4635-8CF8-963904B224F3}" type="presOf" srcId="{62C42C86-286C-4355-8586-76791C3D5808}" destId="{6679D996-1D36-4D36-9B12-BCDECD29C0FD}" srcOrd="0" destOrd="1" presId="urn:microsoft.com/office/officeart/2005/8/layout/vList5"/>
    <dgm:cxn modelId="{D1ABCFBB-1829-4A3C-98B9-5DF52937A84B}" srcId="{C8F6ED4A-65EE-4615-A006-CC108EA79D53}" destId="{8A40B398-DF53-439A-8C24-A2056175DD29}" srcOrd="0" destOrd="0" parTransId="{02E2EB6D-94A2-46C3-A919-6A1DB605CF7E}" sibTransId="{DDCED1B3-8745-4108-B752-43ECD1B4BC70}"/>
    <dgm:cxn modelId="{63DD1593-7CB2-403B-AD45-4AA54FE0A657}" type="presParOf" srcId="{53DDE8D4-096B-4F4C-82A7-B70F94F8AB15}" destId="{CFDB0FF7-8D0F-44AF-A43A-5CD524A7FC87}" srcOrd="0" destOrd="0" presId="urn:microsoft.com/office/officeart/2005/8/layout/vList5"/>
    <dgm:cxn modelId="{EEABEB0A-F097-479D-A519-A752A480449B}" type="presParOf" srcId="{CFDB0FF7-8D0F-44AF-A43A-5CD524A7FC87}" destId="{EBFAAC29-E14B-46C6-B518-215351A73139}" srcOrd="0" destOrd="0" presId="urn:microsoft.com/office/officeart/2005/8/layout/vList5"/>
    <dgm:cxn modelId="{3343410A-573F-4793-896E-729C7BD2035C}" type="presParOf" srcId="{CFDB0FF7-8D0F-44AF-A43A-5CD524A7FC87}" destId="{F7E0105B-5A74-4860-A10C-D01011236A1D}" srcOrd="1" destOrd="0" presId="urn:microsoft.com/office/officeart/2005/8/layout/vList5"/>
    <dgm:cxn modelId="{115C348F-B3FF-49C8-8AB8-66781242B790}" type="presParOf" srcId="{53DDE8D4-096B-4F4C-82A7-B70F94F8AB15}" destId="{41C35121-E03F-467E-8E10-C25E5B36CA3C}" srcOrd="1" destOrd="0" presId="urn:microsoft.com/office/officeart/2005/8/layout/vList5"/>
    <dgm:cxn modelId="{BCE1214D-E7FB-49DC-BC2D-04BFF2F8CF2E}" type="presParOf" srcId="{53DDE8D4-096B-4F4C-82A7-B70F94F8AB15}" destId="{848A55A7-E0E2-4FC1-94B0-18738C1A5B96}" srcOrd="2" destOrd="0" presId="urn:microsoft.com/office/officeart/2005/8/layout/vList5"/>
    <dgm:cxn modelId="{D9A5B54B-FD46-4112-9314-6B4B4982E75D}" type="presParOf" srcId="{848A55A7-E0E2-4FC1-94B0-18738C1A5B96}" destId="{893905E1-B8D9-4541-ABE8-AC367E0B9D56}" srcOrd="0" destOrd="0" presId="urn:microsoft.com/office/officeart/2005/8/layout/vList5"/>
    <dgm:cxn modelId="{B5BECDDE-6307-4362-B50E-79C81E649CB1}" type="presParOf" srcId="{848A55A7-E0E2-4FC1-94B0-18738C1A5B96}" destId="{94E265D5-5E96-4DF3-A835-31E938740FEC}" srcOrd="1" destOrd="0" presId="urn:microsoft.com/office/officeart/2005/8/layout/vList5"/>
    <dgm:cxn modelId="{7A0DE965-5766-409B-9086-3A69C1E999A7}" type="presParOf" srcId="{53DDE8D4-096B-4F4C-82A7-B70F94F8AB15}" destId="{D3140478-9F8A-4047-B676-8117712675A2}" srcOrd="3" destOrd="0" presId="urn:microsoft.com/office/officeart/2005/8/layout/vList5"/>
    <dgm:cxn modelId="{E98745F0-8696-4BDF-A2E7-EBCE7B85C5F3}" type="presParOf" srcId="{53DDE8D4-096B-4F4C-82A7-B70F94F8AB15}" destId="{CA6F1632-9C8B-4FE3-860E-1F47F54EE479}" srcOrd="4" destOrd="0" presId="urn:microsoft.com/office/officeart/2005/8/layout/vList5"/>
    <dgm:cxn modelId="{837AF5DF-7C6F-417F-AFB6-D3C0F16E18BC}" type="presParOf" srcId="{CA6F1632-9C8B-4FE3-860E-1F47F54EE479}" destId="{9A7E2D40-B884-464B-B5A9-69BE4B70B31D}" srcOrd="0" destOrd="0" presId="urn:microsoft.com/office/officeart/2005/8/layout/vList5"/>
    <dgm:cxn modelId="{E9400BDE-034C-4BF8-80A8-11C286DC462D}" type="presParOf" srcId="{CA6F1632-9C8B-4FE3-860E-1F47F54EE479}" destId="{6679D996-1D36-4D36-9B12-BCDECD29C0F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E28245C-4892-4215-8471-798B60DEF35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41F87CE0-9DD1-4FBD-B130-326A5071174A}">
      <dgm:prSet phldrT="[Κείμενο]"/>
      <dgm:spPr/>
      <dgm:t>
        <a:bodyPr/>
        <a:lstStyle/>
        <a:p>
          <a:r>
            <a:rPr lang="el-GR" dirty="0" smtClean="0"/>
            <a:t>Οικονομικός Δείκτης </a:t>
          </a:r>
          <a:endParaRPr lang="el-GR" dirty="0"/>
        </a:p>
      </dgm:t>
    </dgm:pt>
    <dgm:pt modelId="{42D3CC1C-B075-4C4F-A8C9-4985D6A84D53}" type="parTrans" cxnId="{F4A49B94-2795-48B1-B865-B6B0FFB0554C}">
      <dgm:prSet/>
      <dgm:spPr/>
      <dgm:t>
        <a:bodyPr/>
        <a:lstStyle/>
        <a:p>
          <a:endParaRPr lang="el-GR"/>
        </a:p>
      </dgm:t>
    </dgm:pt>
    <dgm:pt modelId="{9EE8F260-FB06-4224-8953-FEB83264E9C9}" type="sibTrans" cxnId="{F4A49B94-2795-48B1-B865-B6B0FFB0554C}">
      <dgm:prSet/>
      <dgm:spPr/>
      <dgm:t>
        <a:bodyPr/>
        <a:lstStyle/>
        <a:p>
          <a:endParaRPr lang="el-GR"/>
        </a:p>
      </dgm:t>
    </dgm:pt>
    <dgm:pt modelId="{A2FCAAAE-A3C1-443C-BB21-B7516E70B324}">
      <dgm:prSet phldrT="[Κείμενο]" custT="1"/>
      <dgm:spPr/>
      <dgm:t>
        <a:bodyPr/>
        <a:lstStyle/>
        <a:p>
          <a:pPr marL="114300"/>
          <a:r>
            <a:rPr lang="en-US" sz="1400" b="1" dirty="0" smtClean="0">
              <a:solidFill>
                <a:srgbClr val="FF0000"/>
              </a:solidFill>
            </a:rPr>
            <a:t>F100 </a:t>
          </a:r>
          <a:r>
            <a:rPr lang="en-US" sz="1300" b="1" dirty="0" smtClean="0"/>
            <a:t>- </a:t>
          </a:r>
          <a:r>
            <a:rPr lang="el-GR" sz="1300" b="1" dirty="0" smtClean="0"/>
            <a:t>Ποσό Πιστοποιημένων Δαπανών </a:t>
          </a:r>
          <a:r>
            <a:rPr lang="el-GR" sz="1300" b="1" dirty="0" smtClean="0">
              <a:solidFill>
                <a:srgbClr val="FF0000"/>
              </a:solidFill>
            </a:rPr>
            <a:t>31/12/2018</a:t>
          </a:r>
          <a:endParaRPr lang="el-GR" sz="1300" b="1" dirty="0"/>
        </a:p>
      </dgm:t>
    </dgm:pt>
    <dgm:pt modelId="{F078A5BB-EB2F-4292-9C42-B68DE97A44E0}" type="parTrans" cxnId="{6B447FC1-1A4A-49EA-89DA-E74975FFC9D4}">
      <dgm:prSet/>
      <dgm:spPr/>
      <dgm:t>
        <a:bodyPr/>
        <a:lstStyle/>
        <a:p>
          <a:endParaRPr lang="el-GR"/>
        </a:p>
      </dgm:t>
    </dgm:pt>
    <dgm:pt modelId="{BC254E74-7C79-4513-A6AC-1511EBCBB260}" type="sibTrans" cxnId="{6B447FC1-1A4A-49EA-89DA-E74975FFC9D4}">
      <dgm:prSet/>
      <dgm:spPr/>
      <dgm:t>
        <a:bodyPr/>
        <a:lstStyle/>
        <a:p>
          <a:endParaRPr lang="el-GR"/>
        </a:p>
      </dgm:t>
    </dgm:pt>
    <dgm:pt modelId="{2295DC55-BB27-4A2A-BE30-A0DDCAF0B06A}">
      <dgm:prSet phldrT="[Κείμενο]" custT="1"/>
      <dgm:spPr/>
      <dgm:t>
        <a:bodyPr/>
        <a:lstStyle/>
        <a:p>
          <a:pPr marL="288000"/>
          <a:r>
            <a:rPr lang="el-GR" sz="1200" dirty="0" smtClean="0"/>
            <a:t>Συμπλήρωση με βάση ενιαία προσέγγιση σε όλο το Πρόγραμμα (1,1 * Ν+3) = </a:t>
          </a:r>
          <a:r>
            <a:rPr lang="el-GR" sz="1200" b="1" dirty="0" smtClean="0">
              <a:solidFill>
                <a:srgbClr val="FF0000"/>
              </a:solidFill>
            </a:rPr>
            <a:t>12,75 Μ€									</a:t>
          </a:r>
          <a:r>
            <a:rPr lang="el-GR" sz="1200" b="1" dirty="0" smtClean="0">
              <a:solidFill>
                <a:schemeClr val="tx1"/>
              </a:solidFill>
            </a:rPr>
            <a:t>Επίτευξη</a:t>
          </a:r>
          <a:r>
            <a:rPr lang="el-GR" sz="1200" dirty="0" smtClean="0">
              <a:solidFill>
                <a:schemeClr val="tx1"/>
              </a:solidFill>
            </a:rPr>
            <a:t>:</a:t>
          </a:r>
          <a:r>
            <a:rPr lang="el-GR" sz="1200" dirty="0" smtClean="0">
              <a:solidFill>
                <a:srgbClr val="FF0000"/>
              </a:solidFill>
            </a:rPr>
            <a:t> </a:t>
          </a:r>
          <a:r>
            <a:rPr lang="el-GR" sz="1200" b="1" dirty="0" smtClean="0">
              <a:solidFill>
                <a:srgbClr val="FF0000"/>
              </a:solidFill>
            </a:rPr>
            <a:t>100,4% </a:t>
          </a:r>
          <a:r>
            <a:rPr lang="el-GR" sz="1200" b="0" dirty="0" smtClean="0">
              <a:solidFill>
                <a:schemeClr val="tx1"/>
              </a:solidFill>
            </a:rPr>
            <a:t>(12,8 Μ€) </a:t>
          </a:r>
          <a:endParaRPr lang="el-GR" sz="1200" b="1" dirty="0">
            <a:solidFill>
              <a:srgbClr val="FF0000"/>
            </a:solidFill>
          </a:endParaRPr>
        </a:p>
      </dgm:t>
    </dgm:pt>
    <dgm:pt modelId="{3E154995-8358-42AE-8EB8-3246B3C40BBA}" type="parTrans" cxnId="{8BE1F556-04C8-4550-ACCA-D9911E48F4F9}">
      <dgm:prSet/>
      <dgm:spPr/>
      <dgm:t>
        <a:bodyPr/>
        <a:lstStyle/>
        <a:p>
          <a:endParaRPr lang="el-GR"/>
        </a:p>
      </dgm:t>
    </dgm:pt>
    <dgm:pt modelId="{94CE5FFE-9F18-460A-8D89-D9AAB57B7039}" type="sibTrans" cxnId="{8BE1F556-04C8-4550-ACCA-D9911E48F4F9}">
      <dgm:prSet/>
      <dgm:spPr/>
      <dgm:t>
        <a:bodyPr/>
        <a:lstStyle/>
        <a:p>
          <a:endParaRPr lang="el-GR"/>
        </a:p>
      </dgm:t>
    </dgm:pt>
    <dgm:pt modelId="{B0257F09-E1A1-41EE-9E36-ED37240B9273}">
      <dgm:prSet phldrT="[Κείμενο]"/>
      <dgm:spPr/>
      <dgm:t>
        <a:bodyPr/>
        <a:lstStyle/>
        <a:p>
          <a:r>
            <a:rPr lang="el-GR" dirty="0" smtClean="0"/>
            <a:t>Δείκτες Εκροής</a:t>
          </a:r>
          <a:endParaRPr lang="el-GR" dirty="0"/>
        </a:p>
      </dgm:t>
    </dgm:pt>
    <dgm:pt modelId="{3D80666D-A83A-4D9D-AC2E-D0E39E759776}" type="parTrans" cxnId="{DDEF60EB-C61B-472D-AAE4-76400290BEDB}">
      <dgm:prSet/>
      <dgm:spPr/>
      <dgm:t>
        <a:bodyPr/>
        <a:lstStyle/>
        <a:p>
          <a:endParaRPr lang="el-GR"/>
        </a:p>
      </dgm:t>
    </dgm:pt>
    <dgm:pt modelId="{F0CFC88D-4781-4591-835F-F46EAC32A103}" type="sibTrans" cxnId="{DDEF60EB-C61B-472D-AAE4-76400290BEDB}">
      <dgm:prSet/>
      <dgm:spPr/>
      <dgm:t>
        <a:bodyPr/>
        <a:lstStyle/>
        <a:p>
          <a:endParaRPr lang="el-GR"/>
        </a:p>
      </dgm:t>
    </dgm:pt>
    <dgm:pt modelId="{DAEA3606-50BC-475B-A26A-22EF3954F38B}">
      <dgm:prSet phldrT="[Κείμενο]" custT="1"/>
      <dgm:spPr/>
      <dgm:t>
        <a:bodyPr/>
        <a:lstStyle/>
        <a:p>
          <a:pPr marL="114300"/>
          <a:r>
            <a:rPr lang="el-GR" sz="1400" b="1" dirty="0" smtClean="0">
              <a:solidFill>
                <a:srgbClr val="FF0000"/>
              </a:solidFill>
            </a:rPr>
            <a:t>T4403</a:t>
          </a:r>
          <a:r>
            <a:rPr lang="el-GR" sz="1400" b="1" dirty="0" smtClean="0"/>
            <a:t>: </a:t>
          </a:r>
          <a:r>
            <a:rPr lang="el-GR" sz="1300" b="1" dirty="0" smtClean="0"/>
            <a:t>Πρόσθετες θέσεις παραβολής μήκους μεγαλύτερου των 200μ και βάθους 11μ σε λιμένες που αναβαθμίζονται</a:t>
          </a:r>
          <a:r>
            <a:rPr lang="el-GR" sz="1300" b="0" i="0" u="sng" dirty="0" smtClean="0"/>
            <a:t> </a:t>
          </a:r>
          <a:endParaRPr lang="el-GR" sz="1300" b="1" dirty="0"/>
        </a:p>
      </dgm:t>
    </dgm:pt>
    <dgm:pt modelId="{4814159D-4EBC-42BD-B01A-6B85C5291484}" type="parTrans" cxnId="{913824C5-0BE5-4584-B33D-BB0551821082}">
      <dgm:prSet/>
      <dgm:spPr/>
      <dgm:t>
        <a:bodyPr/>
        <a:lstStyle/>
        <a:p>
          <a:endParaRPr lang="el-GR"/>
        </a:p>
      </dgm:t>
    </dgm:pt>
    <dgm:pt modelId="{E2460B89-8D53-4683-B8A7-CBC319DCC9BD}" type="sibTrans" cxnId="{913824C5-0BE5-4584-B33D-BB0551821082}">
      <dgm:prSet/>
      <dgm:spPr/>
      <dgm:t>
        <a:bodyPr/>
        <a:lstStyle/>
        <a:p>
          <a:endParaRPr lang="el-GR"/>
        </a:p>
      </dgm:t>
    </dgm:pt>
    <dgm:pt modelId="{C8F6ED4A-65EE-4615-A006-CC108EA79D53}">
      <dgm:prSet phldrT="[Κείμενο]"/>
      <dgm:spPr/>
      <dgm:t>
        <a:bodyPr/>
        <a:lstStyle/>
        <a:p>
          <a:r>
            <a:rPr lang="el-GR" dirty="0" smtClean="0"/>
            <a:t>Βασικό Στάδιο Υλοποίησης</a:t>
          </a:r>
          <a:endParaRPr lang="el-GR" dirty="0"/>
        </a:p>
      </dgm:t>
    </dgm:pt>
    <dgm:pt modelId="{5329C084-0768-4B4A-95DB-52BF9A9EA079}" type="parTrans" cxnId="{35490AD2-77C6-4394-8FD1-2B394B05C0DD}">
      <dgm:prSet/>
      <dgm:spPr/>
      <dgm:t>
        <a:bodyPr/>
        <a:lstStyle/>
        <a:p>
          <a:endParaRPr lang="el-GR"/>
        </a:p>
      </dgm:t>
    </dgm:pt>
    <dgm:pt modelId="{CCC8B752-068F-4468-84FA-CAD2D756A933}" type="sibTrans" cxnId="{35490AD2-77C6-4394-8FD1-2B394B05C0DD}">
      <dgm:prSet/>
      <dgm:spPr/>
      <dgm:t>
        <a:bodyPr/>
        <a:lstStyle/>
        <a:p>
          <a:endParaRPr lang="el-GR"/>
        </a:p>
      </dgm:t>
    </dgm:pt>
    <dgm:pt modelId="{8A40B398-DF53-439A-8C24-A2056175DD29}">
      <dgm:prSet phldrT="[Κείμενο]" custT="1"/>
      <dgm:spPr/>
      <dgm:t>
        <a:bodyPr/>
        <a:lstStyle/>
        <a:p>
          <a:pPr marL="114300"/>
          <a:r>
            <a:rPr lang="el-GR" sz="1400" b="1" i="0" u="none" dirty="0" smtClean="0">
              <a:solidFill>
                <a:srgbClr val="FF0000"/>
              </a:solidFill>
            </a:rPr>
            <a:t>Κ392 </a:t>
          </a:r>
          <a:r>
            <a:rPr lang="el-GR" sz="1300" b="1" i="0" u="none" dirty="0" smtClean="0"/>
            <a:t>Συμβάσεις που έχουν υπογραφεί για την υλοποίηση των συστημάτων ασφάλειας ναυσιπλοΐας, και της φύλαξης / περιβαλλοντικής διαχείρισης λιμενικής ζώνης</a:t>
          </a:r>
          <a:endParaRPr lang="el-GR" sz="1300" b="1" dirty="0"/>
        </a:p>
      </dgm:t>
    </dgm:pt>
    <dgm:pt modelId="{02E2EB6D-94A2-46C3-A919-6A1DB605CF7E}" type="parTrans" cxnId="{D1ABCFBB-1829-4A3C-98B9-5DF52937A84B}">
      <dgm:prSet/>
      <dgm:spPr/>
      <dgm:t>
        <a:bodyPr/>
        <a:lstStyle/>
        <a:p>
          <a:endParaRPr lang="el-GR"/>
        </a:p>
      </dgm:t>
    </dgm:pt>
    <dgm:pt modelId="{DDCED1B3-8745-4108-B752-43ECD1B4BC70}" type="sibTrans" cxnId="{D1ABCFBB-1829-4A3C-98B9-5DF52937A84B}">
      <dgm:prSet/>
      <dgm:spPr/>
      <dgm:t>
        <a:bodyPr/>
        <a:lstStyle/>
        <a:p>
          <a:endParaRPr lang="el-GR"/>
        </a:p>
      </dgm:t>
    </dgm:pt>
    <dgm:pt modelId="{CD499B8E-835C-42D3-9494-550CE6478BC6}">
      <dgm:prSet custT="1"/>
      <dgm:spPr/>
      <dgm:t>
        <a:bodyPr/>
        <a:lstStyle/>
        <a:p>
          <a:pPr marL="288000"/>
          <a:r>
            <a:rPr lang="el-GR" sz="1200" b="0" dirty="0" smtClean="0">
              <a:solidFill>
                <a:schemeClr val="tx1"/>
              </a:solidFill>
            </a:rPr>
            <a:t>Ορόσημο 2018</a:t>
          </a:r>
          <a:r>
            <a:rPr lang="el-GR" sz="1200" b="1" dirty="0" smtClean="0">
              <a:solidFill>
                <a:schemeClr val="tx1"/>
              </a:solidFill>
            </a:rPr>
            <a:t>:  </a:t>
          </a:r>
          <a:r>
            <a:rPr lang="el-GR" sz="1200" b="0" dirty="0" smtClean="0"/>
            <a:t>1 θέση (Λιμάνι Πάτρας)			</a:t>
          </a:r>
          <a:r>
            <a:rPr lang="el-GR" sz="1200" b="1" dirty="0" smtClean="0">
              <a:solidFill>
                <a:schemeClr val="tx1"/>
              </a:solidFill>
            </a:rPr>
            <a:t>Επίτευξη</a:t>
          </a:r>
          <a:r>
            <a:rPr lang="el-GR" sz="1200" dirty="0" smtClean="0">
              <a:solidFill>
                <a:schemeClr val="tx1"/>
              </a:solidFill>
            </a:rPr>
            <a:t>:</a:t>
          </a:r>
          <a:r>
            <a:rPr lang="el-GR" sz="1200" dirty="0" smtClean="0">
              <a:solidFill>
                <a:srgbClr val="FF0000"/>
              </a:solidFill>
            </a:rPr>
            <a:t> </a:t>
          </a:r>
          <a:r>
            <a:rPr lang="el-GR" sz="1200" b="1" dirty="0" smtClean="0">
              <a:solidFill>
                <a:srgbClr val="FF0000"/>
              </a:solidFill>
            </a:rPr>
            <a:t>100%</a:t>
          </a:r>
          <a:endParaRPr lang="el-GR" sz="1400" b="1" dirty="0" smtClean="0"/>
        </a:p>
      </dgm:t>
    </dgm:pt>
    <dgm:pt modelId="{E1F5AD1C-43C7-4323-B4E0-AC084E08F88D}" type="parTrans" cxnId="{EF012BAB-E540-4CDC-8F66-2BA355C3DD60}">
      <dgm:prSet/>
      <dgm:spPr/>
      <dgm:t>
        <a:bodyPr/>
        <a:lstStyle/>
        <a:p>
          <a:endParaRPr lang="el-GR"/>
        </a:p>
      </dgm:t>
    </dgm:pt>
    <dgm:pt modelId="{D7394D86-D007-4A52-8C74-73483CBC4271}" type="sibTrans" cxnId="{EF012BAB-E540-4CDC-8F66-2BA355C3DD60}">
      <dgm:prSet/>
      <dgm:spPr/>
      <dgm:t>
        <a:bodyPr/>
        <a:lstStyle/>
        <a:p>
          <a:endParaRPr lang="el-GR"/>
        </a:p>
      </dgm:t>
    </dgm:pt>
    <dgm:pt modelId="{DA9993B3-2EC6-458C-AACD-CD9845EBA5A7}">
      <dgm:prSet custT="1"/>
      <dgm:spPr/>
      <dgm:t>
        <a:bodyPr/>
        <a:lstStyle/>
        <a:p>
          <a:pPr marL="114300"/>
          <a:r>
            <a:rPr lang="el-GR" sz="1400" b="1" dirty="0" smtClean="0"/>
            <a:t>SO022: </a:t>
          </a:r>
          <a:r>
            <a:rPr lang="el-GR" sz="1300" b="1" dirty="0" smtClean="0"/>
            <a:t>Παρεμβάσεις για τη βελτίωση της ασφάλειας των μεταφορών</a:t>
          </a:r>
          <a:endParaRPr lang="el-GR" sz="1300" b="1" dirty="0"/>
        </a:p>
      </dgm:t>
    </dgm:pt>
    <dgm:pt modelId="{78871188-446D-4FF9-9981-3EDF5BC8BC29}" type="parTrans" cxnId="{881E785D-5A90-4C0B-8402-49DA44A64982}">
      <dgm:prSet/>
      <dgm:spPr/>
      <dgm:t>
        <a:bodyPr/>
        <a:lstStyle/>
        <a:p>
          <a:endParaRPr lang="el-GR"/>
        </a:p>
      </dgm:t>
    </dgm:pt>
    <dgm:pt modelId="{F8B73F1B-C87B-45E0-B4FA-72123ECE5FD2}" type="sibTrans" cxnId="{881E785D-5A90-4C0B-8402-49DA44A64982}">
      <dgm:prSet/>
      <dgm:spPr/>
      <dgm:t>
        <a:bodyPr/>
        <a:lstStyle/>
        <a:p>
          <a:endParaRPr lang="el-GR"/>
        </a:p>
      </dgm:t>
    </dgm:pt>
    <dgm:pt modelId="{529DD22B-E559-41D4-B1BC-69E1553B8D85}">
      <dgm:prSet custT="1"/>
      <dgm:spPr/>
      <dgm:t>
        <a:bodyPr/>
        <a:lstStyle/>
        <a:p>
          <a:pPr marL="288000"/>
          <a:r>
            <a:rPr lang="el-GR" sz="1200" b="0" dirty="0" smtClean="0"/>
            <a:t>Τιμή στόχος 2023: 2 Παρεμβάσεις </a:t>
          </a:r>
          <a:endParaRPr lang="el-GR" sz="1200" b="0" dirty="0"/>
        </a:p>
      </dgm:t>
    </dgm:pt>
    <dgm:pt modelId="{6CD8AA56-26AB-486A-A662-FAD28A100676}" type="parTrans" cxnId="{042ADAE8-217C-42C6-B2F8-93F7B643350A}">
      <dgm:prSet/>
      <dgm:spPr/>
      <dgm:t>
        <a:bodyPr/>
        <a:lstStyle/>
        <a:p>
          <a:endParaRPr lang="el-GR"/>
        </a:p>
      </dgm:t>
    </dgm:pt>
    <dgm:pt modelId="{BE27C112-E024-4D43-A0E1-800CF777A7B9}" type="sibTrans" cxnId="{042ADAE8-217C-42C6-B2F8-93F7B643350A}">
      <dgm:prSet/>
      <dgm:spPr/>
      <dgm:t>
        <a:bodyPr/>
        <a:lstStyle/>
        <a:p>
          <a:endParaRPr lang="el-GR"/>
        </a:p>
      </dgm:t>
    </dgm:pt>
    <dgm:pt modelId="{4F069F7E-FF0E-4046-AED9-06448CA1C2B9}">
      <dgm:prSet custT="1"/>
      <dgm:spPr/>
      <dgm:t>
        <a:bodyPr/>
        <a:lstStyle/>
        <a:p>
          <a:pPr marL="288000"/>
          <a:r>
            <a:rPr lang="el-GR" sz="1200" b="0" dirty="0" smtClean="0">
              <a:solidFill>
                <a:schemeClr val="tx1"/>
              </a:solidFill>
            </a:rPr>
            <a:t>Ορόσημο 2018</a:t>
          </a:r>
          <a:r>
            <a:rPr lang="el-GR" sz="1200" dirty="0" smtClean="0"/>
            <a:t>:  </a:t>
          </a:r>
          <a:r>
            <a:rPr lang="el-GR" sz="1200" b="1" dirty="0" smtClean="0">
              <a:solidFill>
                <a:srgbClr val="FF0000"/>
              </a:solidFill>
            </a:rPr>
            <a:t>1 σύμβαση	</a:t>
          </a:r>
          <a:r>
            <a:rPr lang="el-GR" sz="1200" b="1" dirty="0" smtClean="0">
              <a:solidFill>
                <a:schemeClr val="tx1"/>
              </a:solidFill>
            </a:rPr>
            <a:t>															Επίτευξη</a:t>
          </a:r>
          <a:r>
            <a:rPr lang="el-GR" sz="1200" dirty="0" smtClean="0">
              <a:solidFill>
                <a:schemeClr val="tx1"/>
              </a:solidFill>
            </a:rPr>
            <a:t>:</a:t>
          </a:r>
          <a:r>
            <a:rPr lang="el-GR" sz="1200" dirty="0" smtClean="0">
              <a:solidFill>
                <a:srgbClr val="FF0000"/>
              </a:solidFill>
            </a:rPr>
            <a:t> </a:t>
          </a:r>
          <a:r>
            <a:rPr lang="el-GR" sz="1200" b="1" dirty="0" smtClean="0">
              <a:solidFill>
                <a:srgbClr val="FF0000"/>
              </a:solidFill>
            </a:rPr>
            <a:t>100% </a:t>
          </a:r>
          <a:endParaRPr lang="el-GR" sz="1400" b="1" i="0" u="none" dirty="0" smtClean="0">
            <a:solidFill>
              <a:srgbClr val="FF0000"/>
            </a:solidFill>
          </a:endParaRPr>
        </a:p>
      </dgm:t>
    </dgm:pt>
    <dgm:pt modelId="{57774053-A3EA-474B-8D4D-07170CE8D505}" type="parTrans" cxnId="{AE6C2D73-AA32-4A60-A9CF-33BAE3D771C9}">
      <dgm:prSet/>
      <dgm:spPr/>
      <dgm:t>
        <a:bodyPr/>
        <a:lstStyle/>
        <a:p>
          <a:endParaRPr lang="el-GR"/>
        </a:p>
      </dgm:t>
    </dgm:pt>
    <dgm:pt modelId="{DFB5AF44-A8B4-4068-9014-D03267632441}" type="sibTrans" cxnId="{AE6C2D73-AA32-4A60-A9CF-33BAE3D771C9}">
      <dgm:prSet/>
      <dgm:spPr/>
      <dgm:t>
        <a:bodyPr/>
        <a:lstStyle/>
        <a:p>
          <a:endParaRPr lang="el-GR"/>
        </a:p>
      </dgm:t>
    </dgm:pt>
    <dgm:pt modelId="{39528BD9-FDB7-4B12-8566-E86FE5F0A769}">
      <dgm:prSet custT="1"/>
      <dgm:spPr/>
      <dgm:t>
        <a:bodyPr/>
        <a:lstStyle/>
        <a:p>
          <a:pPr marL="288000"/>
          <a:r>
            <a:rPr lang="el-GR" sz="1200" b="0" dirty="0" smtClean="0"/>
            <a:t>Τιμή στόχος 2023: 1 θέση</a:t>
          </a:r>
        </a:p>
      </dgm:t>
    </dgm:pt>
    <dgm:pt modelId="{27A77A11-F6A5-4A71-9C7C-2528ABA588B2}" type="parTrans" cxnId="{2C527549-A294-45DC-ABDF-5EDD40D3A968}">
      <dgm:prSet/>
      <dgm:spPr/>
    </dgm:pt>
    <dgm:pt modelId="{DA58EC5E-06F7-4CAD-8313-65426E7CEEFA}" type="sibTrans" cxnId="{2C527549-A294-45DC-ABDF-5EDD40D3A968}">
      <dgm:prSet/>
      <dgm:spPr/>
    </dgm:pt>
    <dgm:pt modelId="{53DDE8D4-096B-4F4C-82A7-B70F94F8AB15}" type="pres">
      <dgm:prSet presAssocID="{9E28245C-4892-4215-8471-798B60DEF35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FDB0FF7-8D0F-44AF-A43A-5CD524A7FC87}" type="pres">
      <dgm:prSet presAssocID="{41F87CE0-9DD1-4FBD-B130-326A5071174A}" presName="linNode" presStyleCnt="0"/>
      <dgm:spPr/>
    </dgm:pt>
    <dgm:pt modelId="{EBFAAC29-E14B-46C6-B518-215351A73139}" type="pres">
      <dgm:prSet presAssocID="{41F87CE0-9DD1-4FBD-B130-326A5071174A}" presName="parentText" presStyleLbl="node1" presStyleIdx="0" presStyleCnt="3" custScaleX="47870" custLinFactNeighborX="-9438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7E0105B-5A74-4860-A10C-D01011236A1D}" type="pres">
      <dgm:prSet presAssocID="{41F87CE0-9DD1-4FBD-B130-326A5071174A}" presName="descendantText" presStyleLbl="alignAccFollowNode1" presStyleIdx="0" presStyleCnt="3" custScaleX="15633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1C35121-E03F-467E-8E10-C25E5B36CA3C}" type="pres">
      <dgm:prSet presAssocID="{9EE8F260-FB06-4224-8953-FEB83264E9C9}" presName="sp" presStyleCnt="0"/>
      <dgm:spPr/>
    </dgm:pt>
    <dgm:pt modelId="{848A55A7-E0E2-4FC1-94B0-18738C1A5B96}" type="pres">
      <dgm:prSet presAssocID="{B0257F09-E1A1-41EE-9E36-ED37240B9273}" presName="linNode" presStyleCnt="0"/>
      <dgm:spPr/>
    </dgm:pt>
    <dgm:pt modelId="{893905E1-B8D9-4541-ABE8-AC367E0B9D56}" type="pres">
      <dgm:prSet presAssocID="{B0257F09-E1A1-41EE-9E36-ED37240B9273}" presName="parentText" presStyleLbl="node1" presStyleIdx="1" presStyleCnt="3" custScaleX="47870" custScaleY="129971" custLinFactNeighborX="-9438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4E265D5-5E96-4DF3-A835-31E938740FEC}" type="pres">
      <dgm:prSet presAssocID="{B0257F09-E1A1-41EE-9E36-ED37240B9273}" presName="descendantText" presStyleLbl="alignAccFollowNode1" presStyleIdx="1" presStyleCnt="3" custScaleX="156338" custScaleY="13929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3140478-9F8A-4047-B676-8117712675A2}" type="pres">
      <dgm:prSet presAssocID="{F0CFC88D-4781-4591-835F-F46EAC32A103}" presName="sp" presStyleCnt="0"/>
      <dgm:spPr/>
    </dgm:pt>
    <dgm:pt modelId="{CA6F1632-9C8B-4FE3-860E-1F47F54EE479}" type="pres">
      <dgm:prSet presAssocID="{C8F6ED4A-65EE-4615-A006-CC108EA79D53}" presName="linNode" presStyleCnt="0"/>
      <dgm:spPr/>
    </dgm:pt>
    <dgm:pt modelId="{9A7E2D40-B884-464B-B5A9-69BE4B70B31D}" type="pres">
      <dgm:prSet presAssocID="{C8F6ED4A-65EE-4615-A006-CC108EA79D53}" presName="parentText" presStyleLbl="node1" presStyleIdx="2" presStyleCnt="3" custScaleX="47870" custLinFactNeighborX="-9438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679D996-1D36-4D36-9B12-BCDECD29C0FD}" type="pres">
      <dgm:prSet presAssocID="{C8F6ED4A-65EE-4615-A006-CC108EA79D53}" presName="descendantText" presStyleLbl="alignAccFollowNode1" presStyleIdx="2" presStyleCnt="3" custScaleX="15633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EF012BAB-E540-4CDC-8F66-2BA355C3DD60}" srcId="{B0257F09-E1A1-41EE-9E36-ED37240B9273}" destId="{CD499B8E-835C-42D3-9494-550CE6478BC6}" srcOrd="1" destOrd="0" parTransId="{E1F5AD1C-43C7-4323-B4E0-AC084E08F88D}" sibTransId="{D7394D86-D007-4A52-8C74-73483CBC4271}"/>
    <dgm:cxn modelId="{88EACCC8-5CCC-4DDF-B949-C7AC0FEEAF47}" type="presOf" srcId="{9E28245C-4892-4215-8471-798B60DEF35B}" destId="{53DDE8D4-096B-4F4C-82A7-B70F94F8AB15}" srcOrd="0" destOrd="0" presId="urn:microsoft.com/office/officeart/2005/8/layout/vList5"/>
    <dgm:cxn modelId="{03CECCA9-B74F-4912-AE78-F3D1A26AF5BB}" type="presOf" srcId="{4F069F7E-FF0E-4046-AED9-06448CA1C2B9}" destId="{6679D996-1D36-4D36-9B12-BCDECD29C0FD}" srcOrd="0" destOrd="1" presId="urn:microsoft.com/office/officeart/2005/8/layout/vList5"/>
    <dgm:cxn modelId="{2DD339E7-16EF-43AB-AF2A-B17BC4739CEE}" type="presOf" srcId="{39528BD9-FDB7-4B12-8566-E86FE5F0A769}" destId="{94E265D5-5E96-4DF3-A835-31E938740FEC}" srcOrd="0" destOrd="2" presId="urn:microsoft.com/office/officeart/2005/8/layout/vList5"/>
    <dgm:cxn modelId="{EF433A01-48C9-4355-9909-2CB2B9B28D48}" type="presOf" srcId="{B0257F09-E1A1-41EE-9E36-ED37240B9273}" destId="{893905E1-B8D9-4541-ABE8-AC367E0B9D56}" srcOrd="0" destOrd="0" presId="urn:microsoft.com/office/officeart/2005/8/layout/vList5"/>
    <dgm:cxn modelId="{5B7004E9-CFC4-4422-92AF-5EA2E326ECB2}" type="presOf" srcId="{529DD22B-E559-41D4-B1BC-69E1553B8D85}" destId="{94E265D5-5E96-4DF3-A835-31E938740FEC}" srcOrd="0" destOrd="4" presId="urn:microsoft.com/office/officeart/2005/8/layout/vList5"/>
    <dgm:cxn modelId="{6B447FC1-1A4A-49EA-89DA-E74975FFC9D4}" srcId="{41F87CE0-9DD1-4FBD-B130-326A5071174A}" destId="{A2FCAAAE-A3C1-443C-BB21-B7516E70B324}" srcOrd="0" destOrd="0" parTransId="{F078A5BB-EB2F-4292-9C42-B68DE97A44E0}" sibTransId="{BC254E74-7C79-4513-A6AC-1511EBCBB260}"/>
    <dgm:cxn modelId="{2166C915-E2D5-4701-B58F-1FF101DDE0D4}" type="presOf" srcId="{CD499B8E-835C-42D3-9494-550CE6478BC6}" destId="{94E265D5-5E96-4DF3-A835-31E938740FEC}" srcOrd="0" destOrd="1" presId="urn:microsoft.com/office/officeart/2005/8/layout/vList5"/>
    <dgm:cxn modelId="{AE6C2D73-AA32-4A60-A9CF-33BAE3D771C9}" srcId="{C8F6ED4A-65EE-4615-A006-CC108EA79D53}" destId="{4F069F7E-FF0E-4046-AED9-06448CA1C2B9}" srcOrd="1" destOrd="0" parTransId="{57774053-A3EA-474B-8D4D-07170CE8D505}" sibTransId="{DFB5AF44-A8B4-4068-9014-D03267632441}"/>
    <dgm:cxn modelId="{042ADAE8-217C-42C6-B2F8-93F7B643350A}" srcId="{B0257F09-E1A1-41EE-9E36-ED37240B9273}" destId="{529DD22B-E559-41D4-B1BC-69E1553B8D85}" srcOrd="4" destOrd="0" parTransId="{6CD8AA56-26AB-486A-A662-FAD28A100676}" sibTransId="{BE27C112-E024-4D43-A0E1-800CF777A7B9}"/>
    <dgm:cxn modelId="{881E785D-5A90-4C0B-8402-49DA44A64982}" srcId="{B0257F09-E1A1-41EE-9E36-ED37240B9273}" destId="{DA9993B3-2EC6-458C-AACD-CD9845EBA5A7}" srcOrd="3" destOrd="0" parTransId="{78871188-446D-4FF9-9981-3EDF5BC8BC29}" sibTransId="{F8B73F1B-C87B-45E0-B4FA-72123ECE5FD2}"/>
    <dgm:cxn modelId="{DDEF60EB-C61B-472D-AAE4-76400290BEDB}" srcId="{9E28245C-4892-4215-8471-798B60DEF35B}" destId="{B0257F09-E1A1-41EE-9E36-ED37240B9273}" srcOrd="1" destOrd="0" parTransId="{3D80666D-A83A-4D9D-AC2E-D0E39E759776}" sibTransId="{F0CFC88D-4781-4591-835F-F46EAC32A103}"/>
    <dgm:cxn modelId="{2C527549-A294-45DC-ABDF-5EDD40D3A968}" srcId="{B0257F09-E1A1-41EE-9E36-ED37240B9273}" destId="{39528BD9-FDB7-4B12-8566-E86FE5F0A769}" srcOrd="2" destOrd="0" parTransId="{27A77A11-F6A5-4A71-9C7C-2528ABA588B2}" sibTransId="{DA58EC5E-06F7-4CAD-8313-65426E7CEEFA}"/>
    <dgm:cxn modelId="{24BC2383-A335-43B7-BCF0-C66A8E18CB6B}" type="presOf" srcId="{A2FCAAAE-A3C1-443C-BB21-B7516E70B324}" destId="{F7E0105B-5A74-4860-A10C-D01011236A1D}" srcOrd="0" destOrd="0" presId="urn:microsoft.com/office/officeart/2005/8/layout/vList5"/>
    <dgm:cxn modelId="{E8C78B7B-37F1-44CE-9509-E838F7D6F5B6}" type="presOf" srcId="{41F87CE0-9DD1-4FBD-B130-326A5071174A}" destId="{EBFAAC29-E14B-46C6-B518-215351A73139}" srcOrd="0" destOrd="0" presId="urn:microsoft.com/office/officeart/2005/8/layout/vList5"/>
    <dgm:cxn modelId="{913824C5-0BE5-4584-B33D-BB0551821082}" srcId="{B0257F09-E1A1-41EE-9E36-ED37240B9273}" destId="{DAEA3606-50BC-475B-A26A-22EF3954F38B}" srcOrd="0" destOrd="0" parTransId="{4814159D-4EBC-42BD-B01A-6B85C5291484}" sibTransId="{E2460B89-8D53-4683-B8A7-CBC319DCC9BD}"/>
    <dgm:cxn modelId="{69F3383D-D6A0-47EA-A59C-4F008A4A5D91}" type="presOf" srcId="{DA9993B3-2EC6-458C-AACD-CD9845EBA5A7}" destId="{94E265D5-5E96-4DF3-A835-31E938740FEC}" srcOrd="0" destOrd="3" presId="urn:microsoft.com/office/officeart/2005/8/layout/vList5"/>
    <dgm:cxn modelId="{4A68A7A3-0A27-495A-AF9C-46348441505F}" type="presOf" srcId="{2295DC55-BB27-4A2A-BE30-A0DDCAF0B06A}" destId="{F7E0105B-5A74-4860-A10C-D01011236A1D}" srcOrd="0" destOrd="1" presId="urn:microsoft.com/office/officeart/2005/8/layout/vList5"/>
    <dgm:cxn modelId="{35490AD2-77C6-4394-8FD1-2B394B05C0DD}" srcId="{9E28245C-4892-4215-8471-798B60DEF35B}" destId="{C8F6ED4A-65EE-4615-A006-CC108EA79D53}" srcOrd="2" destOrd="0" parTransId="{5329C084-0768-4B4A-95DB-52BF9A9EA079}" sibTransId="{CCC8B752-068F-4468-84FA-CAD2D756A933}"/>
    <dgm:cxn modelId="{B4058485-27A3-4FE9-8799-4B5CA76ADE90}" type="presOf" srcId="{8A40B398-DF53-439A-8C24-A2056175DD29}" destId="{6679D996-1D36-4D36-9B12-BCDECD29C0FD}" srcOrd="0" destOrd="0" presId="urn:microsoft.com/office/officeart/2005/8/layout/vList5"/>
    <dgm:cxn modelId="{D1CC88D4-9F2E-4FE4-BA2F-8BABADA8FFA8}" type="presOf" srcId="{C8F6ED4A-65EE-4615-A006-CC108EA79D53}" destId="{9A7E2D40-B884-464B-B5A9-69BE4B70B31D}" srcOrd="0" destOrd="0" presId="urn:microsoft.com/office/officeart/2005/8/layout/vList5"/>
    <dgm:cxn modelId="{F4A49B94-2795-48B1-B865-B6B0FFB0554C}" srcId="{9E28245C-4892-4215-8471-798B60DEF35B}" destId="{41F87CE0-9DD1-4FBD-B130-326A5071174A}" srcOrd="0" destOrd="0" parTransId="{42D3CC1C-B075-4C4F-A8C9-4985D6A84D53}" sibTransId="{9EE8F260-FB06-4224-8953-FEB83264E9C9}"/>
    <dgm:cxn modelId="{D1ABCFBB-1829-4A3C-98B9-5DF52937A84B}" srcId="{C8F6ED4A-65EE-4615-A006-CC108EA79D53}" destId="{8A40B398-DF53-439A-8C24-A2056175DD29}" srcOrd="0" destOrd="0" parTransId="{02E2EB6D-94A2-46C3-A919-6A1DB605CF7E}" sibTransId="{DDCED1B3-8745-4108-B752-43ECD1B4BC70}"/>
    <dgm:cxn modelId="{9DBB8080-B3A0-435B-86C2-B1CBDED34068}" type="presOf" srcId="{DAEA3606-50BC-475B-A26A-22EF3954F38B}" destId="{94E265D5-5E96-4DF3-A835-31E938740FEC}" srcOrd="0" destOrd="0" presId="urn:microsoft.com/office/officeart/2005/8/layout/vList5"/>
    <dgm:cxn modelId="{8BE1F556-04C8-4550-ACCA-D9911E48F4F9}" srcId="{41F87CE0-9DD1-4FBD-B130-326A5071174A}" destId="{2295DC55-BB27-4A2A-BE30-A0DDCAF0B06A}" srcOrd="1" destOrd="0" parTransId="{3E154995-8358-42AE-8EB8-3246B3C40BBA}" sibTransId="{94CE5FFE-9F18-460A-8D89-D9AAB57B7039}"/>
    <dgm:cxn modelId="{63DD1593-7CB2-403B-AD45-4AA54FE0A657}" type="presParOf" srcId="{53DDE8D4-096B-4F4C-82A7-B70F94F8AB15}" destId="{CFDB0FF7-8D0F-44AF-A43A-5CD524A7FC87}" srcOrd="0" destOrd="0" presId="urn:microsoft.com/office/officeart/2005/8/layout/vList5"/>
    <dgm:cxn modelId="{EEABEB0A-F097-479D-A519-A752A480449B}" type="presParOf" srcId="{CFDB0FF7-8D0F-44AF-A43A-5CD524A7FC87}" destId="{EBFAAC29-E14B-46C6-B518-215351A73139}" srcOrd="0" destOrd="0" presId="urn:microsoft.com/office/officeart/2005/8/layout/vList5"/>
    <dgm:cxn modelId="{3343410A-573F-4793-896E-729C7BD2035C}" type="presParOf" srcId="{CFDB0FF7-8D0F-44AF-A43A-5CD524A7FC87}" destId="{F7E0105B-5A74-4860-A10C-D01011236A1D}" srcOrd="1" destOrd="0" presId="urn:microsoft.com/office/officeart/2005/8/layout/vList5"/>
    <dgm:cxn modelId="{115C348F-B3FF-49C8-8AB8-66781242B790}" type="presParOf" srcId="{53DDE8D4-096B-4F4C-82A7-B70F94F8AB15}" destId="{41C35121-E03F-467E-8E10-C25E5B36CA3C}" srcOrd="1" destOrd="0" presId="urn:microsoft.com/office/officeart/2005/8/layout/vList5"/>
    <dgm:cxn modelId="{BCE1214D-E7FB-49DC-BC2D-04BFF2F8CF2E}" type="presParOf" srcId="{53DDE8D4-096B-4F4C-82A7-B70F94F8AB15}" destId="{848A55A7-E0E2-4FC1-94B0-18738C1A5B96}" srcOrd="2" destOrd="0" presId="urn:microsoft.com/office/officeart/2005/8/layout/vList5"/>
    <dgm:cxn modelId="{D9A5B54B-FD46-4112-9314-6B4B4982E75D}" type="presParOf" srcId="{848A55A7-E0E2-4FC1-94B0-18738C1A5B96}" destId="{893905E1-B8D9-4541-ABE8-AC367E0B9D56}" srcOrd="0" destOrd="0" presId="urn:microsoft.com/office/officeart/2005/8/layout/vList5"/>
    <dgm:cxn modelId="{B5BECDDE-6307-4362-B50E-79C81E649CB1}" type="presParOf" srcId="{848A55A7-E0E2-4FC1-94B0-18738C1A5B96}" destId="{94E265D5-5E96-4DF3-A835-31E938740FEC}" srcOrd="1" destOrd="0" presId="urn:microsoft.com/office/officeart/2005/8/layout/vList5"/>
    <dgm:cxn modelId="{7A0DE965-5766-409B-9086-3A69C1E999A7}" type="presParOf" srcId="{53DDE8D4-096B-4F4C-82A7-B70F94F8AB15}" destId="{D3140478-9F8A-4047-B676-8117712675A2}" srcOrd="3" destOrd="0" presId="urn:microsoft.com/office/officeart/2005/8/layout/vList5"/>
    <dgm:cxn modelId="{E98745F0-8696-4BDF-A2E7-EBCE7B85C5F3}" type="presParOf" srcId="{53DDE8D4-096B-4F4C-82A7-B70F94F8AB15}" destId="{CA6F1632-9C8B-4FE3-860E-1F47F54EE479}" srcOrd="4" destOrd="0" presId="urn:microsoft.com/office/officeart/2005/8/layout/vList5"/>
    <dgm:cxn modelId="{837AF5DF-7C6F-417F-AFB6-D3C0F16E18BC}" type="presParOf" srcId="{CA6F1632-9C8B-4FE3-860E-1F47F54EE479}" destId="{9A7E2D40-B884-464B-B5A9-69BE4B70B31D}" srcOrd="0" destOrd="0" presId="urn:microsoft.com/office/officeart/2005/8/layout/vList5"/>
    <dgm:cxn modelId="{E9400BDE-034C-4BF8-80A8-11C286DC462D}" type="presParOf" srcId="{CA6F1632-9C8B-4FE3-860E-1F47F54EE479}" destId="{6679D996-1D36-4D36-9B12-BCDECD29C0F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E28245C-4892-4215-8471-798B60DEF35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41F87CE0-9DD1-4FBD-B130-326A5071174A}">
      <dgm:prSet phldrT="[Κείμενο]"/>
      <dgm:spPr/>
      <dgm:t>
        <a:bodyPr/>
        <a:lstStyle/>
        <a:p>
          <a:r>
            <a:rPr lang="el-GR" dirty="0" smtClean="0"/>
            <a:t>Οικονομικός Δείκτης </a:t>
          </a:r>
          <a:endParaRPr lang="el-GR" dirty="0"/>
        </a:p>
      </dgm:t>
    </dgm:pt>
    <dgm:pt modelId="{42D3CC1C-B075-4C4F-A8C9-4985D6A84D53}" type="parTrans" cxnId="{F4A49B94-2795-48B1-B865-B6B0FFB0554C}">
      <dgm:prSet/>
      <dgm:spPr/>
      <dgm:t>
        <a:bodyPr/>
        <a:lstStyle/>
        <a:p>
          <a:endParaRPr lang="el-GR"/>
        </a:p>
      </dgm:t>
    </dgm:pt>
    <dgm:pt modelId="{9EE8F260-FB06-4224-8953-FEB83264E9C9}" type="sibTrans" cxnId="{F4A49B94-2795-48B1-B865-B6B0FFB0554C}">
      <dgm:prSet/>
      <dgm:spPr/>
      <dgm:t>
        <a:bodyPr/>
        <a:lstStyle/>
        <a:p>
          <a:endParaRPr lang="el-GR"/>
        </a:p>
      </dgm:t>
    </dgm:pt>
    <dgm:pt modelId="{A2FCAAAE-A3C1-443C-BB21-B7516E70B324}">
      <dgm:prSet phldrT="[Κείμενο]" custT="1"/>
      <dgm:spPr/>
      <dgm:t>
        <a:bodyPr/>
        <a:lstStyle/>
        <a:p>
          <a:pPr marL="114300"/>
          <a:r>
            <a:rPr lang="en-US" sz="1400" b="1" dirty="0" smtClean="0">
              <a:solidFill>
                <a:srgbClr val="FF0000"/>
              </a:solidFill>
            </a:rPr>
            <a:t>F100 </a:t>
          </a:r>
          <a:r>
            <a:rPr lang="en-US" sz="1300" b="1" dirty="0" smtClean="0"/>
            <a:t>- </a:t>
          </a:r>
          <a:r>
            <a:rPr lang="el-GR" sz="1300" b="1" dirty="0" smtClean="0"/>
            <a:t>Ποσό Πιστοποιημένων Δαπανών </a:t>
          </a:r>
          <a:r>
            <a:rPr lang="el-GR" sz="1300" b="1" dirty="0" smtClean="0">
              <a:solidFill>
                <a:srgbClr val="FF0000"/>
              </a:solidFill>
            </a:rPr>
            <a:t>31/12/2018</a:t>
          </a:r>
          <a:endParaRPr lang="el-GR" sz="1300" b="1" dirty="0"/>
        </a:p>
      </dgm:t>
    </dgm:pt>
    <dgm:pt modelId="{F078A5BB-EB2F-4292-9C42-B68DE97A44E0}" type="parTrans" cxnId="{6B447FC1-1A4A-49EA-89DA-E74975FFC9D4}">
      <dgm:prSet/>
      <dgm:spPr/>
      <dgm:t>
        <a:bodyPr/>
        <a:lstStyle/>
        <a:p>
          <a:endParaRPr lang="el-GR"/>
        </a:p>
      </dgm:t>
    </dgm:pt>
    <dgm:pt modelId="{BC254E74-7C79-4513-A6AC-1511EBCBB260}" type="sibTrans" cxnId="{6B447FC1-1A4A-49EA-89DA-E74975FFC9D4}">
      <dgm:prSet/>
      <dgm:spPr/>
      <dgm:t>
        <a:bodyPr/>
        <a:lstStyle/>
        <a:p>
          <a:endParaRPr lang="el-GR"/>
        </a:p>
      </dgm:t>
    </dgm:pt>
    <dgm:pt modelId="{2295DC55-BB27-4A2A-BE30-A0DDCAF0B06A}">
      <dgm:prSet phldrT="[Κείμενο]" custT="1"/>
      <dgm:spPr/>
      <dgm:t>
        <a:bodyPr/>
        <a:lstStyle/>
        <a:p>
          <a:pPr marL="288000"/>
          <a:r>
            <a:rPr lang="el-GR" sz="1200" dirty="0" smtClean="0"/>
            <a:t>Συμπλήρωση με βάση ενιαία προσέγγιση σε όλο το Πρόγραμμα (1,1 * Ν+3) = </a:t>
          </a:r>
          <a:r>
            <a:rPr lang="el-GR" sz="1200" b="1" dirty="0" smtClean="0">
              <a:solidFill>
                <a:srgbClr val="FF0000"/>
              </a:solidFill>
            </a:rPr>
            <a:t>17,85 Μ€</a:t>
          </a:r>
          <a:endParaRPr lang="el-GR" sz="1200" b="1" dirty="0">
            <a:solidFill>
              <a:srgbClr val="FF0000"/>
            </a:solidFill>
          </a:endParaRPr>
        </a:p>
      </dgm:t>
    </dgm:pt>
    <dgm:pt modelId="{3E154995-8358-42AE-8EB8-3246B3C40BBA}" type="parTrans" cxnId="{8BE1F556-04C8-4550-ACCA-D9911E48F4F9}">
      <dgm:prSet/>
      <dgm:spPr/>
      <dgm:t>
        <a:bodyPr/>
        <a:lstStyle/>
        <a:p>
          <a:endParaRPr lang="el-GR"/>
        </a:p>
      </dgm:t>
    </dgm:pt>
    <dgm:pt modelId="{94CE5FFE-9F18-460A-8D89-D9AAB57B7039}" type="sibTrans" cxnId="{8BE1F556-04C8-4550-ACCA-D9911E48F4F9}">
      <dgm:prSet/>
      <dgm:spPr/>
      <dgm:t>
        <a:bodyPr/>
        <a:lstStyle/>
        <a:p>
          <a:endParaRPr lang="el-GR"/>
        </a:p>
      </dgm:t>
    </dgm:pt>
    <dgm:pt modelId="{B0257F09-E1A1-41EE-9E36-ED37240B9273}">
      <dgm:prSet phldrT="[Κείμενο]"/>
      <dgm:spPr/>
      <dgm:t>
        <a:bodyPr/>
        <a:lstStyle/>
        <a:p>
          <a:r>
            <a:rPr lang="el-GR" dirty="0" smtClean="0"/>
            <a:t>Δείκτες Εκροής</a:t>
          </a:r>
          <a:endParaRPr lang="el-GR" dirty="0"/>
        </a:p>
      </dgm:t>
    </dgm:pt>
    <dgm:pt modelId="{3D80666D-A83A-4D9D-AC2E-D0E39E759776}" type="parTrans" cxnId="{DDEF60EB-C61B-472D-AAE4-76400290BEDB}">
      <dgm:prSet/>
      <dgm:spPr/>
      <dgm:t>
        <a:bodyPr/>
        <a:lstStyle/>
        <a:p>
          <a:endParaRPr lang="el-GR"/>
        </a:p>
      </dgm:t>
    </dgm:pt>
    <dgm:pt modelId="{F0CFC88D-4781-4591-835F-F46EAC32A103}" type="sibTrans" cxnId="{DDEF60EB-C61B-472D-AAE4-76400290BEDB}">
      <dgm:prSet/>
      <dgm:spPr/>
      <dgm:t>
        <a:bodyPr/>
        <a:lstStyle/>
        <a:p>
          <a:endParaRPr lang="el-GR"/>
        </a:p>
      </dgm:t>
    </dgm:pt>
    <dgm:pt modelId="{DAEA3606-50BC-475B-A26A-22EF3954F38B}">
      <dgm:prSet phldrT="[Κείμενο]" custT="1"/>
      <dgm:spPr/>
      <dgm:t>
        <a:bodyPr/>
        <a:lstStyle/>
        <a:p>
          <a:pPr marL="114300"/>
          <a:r>
            <a:rPr lang="el-GR" sz="1400" b="1" dirty="0" smtClean="0">
              <a:solidFill>
                <a:srgbClr val="FF0000"/>
              </a:solidFill>
            </a:rPr>
            <a:t>SO014 </a:t>
          </a:r>
          <a:r>
            <a:rPr lang="el-GR" sz="1400" b="1" dirty="0" smtClean="0">
              <a:solidFill>
                <a:schemeClr val="tx1"/>
              </a:solidFill>
            </a:rPr>
            <a:t>:</a:t>
          </a:r>
          <a:r>
            <a:rPr lang="el-GR" sz="1400" b="1" dirty="0" smtClean="0">
              <a:solidFill>
                <a:srgbClr val="FF0000"/>
              </a:solidFill>
            </a:rPr>
            <a:t> </a:t>
          </a:r>
          <a:r>
            <a:rPr lang="el-GR" sz="1300" b="1" dirty="0" smtClean="0"/>
            <a:t>Αερολιμένες ΔΕΔ-Μ που αναβαθμίζονται</a:t>
          </a:r>
          <a:endParaRPr lang="el-GR" sz="1300" b="0" u="sng" dirty="0"/>
        </a:p>
      </dgm:t>
    </dgm:pt>
    <dgm:pt modelId="{4814159D-4EBC-42BD-B01A-6B85C5291484}" type="parTrans" cxnId="{913824C5-0BE5-4584-B33D-BB0551821082}">
      <dgm:prSet/>
      <dgm:spPr/>
      <dgm:t>
        <a:bodyPr/>
        <a:lstStyle/>
        <a:p>
          <a:endParaRPr lang="el-GR"/>
        </a:p>
      </dgm:t>
    </dgm:pt>
    <dgm:pt modelId="{E2460B89-8D53-4683-B8A7-CBC319DCC9BD}" type="sibTrans" cxnId="{913824C5-0BE5-4584-B33D-BB0551821082}">
      <dgm:prSet/>
      <dgm:spPr/>
      <dgm:t>
        <a:bodyPr/>
        <a:lstStyle/>
        <a:p>
          <a:endParaRPr lang="el-GR"/>
        </a:p>
      </dgm:t>
    </dgm:pt>
    <dgm:pt modelId="{CD499B8E-835C-42D3-9494-550CE6478BC6}">
      <dgm:prSet custT="1"/>
      <dgm:spPr/>
      <dgm:t>
        <a:bodyPr/>
        <a:lstStyle/>
        <a:p>
          <a:pPr marL="288000"/>
          <a:r>
            <a:rPr lang="el-GR" sz="1200" b="0" dirty="0" smtClean="0"/>
            <a:t>Παρεμβάσεις σε περιφερειακά Α/Δ του ΔΕΔ-Μ</a:t>
          </a:r>
          <a:endParaRPr lang="el-GR" sz="1400" b="1" dirty="0" smtClean="0"/>
        </a:p>
      </dgm:t>
    </dgm:pt>
    <dgm:pt modelId="{E1F5AD1C-43C7-4323-B4E0-AC084E08F88D}" type="parTrans" cxnId="{EF012BAB-E540-4CDC-8F66-2BA355C3DD60}">
      <dgm:prSet/>
      <dgm:spPr/>
      <dgm:t>
        <a:bodyPr/>
        <a:lstStyle/>
        <a:p>
          <a:endParaRPr lang="el-GR"/>
        </a:p>
      </dgm:t>
    </dgm:pt>
    <dgm:pt modelId="{D7394D86-D007-4A52-8C74-73483CBC4271}" type="sibTrans" cxnId="{EF012BAB-E540-4CDC-8F66-2BA355C3DD60}">
      <dgm:prSet/>
      <dgm:spPr/>
      <dgm:t>
        <a:bodyPr/>
        <a:lstStyle/>
        <a:p>
          <a:endParaRPr lang="el-GR"/>
        </a:p>
      </dgm:t>
    </dgm:pt>
    <dgm:pt modelId="{DA9993B3-2EC6-458C-AACD-CD9845EBA5A7}">
      <dgm:prSet custT="1"/>
      <dgm:spPr/>
      <dgm:t>
        <a:bodyPr/>
        <a:lstStyle/>
        <a:p>
          <a:pPr marL="114300"/>
          <a:r>
            <a:rPr lang="el-GR" sz="1400" b="1" dirty="0" smtClean="0">
              <a:solidFill>
                <a:srgbClr val="FF0000"/>
              </a:solidFill>
            </a:rPr>
            <a:t>SO022</a:t>
          </a:r>
          <a:r>
            <a:rPr lang="el-GR" sz="1300" b="1" dirty="0" smtClean="0"/>
            <a:t> : Παρεμβάσεις για τη βελτίωση της ασφάλειας των μεταφορών</a:t>
          </a:r>
          <a:endParaRPr lang="el-GR" sz="1300" b="1" dirty="0"/>
        </a:p>
      </dgm:t>
    </dgm:pt>
    <dgm:pt modelId="{78871188-446D-4FF9-9981-3EDF5BC8BC29}" type="parTrans" cxnId="{881E785D-5A90-4C0B-8402-49DA44A64982}">
      <dgm:prSet/>
      <dgm:spPr/>
      <dgm:t>
        <a:bodyPr/>
        <a:lstStyle/>
        <a:p>
          <a:endParaRPr lang="el-GR"/>
        </a:p>
      </dgm:t>
    </dgm:pt>
    <dgm:pt modelId="{F8B73F1B-C87B-45E0-B4FA-72123ECE5FD2}" type="sibTrans" cxnId="{881E785D-5A90-4C0B-8402-49DA44A64982}">
      <dgm:prSet/>
      <dgm:spPr/>
      <dgm:t>
        <a:bodyPr/>
        <a:lstStyle/>
        <a:p>
          <a:endParaRPr lang="el-GR"/>
        </a:p>
      </dgm:t>
    </dgm:pt>
    <dgm:pt modelId="{529DD22B-E559-41D4-B1BC-69E1553B8D85}">
      <dgm:prSet custT="1"/>
      <dgm:spPr/>
      <dgm:t>
        <a:bodyPr/>
        <a:lstStyle/>
        <a:p>
          <a:pPr marL="288000"/>
          <a:r>
            <a:rPr lang="el-GR" sz="1200" b="0" dirty="0" smtClean="0"/>
            <a:t>Συστήματα αεροναυτιλίας και ασφάλειας υποδομών σε Α/Δ του ΔΕΔ-Μ </a:t>
          </a:r>
          <a:endParaRPr lang="el-GR" sz="1200" b="0" dirty="0"/>
        </a:p>
      </dgm:t>
    </dgm:pt>
    <dgm:pt modelId="{6CD8AA56-26AB-486A-A662-FAD28A100676}" type="parTrans" cxnId="{042ADAE8-217C-42C6-B2F8-93F7B643350A}">
      <dgm:prSet/>
      <dgm:spPr/>
      <dgm:t>
        <a:bodyPr/>
        <a:lstStyle/>
        <a:p>
          <a:endParaRPr lang="el-GR"/>
        </a:p>
      </dgm:t>
    </dgm:pt>
    <dgm:pt modelId="{BE27C112-E024-4D43-A0E1-800CF777A7B9}" type="sibTrans" cxnId="{042ADAE8-217C-42C6-B2F8-93F7B643350A}">
      <dgm:prSet/>
      <dgm:spPr/>
      <dgm:t>
        <a:bodyPr/>
        <a:lstStyle/>
        <a:p>
          <a:endParaRPr lang="el-GR"/>
        </a:p>
      </dgm:t>
    </dgm:pt>
    <dgm:pt modelId="{DA6FE0A7-6AEC-4315-B28B-9677B9FD9160}">
      <dgm:prSet custT="1"/>
      <dgm:spPr/>
      <dgm:t>
        <a:bodyPr/>
        <a:lstStyle/>
        <a:p>
          <a:pPr marL="288000"/>
          <a:r>
            <a:rPr lang="el-GR" sz="1200" b="0" dirty="0" smtClean="0">
              <a:solidFill>
                <a:schemeClr val="tx1"/>
              </a:solidFill>
            </a:rPr>
            <a:t>Ορόσημο 2018</a:t>
          </a:r>
          <a:r>
            <a:rPr lang="el-GR" sz="1200" b="1" dirty="0" smtClean="0">
              <a:solidFill>
                <a:schemeClr val="tx1"/>
              </a:solidFill>
            </a:rPr>
            <a:t>:  </a:t>
          </a:r>
          <a:r>
            <a:rPr lang="el-GR" sz="1200" b="1" dirty="0" smtClean="0">
              <a:solidFill>
                <a:srgbClr val="FF0000"/>
              </a:solidFill>
            </a:rPr>
            <a:t>1 αερολιμένας					</a:t>
          </a:r>
          <a:r>
            <a:rPr lang="el-GR" sz="1200" b="1" dirty="0" smtClean="0">
              <a:solidFill>
                <a:schemeClr val="tx1"/>
              </a:solidFill>
            </a:rPr>
            <a:t>Επίτευξη</a:t>
          </a:r>
          <a:r>
            <a:rPr lang="el-GR" sz="1200" dirty="0" smtClean="0">
              <a:solidFill>
                <a:schemeClr val="tx1"/>
              </a:solidFill>
            </a:rPr>
            <a:t>:</a:t>
          </a:r>
          <a:r>
            <a:rPr lang="el-GR" sz="1200" dirty="0" smtClean="0">
              <a:solidFill>
                <a:srgbClr val="FF0000"/>
              </a:solidFill>
            </a:rPr>
            <a:t> </a:t>
          </a:r>
          <a:r>
            <a:rPr lang="el-GR" sz="1200" b="1" dirty="0" smtClean="0">
              <a:solidFill>
                <a:srgbClr val="FF0000"/>
              </a:solidFill>
            </a:rPr>
            <a:t>0% </a:t>
          </a:r>
          <a:endParaRPr lang="el-GR" sz="1400" b="1" dirty="0" smtClean="0">
            <a:solidFill>
              <a:srgbClr val="FF0000"/>
            </a:solidFill>
          </a:endParaRPr>
        </a:p>
      </dgm:t>
    </dgm:pt>
    <dgm:pt modelId="{10A633EB-56B7-43EC-8036-2F997D351C71}" type="parTrans" cxnId="{BB72EB34-74E3-4C44-941D-EAF65C0EFCFA}">
      <dgm:prSet/>
      <dgm:spPr/>
      <dgm:t>
        <a:bodyPr/>
        <a:lstStyle/>
        <a:p>
          <a:endParaRPr lang="el-GR"/>
        </a:p>
      </dgm:t>
    </dgm:pt>
    <dgm:pt modelId="{4DA61E62-56A0-4724-9E7E-DA0AF2B329B7}" type="sibTrans" cxnId="{BB72EB34-74E3-4C44-941D-EAF65C0EFCFA}">
      <dgm:prSet/>
      <dgm:spPr/>
      <dgm:t>
        <a:bodyPr/>
        <a:lstStyle/>
        <a:p>
          <a:endParaRPr lang="el-GR"/>
        </a:p>
      </dgm:t>
    </dgm:pt>
    <dgm:pt modelId="{71E52841-4FD9-40F9-83D3-17B350AE57D3}">
      <dgm:prSet custT="1"/>
      <dgm:spPr/>
      <dgm:t>
        <a:bodyPr/>
        <a:lstStyle/>
        <a:p>
          <a:pPr marL="288000"/>
          <a:r>
            <a:rPr lang="el-GR" sz="1200" b="0" dirty="0" smtClean="0">
              <a:solidFill>
                <a:schemeClr val="tx1"/>
              </a:solidFill>
            </a:rPr>
            <a:t>Ορόσημο 2018</a:t>
          </a:r>
          <a:r>
            <a:rPr lang="el-GR" sz="1200" b="0" dirty="0" smtClean="0">
              <a:solidFill>
                <a:srgbClr val="FF0000"/>
              </a:solidFill>
            </a:rPr>
            <a:t> </a:t>
          </a:r>
          <a:r>
            <a:rPr lang="el-GR" sz="1200" b="1" dirty="0" smtClean="0">
              <a:solidFill>
                <a:schemeClr val="tx1"/>
              </a:solidFill>
            </a:rPr>
            <a:t>:  </a:t>
          </a:r>
          <a:r>
            <a:rPr lang="el-GR" sz="1200" b="1" dirty="0" smtClean="0">
              <a:solidFill>
                <a:srgbClr val="FF0000"/>
              </a:solidFill>
            </a:rPr>
            <a:t>5 παρεμβάσεις					</a:t>
          </a:r>
          <a:r>
            <a:rPr lang="el-GR" sz="1200" b="1" dirty="0" smtClean="0">
              <a:solidFill>
                <a:schemeClr val="tx1"/>
              </a:solidFill>
            </a:rPr>
            <a:t>Επίτευξη: </a:t>
          </a:r>
          <a:r>
            <a:rPr lang="el-GR" sz="1200" b="1" dirty="0" smtClean="0">
              <a:solidFill>
                <a:srgbClr val="FF0000"/>
              </a:solidFill>
            </a:rPr>
            <a:t>0%</a:t>
          </a:r>
          <a:endParaRPr lang="el-GR" sz="1200" b="1" dirty="0">
            <a:solidFill>
              <a:srgbClr val="FF0000"/>
            </a:solidFill>
          </a:endParaRPr>
        </a:p>
      </dgm:t>
    </dgm:pt>
    <dgm:pt modelId="{8606110C-7279-4717-9782-827D7BCEC9C6}" type="parTrans" cxnId="{92C3596A-7628-41C5-93A6-D1F85DAB11CC}">
      <dgm:prSet/>
      <dgm:spPr/>
      <dgm:t>
        <a:bodyPr/>
        <a:lstStyle/>
        <a:p>
          <a:endParaRPr lang="el-GR"/>
        </a:p>
      </dgm:t>
    </dgm:pt>
    <dgm:pt modelId="{171B0995-2FCA-4248-B76B-133ED063FB6C}" type="sibTrans" cxnId="{92C3596A-7628-41C5-93A6-D1F85DAB11CC}">
      <dgm:prSet/>
      <dgm:spPr/>
      <dgm:t>
        <a:bodyPr/>
        <a:lstStyle/>
        <a:p>
          <a:endParaRPr lang="el-GR"/>
        </a:p>
      </dgm:t>
    </dgm:pt>
    <dgm:pt modelId="{90561D7C-6949-45BE-95B5-43C39A1917D8}">
      <dgm:prSet custT="1"/>
      <dgm:spPr/>
      <dgm:t>
        <a:bodyPr/>
        <a:lstStyle/>
        <a:p>
          <a:pPr marL="288000"/>
          <a:r>
            <a:rPr lang="el-GR" sz="1200" dirty="0" smtClean="0"/>
            <a:t>Τιμή στόχος 2023: 3 αερολιμένες</a:t>
          </a:r>
          <a:endParaRPr lang="el-GR" sz="1400" b="1" dirty="0" smtClean="0"/>
        </a:p>
      </dgm:t>
    </dgm:pt>
    <dgm:pt modelId="{ADFEDF74-924C-4A0A-AC8D-0AD91D670E64}" type="parTrans" cxnId="{86259205-FF25-49B8-8F84-E89ECE30407F}">
      <dgm:prSet/>
      <dgm:spPr/>
    </dgm:pt>
    <dgm:pt modelId="{F18A5605-5B35-4455-8504-597926DF0366}" type="sibTrans" cxnId="{86259205-FF25-49B8-8F84-E89ECE30407F}">
      <dgm:prSet/>
      <dgm:spPr/>
    </dgm:pt>
    <dgm:pt modelId="{1F685ED0-B012-4742-B6A0-F1477615CD3B}">
      <dgm:prSet phldrT="[Κείμενο]" custT="1"/>
      <dgm:spPr/>
      <dgm:t>
        <a:bodyPr/>
        <a:lstStyle/>
        <a:p>
          <a:pPr marL="288000"/>
          <a:r>
            <a:rPr lang="el-GR" sz="1200" b="1" dirty="0" smtClean="0">
              <a:solidFill>
                <a:schemeClr val="tx1"/>
              </a:solidFill>
            </a:rPr>
            <a:t>Επίτευξη</a:t>
          </a:r>
          <a:r>
            <a:rPr lang="el-GR" sz="1200" dirty="0" smtClean="0">
              <a:solidFill>
                <a:schemeClr val="tx1"/>
              </a:solidFill>
            </a:rPr>
            <a:t>:</a:t>
          </a:r>
          <a:r>
            <a:rPr lang="el-GR" sz="1200" dirty="0" smtClean="0">
              <a:solidFill>
                <a:srgbClr val="FF0000"/>
              </a:solidFill>
            </a:rPr>
            <a:t> </a:t>
          </a:r>
          <a:r>
            <a:rPr lang="el-GR" sz="1200" b="1" dirty="0" smtClean="0">
              <a:solidFill>
                <a:srgbClr val="FF0000"/>
              </a:solidFill>
            </a:rPr>
            <a:t>0%</a:t>
          </a:r>
          <a:endParaRPr lang="el-GR" sz="1200" b="1" dirty="0">
            <a:solidFill>
              <a:srgbClr val="FF0000"/>
            </a:solidFill>
          </a:endParaRPr>
        </a:p>
      </dgm:t>
    </dgm:pt>
    <dgm:pt modelId="{E4108A9E-99AA-4806-AFAE-2D5CC2427755}" type="parTrans" cxnId="{E58FE2B1-9FEE-4CB3-8E8D-A535D743BE6D}">
      <dgm:prSet/>
      <dgm:spPr/>
    </dgm:pt>
    <dgm:pt modelId="{CDBADADC-62A0-4B02-8AC4-748716C76A81}" type="sibTrans" cxnId="{E58FE2B1-9FEE-4CB3-8E8D-A535D743BE6D}">
      <dgm:prSet/>
      <dgm:spPr/>
    </dgm:pt>
    <dgm:pt modelId="{FC96AE0F-337D-44DB-87A2-030A6DBA31ED}">
      <dgm:prSet custT="1"/>
      <dgm:spPr/>
      <dgm:t>
        <a:bodyPr/>
        <a:lstStyle/>
        <a:p>
          <a:pPr marL="288000"/>
          <a:r>
            <a:rPr lang="el-GR" sz="1200" b="0" dirty="0" smtClean="0"/>
            <a:t>Τιμή στόχος 2023: 6 παρεμβάσεις</a:t>
          </a:r>
          <a:endParaRPr lang="el-GR" sz="1200" b="1" dirty="0">
            <a:solidFill>
              <a:srgbClr val="FF0000"/>
            </a:solidFill>
          </a:endParaRPr>
        </a:p>
      </dgm:t>
    </dgm:pt>
    <dgm:pt modelId="{A48BCBAC-D7EB-45E2-A46C-CD502BD68841}" type="parTrans" cxnId="{854793BB-4A97-4ABE-928C-DF7AACDFE938}">
      <dgm:prSet/>
      <dgm:spPr/>
    </dgm:pt>
    <dgm:pt modelId="{8A9E85CF-44E1-4A16-A503-E2FB3A72478A}" type="sibTrans" cxnId="{854793BB-4A97-4ABE-928C-DF7AACDFE938}">
      <dgm:prSet/>
      <dgm:spPr/>
    </dgm:pt>
    <dgm:pt modelId="{53DDE8D4-096B-4F4C-82A7-B70F94F8AB15}" type="pres">
      <dgm:prSet presAssocID="{9E28245C-4892-4215-8471-798B60DEF35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FDB0FF7-8D0F-44AF-A43A-5CD524A7FC87}" type="pres">
      <dgm:prSet presAssocID="{41F87CE0-9DD1-4FBD-B130-326A5071174A}" presName="linNode" presStyleCnt="0"/>
      <dgm:spPr/>
    </dgm:pt>
    <dgm:pt modelId="{EBFAAC29-E14B-46C6-B518-215351A73139}" type="pres">
      <dgm:prSet presAssocID="{41F87CE0-9DD1-4FBD-B130-326A5071174A}" presName="parentText" presStyleLbl="node1" presStyleIdx="0" presStyleCnt="2" custScaleX="47870" custLinFactNeighborX="-9438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7E0105B-5A74-4860-A10C-D01011236A1D}" type="pres">
      <dgm:prSet presAssocID="{41F87CE0-9DD1-4FBD-B130-326A5071174A}" presName="descendantText" presStyleLbl="alignAccFollowNode1" presStyleIdx="0" presStyleCnt="2" custScaleX="15633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1C35121-E03F-467E-8E10-C25E5B36CA3C}" type="pres">
      <dgm:prSet presAssocID="{9EE8F260-FB06-4224-8953-FEB83264E9C9}" presName="sp" presStyleCnt="0"/>
      <dgm:spPr/>
    </dgm:pt>
    <dgm:pt modelId="{848A55A7-E0E2-4FC1-94B0-18738C1A5B96}" type="pres">
      <dgm:prSet presAssocID="{B0257F09-E1A1-41EE-9E36-ED37240B9273}" presName="linNode" presStyleCnt="0"/>
      <dgm:spPr/>
    </dgm:pt>
    <dgm:pt modelId="{893905E1-B8D9-4541-ABE8-AC367E0B9D56}" type="pres">
      <dgm:prSet presAssocID="{B0257F09-E1A1-41EE-9E36-ED37240B9273}" presName="parentText" presStyleLbl="node1" presStyleIdx="1" presStyleCnt="2" custScaleX="47870" custScaleY="129971" custLinFactNeighborX="-9438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4E265D5-5E96-4DF3-A835-31E938740FEC}" type="pres">
      <dgm:prSet presAssocID="{B0257F09-E1A1-41EE-9E36-ED37240B9273}" presName="descendantText" presStyleLbl="alignAccFollowNode1" presStyleIdx="1" presStyleCnt="2" custScaleX="156338" custScaleY="196059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099836C4-800D-4A0A-A9BF-D7AD1D0FDD01}" type="presOf" srcId="{90561D7C-6949-45BE-95B5-43C39A1917D8}" destId="{94E265D5-5E96-4DF3-A835-31E938740FEC}" srcOrd="0" destOrd="3" presId="urn:microsoft.com/office/officeart/2005/8/layout/vList5"/>
    <dgm:cxn modelId="{EF012BAB-E540-4CDC-8F66-2BA355C3DD60}" srcId="{B0257F09-E1A1-41EE-9E36-ED37240B9273}" destId="{CD499B8E-835C-42D3-9494-550CE6478BC6}" srcOrd="1" destOrd="0" parTransId="{E1F5AD1C-43C7-4323-B4E0-AC084E08F88D}" sibTransId="{D7394D86-D007-4A52-8C74-73483CBC4271}"/>
    <dgm:cxn modelId="{88EACCC8-5CCC-4DDF-B949-C7AC0FEEAF47}" type="presOf" srcId="{9E28245C-4892-4215-8471-798B60DEF35B}" destId="{53DDE8D4-096B-4F4C-82A7-B70F94F8AB15}" srcOrd="0" destOrd="0" presId="urn:microsoft.com/office/officeart/2005/8/layout/vList5"/>
    <dgm:cxn modelId="{76D19F94-9B2A-48DB-B468-597AF651E6E2}" type="presOf" srcId="{FC96AE0F-337D-44DB-87A2-030A6DBA31ED}" destId="{94E265D5-5E96-4DF3-A835-31E938740FEC}" srcOrd="0" destOrd="7" presId="urn:microsoft.com/office/officeart/2005/8/layout/vList5"/>
    <dgm:cxn modelId="{BB72EB34-74E3-4C44-941D-EAF65C0EFCFA}" srcId="{B0257F09-E1A1-41EE-9E36-ED37240B9273}" destId="{DA6FE0A7-6AEC-4315-B28B-9677B9FD9160}" srcOrd="2" destOrd="0" parTransId="{10A633EB-56B7-43EC-8036-2F997D351C71}" sibTransId="{4DA61E62-56A0-4724-9E7E-DA0AF2B329B7}"/>
    <dgm:cxn modelId="{EF433A01-48C9-4355-9909-2CB2B9B28D48}" type="presOf" srcId="{B0257F09-E1A1-41EE-9E36-ED37240B9273}" destId="{893905E1-B8D9-4541-ABE8-AC367E0B9D56}" srcOrd="0" destOrd="0" presId="urn:microsoft.com/office/officeart/2005/8/layout/vList5"/>
    <dgm:cxn modelId="{5B7004E9-CFC4-4422-92AF-5EA2E326ECB2}" type="presOf" srcId="{529DD22B-E559-41D4-B1BC-69E1553B8D85}" destId="{94E265D5-5E96-4DF3-A835-31E938740FEC}" srcOrd="0" destOrd="5" presId="urn:microsoft.com/office/officeart/2005/8/layout/vList5"/>
    <dgm:cxn modelId="{6B447FC1-1A4A-49EA-89DA-E74975FFC9D4}" srcId="{41F87CE0-9DD1-4FBD-B130-326A5071174A}" destId="{A2FCAAAE-A3C1-443C-BB21-B7516E70B324}" srcOrd="0" destOrd="0" parTransId="{F078A5BB-EB2F-4292-9C42-B68DE97A44E0}" sibTransId="{BC254E74-7C79-4513-A6AC-1511EBCBB260}"/>
    <dgm:cxn modelId="{2166C915-E2D5-4701-B58F-1FF101DDE0D4}" type="presOf" srcId="{CD499B8E-835C-42D3-9494-550CE6478BC6}" destId="{94E265D5-5E96-4DF3-A835-31E938740FEC}" srcOrd="0" destOrd="1" presId="urn:microsoft.com/office/officeart/2005/8/layout/vList5"/>
    <dgm:cxn modelId="{79F0EAEF-01C3-4991-A4FC-D3313AADD04D}" type="presOf" srcId="{DA6FE0A7-6AEC-4315-B28B-9677B9FD9160}" destId="{94E265D5-5E96-4DF3-A835-31E938740FEC}" srcOrd="0" destOrd="2" presId="urn:microsoft.com/office/officeart/2005/8/layout/vList5"/>
    <dgm:cxn modelId="{09F7B3DB-F31B-4290-A986-AB178B44277B}" type="presOf" srcId="{1F685ED0-B012-4742-B6A0-F1477615CD3B}" destId="{F7E0105B-5A74-4860-A10C-D01011236A1D}" srcOrd="0" destOrd="2" presId="urn:microsoft.com/office/officeart/2005/8/layout/vList5"/>
    <dgm:cxn modelId="{042ADAE8-217C-42C6-B2F8-93F7B643350A}" srcId="{B0257F09-E1A1-41EE-9E36-ED37240B9273}" destId="{529DD22B-E559-41D4-B1BC-69E1553B8D85}" srcOrd="5" destOrd="0" parTransId="{6CD8AA56-26AB-486A-A662-FAD28A100676}" sibTransId="{BE27C112-E024-4D43-A0E1-800CF777A7B9}"/>
    <dgm:cxn modelId="{881E785D-5A90-4C0B-8402-49DA44A64982}" srcId="{B0257F09-E1A1-41EE-9E36-ED37240B9273}" destId="{DA9993B3-2EC6-458C-AACD-CD9845EBA5A7}" srcOrd="4" destOrd="0" parTransId="{78871188-446D-4FF9-9981-3EDF5BC8BC29}" sibTransId="{F8B73F1B-C87B-45E0-B4FA-72123ECE5FD2}"/>
    <dgm:cxn modelId="{DDEF60EB-C61B-472D-AAE4-76400290BEDB}" srcId="{9E28245C-4892-4215-8471-798B60DEF35B}" destId="{B0257F09-E1A1-41EE-9E36-ED37240B9273}" srcOrd="1" destOrd="0" parTransId="{3D80666D-A83A-4D9D-AC2E-D0E39E759776}" sibTransId="{F0CFC88D-4781-4591-835F-F46EAC32A103}"/>
    <dgm:cxn modelId="{E58FE2B1-9FEE-4CB3-8E8D-A535D743BE6D}" srcId="{41F87CE0-9DD1-4FBD-B130-326A5071174A}" destId="{1F685ED0-B012-4742-B6A0-F1477615CD3B}" srcOrd="2" destOrd="0" parTransId="{E4108A9E-99AA-4806-AFAE-2D5CC2427755}" sibTransId="{CDBADADC-62A0-4B02-8AC4-748716C76A81}"/>
    <dgm:cxn modelId="{24BC2383-A335-43B7-BCF0-C66A8E18CB6B}" type="presOf" srcId="{A2FCAAAE-A3C1-443C-BB21-B7516E70B324}" destId="{F7E0105B-5A74-4860-A10C-D01011236A1D}" srcOrd="0" destOrd="0" presId="urn:microsoft.com/office/officeart/2005/8/layout/vList5"/>
    <dgm:cxn modelId="{854793BB-4A97-4ABE-928C-DF7AACDFE938}" srcId="{B0257F09-E1A1-41EE-9E36-ED37240B9273}" destId="{FC96AE0F-337D-44DB-87A2-030A6DBA31ED}" srcOrd="7" destOrd="0" parTransId="{A48BCBAC-D7EB-45E2-A46C-CD502BD68841}" sibTransId="{8A9E85CF-44E1-4A16-A503-E2FB3A72478A}"/>
    <dgm:cxn modelId="{D76E14AC-F3A4-4CD0-BB88-CC5F14B09CF9}" type="presOf" srcId="{71E52841-4FD9-40F9-83D3-17B350AE57D3}" destId="{94E265D5-5E96-4DF3-A835-31E938740FEC}" srcOrd="0" destOrd="6" presId="urn:microsoft.com/office/officeart/2005/8/layout/vList5"/>
    <dgm:cxn modelId="{92C3596A-7628-41C5-93A6-D1F85DAB11CC}" srcId="{B0257F09-E1A1-41EE-9E36-ED37240B9273}" destId="{71E52841-4FD9-40F9-83D3-17B350AE57D3}" srcOrd="6" destOrd="0" parTransId="{8606110C-7279-4717-9782-827D7BCEC9C6}" sibTransId="{171B0995-2FCA-4248-B76B-133ED063FB6C}"/>
    <dgm:cxn modelId="{86259205-FF25-49B8-8F84-E89ECE30407F}" srcId="{B0257F09-E1A1-41EE-9E36-ED37240B9273}" destId="{90561D7C-6949-45BE-95B5-43C39A1917D8}" srcOrd="3" destOrd="0" parTransId="{ADFEDF74-924C-4A0A-AC8D-0AD91D670E64}" sibTransId="{F18A5605-5B35-4455-8504-597926DF0366}"/>
    <dgm:cxn modelId="{E8C78B7B-37F1-44CE-9509-E838F7D6F5B6}" type="presOf" srcId="{41F87CE0-9DD1-4FBD-B130-326A5071174A}" destId="{EBFAAC29-E14B-46C6-B518-215351A73139}" srcOrd="0" destOrd="0" presId="urn:microsoft.com/office/officeart/2005/8/layout/vList5"/>
    <dgm:cxn modelId="{913824C5-0BE5-4584-B33D-BB0551821082}" srcId="{B0257F09-E1A1-41EE-9E36-ED37240B9273}" destId="{DAEA3606-50BC-475B-A26A-22EF3954F38B}" srcOrd="0" destOrd="0" parTransId="{4814159D-4EBC-42BD-B01A-6B85C5291484}" sibTransId="{E2460B89-8D53-4683-B8A7-CBC319DCC9BD}"/>
    <dgm:cxn modelId="{69F3383D-D6A0-47EA-A59C-4F008A4A5D91}" type="presOf" srcId="{DA9993B3-2EC6-458C-AACD-CD9845EBA5A7}" destId="{94E265D5-5E96-4DF3-A835-31E938740FEC}" srcOrd="0" destOrd="4" presId="urn:microsoft.com/office/officeart/2005/8/layout/vList5"/>
    <dgm:cxn modelId="{4A68A7A3-0A27-495A-AF9C-46348441505F}" type="presOf" srcId="{2295DC55-BB27-4A2A-BE30-A0DDCAF0B06A}" destId="{F7E0105B-5A74-4860-A10C-D01011236A1D}" srcOrd="0" destOrd="1" presId="urn:microsoft.com/office/officeart/2005/8/layout/vList5"/>
    <dgm:cxn modelId="{F4A49B94-2795-48B1-B865-B6B0FFB0554C}" srcId="{9E28245C-4892-4215-8471-798B60DEF35B}" destId="{41F87CE0-9DD1-4FBD-B130-326A5071174A}" srcOrd="0" destOrd="0" parTransId="{42D3CC1C-B075-4C4F-A8C9-4985D6A84D53}" sibTransId="{9EE8F260-FB06-4224-8953-FEB83264E9C9}"/>
    <dgm:cxn modelId="{9DBB8080-B3A0-435B-86C2-B1CBDED34068}" type="presOf" srcId="{DAEA3606-50BC-475B-A26A-22EF3954F38B}" destId="{94E265D5-5E96-4DF3-A835-31E938740FEC}" srcOrd="0" destOrd="0" presId="urn:microsoft.com/office/officeart/2005/8/layout/vList5"/>
    <dgm:cxn modelId="{8BE1F556-04C8-4550-ACCA-D9911E48F4F9}" srcId="{41F87CE0-9DD1-4FBD-B130-326A5071174A}" destId="{2295DC55-BB27-4A2A-BE30-A0DDCAF0B06A}" srcOrd="1" destOrd="0" parTransId="{3E154995-8358-42AE-8EB8-3246B3C40BBA}" sibTransId="{94CE5FFE-9F18-460A-8D89-D9AAB57B7039}"/>
    <dgm:cxn modelId="{63DD1593-7CB2-403B-AD45-4AA54FE0A657}" type="presParOf" srcId="{53DDE8D4-096B-4F4C-82A7-B70F94F8AB15}" destId="{CFDB0FF7-8D0F-44AF-A43A-5CD524A7FC87}" srcOrd="0" destOrd="0" presId="urn:microsoft.com/office/officeart/2005/8/layout/vList5"/>
    <dgm:cxn modelId="{EEABEB0A-F097-479D-A519-A752A480449B}" type="presParOf" srcId="{CFDB0FF7-8D0F-44AF-A43A-5CD524A7FC87}" destId="{EBFAAC29-E14B-46C6-B518-215351A73139}" srcOrd="0" destOrd="0" presId="urn:microsoft.com/office/officeart/2005/8/layout/vList5"/>
    <dgm:cxn modelId="{3343410A-573F-4793-896E-729C7BD2035C}" type="presParOf" srcId="{CFDB0FF7-8D0F-44AF-A43A-5CD524A7FC87}" destId="{F7E0105B-5A74-4860-A10C-D01011236A1D}" srcOrd="1" destOrd="0" presId="urn:microsoft.com/office/officeart/2005/8/layout/vList5"/>
    <dgm:cxn modelId="{115C348F-B3FF-49C8-8AB8-66781242B790}" type="presParOf" srcId="{53DDE8D4-096B-4F4C-82A7-B70F94F8AB15}" destId="{41C35121-E03F-467E-8E10-C25E5B36CA3C}" srcOrd="1" destOrd="0" presId="urn:microsoft.com/office/officeart/2005/8/layout/vList5"/>
    <dgm:cxn modelId="{BCE1214D-E7FB-49DC-BC2D-04BFF2F8CF2E}" type="presParOf" srcId="{53DDE8D4-096B-4F4C-82A7-B70F94F8AB15}" destId="{848A55A7-E0E2-4FC1-94B0-18738C1A5B96}" srcOrd="2" destOrd="0" presId="urn:microsoft.com/office/officeart/2005/8/layout/vList5"/>
    <dgm:cxn modelId="{D9A5B54B-FD46-4112-9314-6B4B4982E75D}" type="presParOf" srcId="{848A55A7-E0E2-4FC1-94B0-18738C1A5B96}" destId="{893905E1-B8D9-4541-ABE8-AC367E0B9D56}" srcOrd="0" destOrd="0" presId="urn:microsoft.com/office/officeart/2005/8/layout/vList5"/>
    <dgm:cxn modelId="{B5BECDDE-6307-4362-B50E-79C81E649CB1}" type="presParOf" srcId="{848A55A7-E0E2-4FC1-94B0-18738C1A5B96}" destId="{94E265D5-5E96-4DF3-A835-31E938740FE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F09570-11F0-4357-81EA-2CEFCAD7381D}">
      <dsp:nvSpPr>
        <dsp:cNvPr id="0" name=""/>
        <dsp:cNvSpPr/>
      </dsp:nvSpPr>
      <dsp:spPr>
        <a:xfrm>
          <a:off x="0" y="3613647"/>
          <a:ext cx="6768752" cy="79057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altLang="el-GR" sz="1500" kern="1200" dirty="0" smtClean="0"/>
            <a:t>Τεχνική Βοήθεια</a:t>
          </a:r>
        </a:p>
      </dsp:txBody>
      <dsp:txXfrm>
        <a:off x="0" y="3613647"/>
        <a:ext cx="6768752" cy="426911"/>
      </dsp:txXfrm>
    </dsp:sp>
    <dsp:sp modelId="{DF02DEE2-80DF-4981-B13A-E3F73162A065}">
      <dsp:nvSpPr>
        <dsp:cNvPr id="0" name=""/>
        <dsp:cNvSpPr/>
      </dsp:nvSpPr>
      <dsp:spPr>
        <a:xfrm>
          <a:off x="0" y="4024747"/>
          <a:ext cx="3384376" cy="363665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altLang="el-GR" sz="1500" kern="1200" dirty="0" smtClean="0"/>
            <a:t>4 Δείκτες Εκροών (Ειδικοί)</a:t>
          </a:r>
        </a:p>
      </dsp:txBody>
      <dsp:txXfrm>
        <a:off x="0" y="4024747"/>
        <a:ext cx="3384376" cy="363665"/>
      </dsp:txXfrm>
    </dsp:sp>
    <dsp:sp modelId="{044D6063-F222-4AA3-8730-E59A242B0546}">
      <dsp:nvSpPr>
        <dsp:cNvPr id="0" name=""/>
        <dsp:cNvSpPr/>
      </dsp:nvSpPr>
      <dsp:spPr>
        <a:xfrm>
          <a:off x="3384376" y="4024747"/>
          <a:ext cx="3384376" cy="363665"/>
        </a:xfrm>
        <a:prstGeom prst="rect">
          <a:avLst/>
        </a:prstGeom>
        <a:solidFill>
          <a:schemeClr val="accent5">
            <a:tint val="40000"/>
            <a:alpha val="90000"/>
            <a:hueOff val="124632"/>
            <a:satOff val="-3561"/>
            <a:lumOff val="-126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altLang="el-GR" sz="1500" kern="1200" dirty="0" smtClean="0"/>
            <a:t>6 Δείκτες Αποτελέσματος</a:t>
          </a:r>
        </a:p>
      </dsp:txBody>
      <dsp:txXfrm>
        <a:off x="3384376" y="4024747"/>
        <a:ext cx="3384376" cy="363665"/>
      </dsp:txXfrm>
    </dsp:sp>
    <dsp:sp modelId="{1DD74408-8B66-49DA-BB13-3E7C55E9C3E0}">
      <dsp:nvSpPr>
        <dsp:cNvPr id="0" name=""/>
        <dsp:cNvSpPr/>
      </dsp:nvSpPr>
      <dsp:spPr>
        <a:xfrm rot="10800000">
          <a:off x="0" y="2409597"/>
          <a:ext cx="6768752" cy="1215908"/>
        </a:xfrm>
        <a:prstGeom prst="upArrowCallout">
          <a:avLst/>
        </a:prstGeom>
        <a:solidFill>
          <a:schemeClr val="accent5">
            <a:hueOff val="166129"/>
            <a:satOff val="1078"/>
            <a:lumOff val="-1320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altLang="el-GR" sz="1500" kern="1200" smtClean="0"/>
            <a:t>Τομέας </a:t>
          </a:r>
          <a:r>
            <a:rPr lang="el-GR" altLang="el-GR" sz="1500" kern="1200" dirty="0" smtClean="0"/>
            <a:t>Περιβάλλοντος</a:t>
          </a:r>
          <a:endParaRPr lang="el-GR" sz="1500" kern="1200"/>
        </a:p>
      </dsp:txBody>
      <dsp:txXfrm rot="-10800000">
        <a:off x="0" y="2409597"/>
        <a:ext cx="6768752" cy="426783"/>
      </dsp:txXfrm>
    </dsp:sp>
    <dsp:sp modelId="{1750B8C8-E201-4FC1-B95B-714E9AD924F5}">
      <dsp:nvSpPr>
        <dsp:cNvPr id="0" name=""/>
        <dsp:cNvSpPr/>
      </dsp:nvSpPr>
      <dsp:spPr>
        <a:xfrm>
          <a:off x="0" y="2836381"/>
          <a:ext cx="3384376" cy="363556"/>
        </a:xfrm>
        <a:prstGeom prst="rect">
          <a:avLst/>
        </a:prstGeom>
        <a:solidFill>
          <a:schemeClr val="accent5">
            <a:tint val="40000"/>
            <a:alpha val="90000"/>
            <a:hueOff val="249263"/>
            <a:satOff val="-7121"/>
            <a:lumOff val="-2533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t" anchorCtr="0">
          <a:noAutofit/>
        </a:bodyPr>
        <a:lstStyle/>
        <a:p>
          <a:pPr lvl="0" algn="ctr" defTabSz="666750">
            <a:lnSpc>
              <a:spcPct val="150000"/>
            </a:lnSpc>
            <a:spcBef>
              <a:spcPct val="0"/>
            </a:spcBef>
            <a:spcAft>
              <a:spcPts val="500"/>
            </a:spcAft>
          </a:pPr>
          <a:r>
            <a:rPr lang="el-GR" altLang="el-GR" sz="1500" kern="1200" dirty="0" smtClean="0"/>
            <a:t>14 Δείκτες Εκροών</a:t>
          </a:r>
        </a:p>
        <a:p>
          <a:pPr marL="1163638" lvl="1" indent="-355600" algn="l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l-GR" altLang="el-GR" sz="1300" kern="1200" dirty="0" smtClean="0"/>
            <a:t>7 – Κοινοί (</a:t>
          </a:r>
          <a:r>
            <a:rPr lang="en-US" altLang="el-GR" sz="1300" kern="1200" dirty="0" smtClean="0"/>
            <a:t>CO)</a:t>
          </a:r>
          <a:endParaRPr lang="el-GR" altLang="el-GR" sz="1300" kern="1200" dirty="0" smtClean="0"/>
        </a:p>
        <a:p>
          <a:pPr marL="1163638" lvl="1" indent="-355600" algn="l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l-GR" altLang="el-GR" sz="1300" kern="1200" dirty="0" smtClean="0"/>
            <a:t>7 - Ειδικοί</a:t>
          </a:r>
          <a:r>
            <a:rPr lang="en-US" altLang="el-GR" sz="1300" kern="1200" dirty="0" smtClean="0"/>
            <a:t> (SO, T)</a:t>
          </a:r>
          <a:endParaRPr lang="el-GR" altLang="el-GR" sz="1300" kern="1200" dirty="0" smtClean="0"/>
        </a:p>
      </dsp:txBody>
      <dsp:txXfrm>
        <a:off x="0" y="2836381"/>
        <a:ext cx="3384376" cy="363556"/>
      </dsp:txXfrm>
    </dsp:sp>
    <dsp:sp modelId="{28D79FAF-EDF0-4ABB-B88D-6E17F94A9C77}">
      <dsp:nvSpPr>
        <dsp:cNvPr id="0" name=""/>
        <dsp:cNvSpPr/>
      </dsp:nvSpPr>
      <dsp:spPr>
        <a:xfrm>
          <a:off x="3384376" y="2836381"/>
          <a:ext cx="3384376" cy="363556"/>
        </a:xfrm>
        <a:prstGeom prst="rect">
          <a:avLst/>
        </a:prstGeom>
        <a:solidFill>
          <a:schemeClr val="accent5">
            <a:tint val="40000"/>
            <a:alpha val="90000"/>
            <a:hueOff val="373895"/>
            <a:satOff val="-10682"/>
            <a:lumOff val="-380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altLang="el-GR" sz="1500" kern="1200" dirty="0" smtClean="0"/>
            <a:t>12 Δείκτες Αποτελέσματος</a:t>
          </a:r>
        </a:p>
      </dsp:txBody>
      <dsp:txXfrm>
        <a:off x="3384376" y="2836381"/>
        <a:ext cx="3384376" cy="363556"/>
      </dsp:txXfrm>
    </dsp:sp>
    <dsp:sp modelId="{EDAD0F6D-4A56-4160-A640-5F15A4644A5E}">
      <dsp:nvSpPr>
        <dsp:cNvPr id="0" name=""/>
        <dsp:cNvSpPr/>
      </dsp:nvSpPr>
      <dsp:spPr>
        <a:xfrm rot="10800000">
          <a:off x="0" y="1205547"/>
          <a:ext cx="6768752" cy="1215908"/>
        </a:xfrm>
        <a:prstGeom prst="upArrowCallout">
          <a:avLst/>
        </a:prstGeom>
        <a:solidFill>
          <a:schemeClr val="accent5">
            <a:hueOff val="332257"/>
            <a:satOff val="2157"/>
            <a:lumOff val="-2640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altLang="el-GR" sz="1500" kern="1200" dirty="0" smtClean="0"/>
            <a:t>Τομέας Μεταφορών</a:t>
          </a:r>
          <a:endParaRPr lang="el-GR" sz="1500" kern="1200" dirty="0"/>
        </a:p>
      </dsp:txBody>
      <dsp:txXfrm rot="-10800000">
        <a:off x="0" y="1205547"/>
        <a:ext cx="6768752" cy="426783"/>
      </dsp:txXfrm>
    </dsp:sp>
    <dsp:sp modelId="{11A0546E-8D29-418D-BB85-E1A1403916A6}">
      <dsp:nvSpPr>
        <dsp:cNvPr id="0" name=""/>
        <dsp:cNvSpPr/>
      </dsp:nvSpPr>
      <dsp:spPr>
        <a:xfrm>
          <a:off x="0" y="1632331"/>
          <a:ext cx="3384376" cy="363556"/>
        </a:xfrm>
        <a:prstGeom prst="rect">
          <a:avLst/>
        </a:prstGeom>
        <a:solidFill>
          <a:schemeClr val="accent5">
            <a:tint val="40000"/>
            <a:alpha val="90000"/>
            <a:hueOff val="498526"/>
            <a:satOff val="-14243"/>
            <a:lumOff val="-5066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t" anchorCtr="0">
          <a:noAutofit/>
        </a:bodyPr>
        <a:lstStyle/>
        <a:p>
          <a:pPr lvl="0" algn="ctr" defTabSz="666750">
            <a:lnSpc>
              <a:spcPct val="150000"/>
            </a:lnSpc>
            <a:spcBef>
              <a:spcPct val="0"/>
            </a:spcBef>
            <a:spcAft>
              <a:spcPts val="500"/>
            </a:spcAft>
          </a:pPr>
          <a:r>
            <a:rPr lang="el-GR" altLang="el-GR" sz="1500" kern="1200" dirty="0" smtClean="0"/>
            <a:t>17 Δείκτες Εκροών</a:t>
          </a:r>
        </a:p>
        <a:p>
          <a:pPr marL="1163638" lvl="1" indent="-355600" algn="l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  <a:tabLst/>
          </a:pPr>
          <a:r>
            <a:rPr lang="el-GR" altLang="el-GR" sz="1300" kern="1200" dirty="0" smtClean="0"/>
            <a:t>8 – Κοινοί (</a:t>
          </a:r>
          <a:r>
            <a:rPr lang="en-US" altLang="el-GR" sz="1300" kern="1200" dirty="0" smtClean="0"/>
            <a:t>CO)</a:t>
          </a:r>
          <a:endParaRPr lang="el-GR" altLang="el-GR" sz="1300" kern="1200" dirty="0" smtClean="0"/>
        </a:p>
        <a:p>
          <a:pPr marL="1163638" lvl="1" indent="-355600" algn="l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l-GR" altLang="el-GR" sz="1300" kern="1200" dirty="0" smtClean="0"/>
            <a:t>9 - Ειδικοί</a:t>
          </a:r>
          <a:r>
            <a:rPr lang="en-US" altLang="el-GR" sz="1300" kern="1200" dirty="0" smtClean="0"/>
            <a:t> (SO, T)</a:t>
          </a:r>
          <a:endParaRPr lang="el-GR" altLang="el-GR" sz="1300" kern="1200" dirty="0" smtClean="0"/>
        </a:p>
      </dsp:txBody>
      <dsp:txXfrm>
        <a:off x="0" y="1632331"/>
        <a:ext cx="3384376" cy="363556"/>
      </dsp:txXfrm>
    </dsp:sp>
    <dsp:sp modelId="{3BD3E929-4526-48AD-B1D5-8182921FD904}">
      <dsp:nvSpPr>
        <dsp:cNvPr id="0" name=""/>
        <dsp:cNvSpPr/>
      </dsp:nvSpPr>
      <dsp:spPr>
        <a:xfrm>
          <a:off x="3384376" y="1632331"/>
          <a:ext cx="3384376" cy="363556"/>
        </a:xfrm>
        <a:prstGeom prst="rect">
          <a:avLst/>
        </a:prstGeom>
        <a:solidFill>
          <a:schemeClr val="accent5">
            <a:tint val="40000"/>
            <a:alpha val="90000"/>
            <a:hueOff val="623158"/>
            <a:satOff val="-17804"/>
            <a:lumOff val="-6333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altLang="el-GR" sz="1500" kern="1200" dirty="0" smtClean="0"/>
            <a:t>13 Δείκτες Αποτελέσματος</a:t>
          </a:r>
        </a:p>
      </dsp:txBody>
      <dsp:txXfrm>
        <a:off x="3384376" y="1632331"/>
        <a:ext cx="3384376" cy="363556"/>
      </dsp:txXfrm>
    </dsp:sp>
    <dsp:sp modelId="{794AED54-2DFB-4D2B-9AAD-D21FAAB39875}">
      <dsp:nvSpPr>
        <dsp:cNvPr id="0" name=""/>
        <dsp:cNvSpPr/>
      </dsp:nvSpPr>
      <dsp:spPr>
        <a:xfrm rot="10800000">
          <a:off x="0" y="1497"/>
          <a:ext cx="6768752" cy="1215908"/>
        </a:xfrm>
        <a:prstGeom prst="upArrowCallout">
          <a:avLst/>
        </a:prstGeom>
        <a:solidFill>
          <a:schemeClr val="accent5">
            <a:hueOff val="498386"/>
            <a:satOff val="3235"/>
            <a:lumOff val="-3960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altLang="el-GR" sz="1500" kern="1200" dirty="0" smtClean="0"/>
            <a:t>ΣΥΝΟΛΟ ΕΠ ΥΜΕΠΕΡΑΑ</a:t>
          </a:r>
        </a:p>
      </dsp:txBody>
      <dsp:txXfrm rot="-10800000">
        <a:off x="0" y="1497"/>
        <a:ext cx="6768752" cy="426783"/>
      </dsp:txXfrm>
    </dsp:sp>
    <dsp:sp modelId="{E509BE59-E021-4CE4-8FDF-5184FC9F9D21}">
      <dsp:nvSpPr>
        <dsp:cNvPr id="0" name=""/>
        <dsp:cNvSpPr/>
      </dsp:nvSpPr>
      <dsp:spPr>
        <a:xfrm>
          <a:off x="0" y="428281"/>
          <a:ext cx="3384376" cy="363556"/>
        </a:xfrm>
        <a:prstGeom prst="rect">
          <a:avLst/>
        </a:prstGeom>
        <a:solidFill>
          <a:schemeClr val="accent5">
            <a:tint val="40000"/>
            <a:alpha val="90000"/>
            <a:hueOff val="747789"/>
            <a:satOff val="-21364"/>
            <a:lumOff val="-7599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t" anchorCtr="0">
          <a:noAutofit/>
        </a:bodyPr>
        <a:lstStyle/>
        <a:p>
          <a:pPr lvl="0" algn="ctr" defTabSz="666750">
            <a:lnSpc>
              <a:spcPct val="150000"/>
            </a:lnSpc>
            <a:spcBef>
              <a:spcPct val="0"/>
            </a:spcBef>
            <a:spcAft>
              <a:spcPts val="500"/>
            </a:spcAft>
          </a:pPr>
          <a:r>
            <a:rPr lang="en-US" altLang="el-GR" sz="1500" kern="1200" dirty="0" smtClean="0"/>
            <a:t>35</a:t>
          </a:r>
          <a:r>
            <a:rPr lang="el-GR" altLang="el-GR" sz="1500" kern="1200" dirty="0" smtClean="0"/>
            <a:t> Δείκτες Εκροών</a:t>
          </a:r>
        </a:p>
        <a:p>
          <a:pPr marL="1162050" lvl="1" indent="-352425" algn="l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  <a:tabLst/>
          </a:pPr>
          <a:r>
            <a:rPr lang="en-US" altLang="el-GR" sz="1300" kern="1200" dirty="0" smtClean="0"/>
            <a:t>15</a:t>
          </a:r>
          <a:r>
            <a:rPr lang="el-GR" altLang="el-GR" sz="1300" kern="1200" dirty="0" smtClean="0"/>
            <a:t> – Κοινοί (</a:t>
          </a:r>
          <a:r>
            <a:rPr lang="en-US" altLang="el-GR" sz="1300" kern="1200" dirty="0" smtClean="0"/>
            <a:t>CO)</a:t>
          </a:r>
          <a:endParaRPr lang="el-GR" altLang="el-GR" sz="1300" kern="1200" dirty="0" smtClean="0"/>
        </a:p>
        <a:p>
          <a:pPr marL="1162050" lvl="1" indent="-352425" algn="l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altLang="el-GR" sz="1300" kern="1200" dirty="0" smtClean="0"/>
            <a:t>20</a:t>
          </a:r>
          <a:r>
            <a:rPr lang="el-GR" altLang="el-GR" sz="1300" kern="1200" dirty="0" smtClean="0"/>
            <a:t> – Ειδικοί</a:t>
          </a:r>
          <a:r>
            <a:rPr lang="en-US" altLang="el-GR" sz="1300" kern="1200" dirty="0" smtClean="0"/>
            <a:t> (SO, T)</a:t>
          </a:r>
          <a:endParaRPr lang="el-GR" altLang="el-GR" sz="1300" kern="1200" dirty="0" smtClean="0"/>
        </a:p>
      </dsp:txBody>
      <dsp:txXfrm>
        <a:off x="0" y="428281"/>
        <a:ext cx="3384376" cy="363556"/>
      </dsp:txXfrm>
    </dsp:sp>
    <dsp:sp modelId="{6B3AF1C3-C60F-484A-B175-F497BEC3870D}">
      <dsp:nvSpPr>
        <dsp:cNvPr id="0" name=""/>
        <dsp:cNvSpPr/>
      </dsp:nvSpPr>
      <dsp:spPr>
        <a:xfrm>
          <a:off x="3384376" y="428281"/>
          <a:ext cx="3384376" cy="363556"/>
        </a:xfrm>
        <a:prstGeom prst="rect">
          <a:avLst/>
        </a:prstGeom>
        <a:solidFill>
          <a:schemeClr val="accent5">
            <a:tint val="40000"/>
            <a:alpha val="90000"/>
            <a:hueOff val="872421"/>
            <a:satOff val="-24925"/>
            <a:lumOff val="-8866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altLang="el-GR" sz="1500" kern="1200" dirty="0" smtClean="0"/>
            <a:t>31 Δείκτες Αποτελέσματος</a:t>
          </a:r>
        </a:p>
      </dsp:txBody>
      <dsp:txXfrm>
        <a:off x="3384376" y="428281"/>
        <a:ext cx="3384376" cy="36355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DF86B6-F27A-41D1-9080-806B630D67A9}">
      <dsp:nvSpPr>
        <dsp:cNvPr id="0" name=""/>
        <dsp:cNvSpPr/>
      </dsp:nvSpPr>
      <dsp:spPr>
        <a:xfrm rot="5400000">
          <a:off x="-239432" y="242051"/>
          <a:ext cx="1596214" cy="1117349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altLang="el-GR" sz="1400" kern="1200" dirty="0" smtClean="0"/>
            <a:t>ΣΥΝΟΛΟ ΕΠ ΥΜΕΠΕΡΑΑ</a:t>
          </a:r>
        </a:p>
      </dsp:txBody>
      <dsp:txXfrm rot="-5400000">
        <a:off x="1" y="561294"/>
        <a:ext cx="1117349" cy="478865"/>
      </dsp:txXfrm>
    </dsp:sp>
    <dsp:sp modelId="{29412A81-C04B-488E-8F37-38D7340D0394}">
      <dsp:nvSpPr>
        <dsp:cNvPr id="0" name=""/>
        <dsp:cNvSpPr/>
      </dsp:nvSpPr>
      <dsp:spPr>
        <a:xfrm rot="5400000">
          <a:off x="2200145" y="-1080175"/>
          <a:ext cx="1037539" cy="320313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0" lvl="1" indent="0" algn="l" defTabSz="666750">
            <a:lnSpc>
              <a:spcPct val="150000"/>
            </a:lnSpc>
            <a:spcBef>
              <a:spcPct val="0"/>
            </a:spcBef>
            <a:spcAft>
              <a:spcPts val="500"/>
            </a:spcAft>
            <a:buChar char="••"/>
          </a:pPr>
          <a:r>
            <a:rPr lang="en-US" altLang="el-GR" sz="1500" kern="1200" dirty="0" smtClean="0"/>
            <a:t> </a:t>
          </a:r>
          <a:r>
            <a:rPr lang="el-GR" altLang="el-GR" sz="1500" kern="1200" dirty="0" smtClean="0"/>
            <a:t>19 Δείκτες Εκροών</a:t>
          </a:r>
        </a:p>
        <a:p>
          <a:pPr marL="542925" lvl="2" indent="-352425" algn="l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  <a:tabLst/>
          </a:pPr>
          <a:r>
            <a:rPr lang="en-US" altLang="el-GR" sz="1300" kern="1200" dirty="0" smtClean="0"/>
            <a:t>1</a:t>
          </a:r>
          <a:r>
            <a:rPr lang="el-GR" altLang="el-GR" sz="1300" kern="1200" dirty="0" smtClean="0"/>
            <a:t>0 – Κοινοί (</a:t>
          </a:r>
          <a:r>
            <a:rPr lang="en-US" altLang="el-GR" sz="1300" kern="1200" dirty="0" smtClean="0"/>
            <a:t>CO)</a:t>
          </a:r>
          <a:endParaRPr lang="el-GR" altLang="el-GR" sz="1300" kern="1200" dirty="0" smtClean="0"/>
        </a:p>
        <a:p>
          <a:pPr marL="542925" lvl="2" indent="-352425" algn="l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l-GR" altLang="el-GR" sz="1300" kern="1200" dirty="0" smtClean="0"/>
            <a:t>9 – Ειδικοί</a:t>
          </a:r>
          <a:r>
            <a:rPr lang="en-US" altLang="el-GR" sz="1300" kern="1200" dirty="0" smtClean="0"/>
            <a:t> (SO, T)</a:t>
          </a:r>
          <a:endParaRPr lang="el-GR" altLang="el-GR" sz="1300" kern="1200" dirty="0" smtClean="0"/>
        </a:p>
      </dsp:txBody>
      <dsp:txXfrm rot="-5400000">
        <a:off x="1117350" y="53268"/>
        <a:ext cx="3152482" cy="936243"/>
      </dsp:txXfrm>
    </dsp:sp>
    <dsp:sp modelId="{321E937F-2B44-4746-98C4-79146EAB979E}">
      <dsp:nvSpPr>
        <dsp:cNvPr id="0" name=""/>
        <dsp:cNvSpPr/>
      </dsp:nvSpPr>
      <dsp:spPr>
        <a:xfrm rot="5400000">
          <a:off x="-239432" y="1644186"/>
          <a:ext cx="1596214" cy="1117349"/>
        </a:xfrm>
        <a:prstGeom prst="chevron">
          <a:avLst/>
        </a:prstGeom>
        <a:solidFill>
          <a:schemeClr val="accent5">
            <a:hueOff val="249193"/>
            <a:satOff val="1617"/>
            <a:lumOff val="-19804"/>
            <a:alphaOff val="0"/>
          </a:schemeClr>
        </a:solidFill>
        <a:ln w="25400" cap="flat" cmpd="sng" algn="ctr">
          <a:solidFill>
            <a:schemeClr val="accent5">
              <a:hueOff val="249193"/>
              <a:satOff val="1617"/>
              <a:lumOff val="-1980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altLang="el-GR" sz="1400" kern="1200" dirty="0" smtClean="0"/>
            <a:t>Τομέας Μεταφορών</a:t>
          </a:r>
          <a:endParaRPr lang="el-GR" sz="1400" kern="1200" dirty="0"/>
        </a:p>
      </dsp:txBody>
      <dsp:txXfrm rot="-5400000">
        <a:off x="1" y="1963429"/>
        <a:ext cx="1117349" cy="478865"/>
      </dsp:txXfrm>
    </dsp:sp>
    <dsp:sp modelId="{E30903A8-3FB1-45B6-90EE-462CD9918A97}">
      <dsp:nvSpPr>
        <dsp:cNvPr id="0" name=""/>
        <dsp:cNvSpPr/>
      </dsp:nvSpPr>
      <dsp:spPr>
        <a:xfrm rot="5400000">
          <a:off x="2200145" y="321958"/>
          <a:ext cx="1037539" cy="320313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249193"/>
              <a:satOff val="1617"/>
              <a:lumOff val="-1980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0" algn="l" defTabSz="666750">
            <a:lnSpc>
              <a:spcPct val="150000"/>
            </a:lnSpc>
            <a:spcBef>
              <a:spcPct val="0"/>
            </a:spcBef>
            <a:spcAft>
              <a:spcPts val="500"/>
            </a:spcAft>
            <a:buChar char="••"/>
          </a:pPr>
          <a:r>
            <a:rPr lang="en-US" altLang="el-GR" sz="1500" kern="1200" dirty="0" smtClean="0"/>
            <a:t> </a:t>
          </a:r>
          <a:r>
            <a:rPr lang="el-GR" altLang="el-GR" sz="1500" kern="1200" dirty="0" smtClean="0"/>
            <a:t>10 Δείκτες Εκροών</a:t>
          </a:r>
        </a:p>
        <a:p>
          <a:pPr marL="542925" lvl="2" indent="-352425" algn="l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  <a:tabLst/>
          </a:pPr>
          <a:r>
            <a:rPr lang="el-GR" altLang="el-GR" sz="1300" kern="1200" dirty="0" smtClean="0"/>
            <a:t>5 – Κοινοί (</a:t>
          </a:r>
          <a:r>
            <a:rPr lang="en-US" altLang="el-GR" sz="1300" kern="1200" dirty="0" smtClean="0"/>
            <a:t>CO)</a:t>
          </a:r>
          <a:endParaRPr lang="el-GR" altLang="el-GR" sz="1300" kern="1200" dirty="0" smtClean="0"/>
        </a:p>
        <a:p>
          <a:pPr marL="542925" lvl="2" indent="-352425" algn="l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l-GR" altLang="el-GR" sz="1300" kern="1200" dirty="0" smtClean="0"/>
            <a:t>5 - Ειδικοί</a:t>
          </a:r>
          <a:r>
            <a:rPr lang="en-US" altLang="el-GR" sz="1300" kern="1200" dirty="0" smtClean="0"/>
            <a:t> (SO, T)</a:t>
          </a:r>
          <a:endParaRPr lang="el-GR" altLang="el-GR" sz="1300" kern="1200" dirty="0" smtClean="0"/>
        </a:p>
      </dsp:txBody>
      <dsp:txXfrm rot="-5400000">
        <a:off x="1117350" y="1455401"/>
        <a:ext cx="3152482" cy="936243"/>
      </dsp:txXfrm>
    </dsp:sp>
    <dsp:sp modelId="{5636F66C-0668-4351-AFE8-E87370CC58F9}">
      <dsp:nvSpPr>
        <dsp:cNvPr id="0" name=""/>
        <dsp:cNvSpPr/>
      </dsp:nvSpPr>
      <dsp:spPr>
        <a:xfrm rot="5400000">
          <a:off x="-239432" y="3046321"/>
          <a:ext cx="1596214" cy="1117349"/>
        </a:xfrm>
        <a:prstGeom prst="chevron">
          <a:avLst/>
        </a:prstGeom>
        <a:solidFill>
          <a:schemeClr val="accent5">
            <a:hueOff val="498386"/>
            <a:satOff val="3235"/>
            <a:lumOff val="-39608"/>
            <a:alphaOff val="0"/>
          </a:schemeClr>
        </a:solidFill>
        <a:ln w="25400" cap="flat" cmpd="sng" algn="ctr">
          <a:solidFill>
            <a:schemeClr val="accent5">
              <a:hueOff val="498386"/>
              <a:satOff val="3235"/>
              <a:lumOff val="-396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altLang="el-GR" sz="1400" kern="1200" smtClean="0"/>
            <a:t>Τομέας </a:t>
          </a:r>
          <a:r>
            <a:rPr lang="el-GR" altLang="el-GR" sz="1400" kern="1200" dirty="0" smtClean="0"/>
            <a:t>Περιβάλλοντος</a:t>
          </a:r>
          <a:endParaRPr lang="el-GR" sz="1400" kern="1200"/>
        </a:p>
      </dsp:txBody>
      <dsp:txXfrm rot="-5400000">
        <a:off x="1" y="3365564"/>
        <a:ext cx="1117349" cy="478865"/>
      </dsp:txXfrm>
    </dsp:sp>
    <dsp:sp modelId="{697FFA67-F669-4525-BC50-583C5B52C104}">
      <dsp:nvSpPr>
        <dsp:cNvPr id="0" name=""/>
        <dsp:cNvSpPr/>
      </dsp:nvSpPr>
      <dsp:spPr>
        <a:xfrm rot="5400000">
          <a:off x="2200145" y="1724093"/>
          <a:ext cx="1037539" cy="320313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498386"/>
              <a:satOff val="3235"/>
              <a:lumOff val="-396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0" algn="l" defTabSz="666750">
            <a:lnSpc>
              <a:spcPct val="150000"/>
            </a:lnSpc>
            <a:spcBef>
              <a:spcPct val="0"/>
            </a:spcBef>
            <a:spcAft>
              <a:spcPts val="500"/>
            </a:spcAft>
            <a:buChar char="••"/>
          </a:pPr>
          <a:r>
            <a:rPr lang="en-US" altLang="el-GR" sz="1500" kern="1200" dirty="0" smtClean="0"/>
            <a:t> </a:t>
          </a:r>
          <a:r>
            <a:rPr lang="el-GR" altLang="el-GR" sz="1500" kern="1200" dirty="0" smtClean="0"/>
            <a:t>9 Δείκτες Εκροών</a:t>
          </a:r>
        </a:p>
        <a:p>
          <a:pPr marL="542925" lvl="2" indent="-352425" algn="l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l-GR" altLang="el-GR" sz="1300" kern="1200" dirty="0" smtClean="0"/>
            <a:t>5 – Κοινοί (</a:t>
          </a:r>
          <a:r>
            <a:rPr lang="en-US" altLang="el-GR" sz="1300" kern="1200" dirty="0" smtClean="0"/>
            <a:t>CO)</a:t>
          </a:r>
          <a:endParaRPr lang="el-GR" altLang="el-GR" sz="1300" kern="1200" dirty="0" smtClean="0"/>
        </a:p>
        <a:p>
          <a:pPr marL="542925" lvl="2" indent="-352425" algn="l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l-GR" altLang="el-GR" sz="1300" kern="1200" dirty="0" smtClean="0"/>
            <a:t>4 - Ειδικοί</a:t>
          </a:r>
          <a:r>
            <a:rPr lang="en-US" altLang="el-GR" sz="1300" kern="1200" dirty="0" smtClean="0"/>
            <a:t> (SO, T)</a:t>
          </a:r>
          <a:endParaRPr lang="el-GR" altLang="el-GR" sz="1300" kern="1200" dirty="0" smtClean="0"/>
        </a:p>
      </dsp:txBody>
      <dsp:txXfrm rot="-5400000">
        <a:off x="1117350" y="2857536"/>
        <a:ext cx="3152482" cy="936243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E0105B-5A74-4860-A10C-D01011236A1D}">
      <dsp:nvSpPr>
        <dsp:cNvPr id="0" name=""/>
        <dsp:cNvSpPr/>
      </dsp:nvSpPr>
      <dsp:spPr>
        <a:xfrm rot="5400000">
          <a:off x="4046064" y="-2742054"/>
          <a:ext cx="1047750" cy="679776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 smtClean="0">
              <a:solidFill>
                <a:srgbClr val="FF0000"/>
              </a:solidFill>
            </a:rPr>
            <a:t>F100 </a:t>
          </a:r>
          <a:r>
            <a:rPr lang="en-US" sz="1400" b="1" kern="1200" dirty="0" smtClean="0"/>
            <a:t>- </a:t>
          </a:r>
          <a:r>
            <a:rPr lang="el-GR" sz="1300" b="1" kern="1200" dirty="0" smtClean="0"/>
            <a:t>Ποσό Πιστοποιημένων Δαπανών </a:t>
          </a:r>
          <a:r>
            <a:rPr lang="el-GR" sz="1300" b="1" kern="1200" dirty="0" smtClean="0">
              <a:solidFill>
                <a:srgbClr val="FF0000"/>
              </a:solidFill>
            </a:rPr>
            <a:t>31/12/2018</a:t>
          </a:r>
          <a:endParaRPr lang="el-GR" sz="1400" b="1" kern="1200" dirty="0">
            <a:solidFill>
              <a:srgbClr val="FF0000"/>
            </a:solidFill>
          </a:endParaRPr>
        </a:p>
        <a:p>
          <a:pPr marL="2880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200" kern="1200" dirty="0" smtClean="0"/>
            <a:t>Συμπλήρωση με βάση ενιαία προσέγγιση σε όλο το Πρόγραμμα (1,1 * Ν+3) = </a:t>
          </a:r>
          <a:r>
            <a:rPr lang="el-GR" sz="1200" b="1" kern="1200" dirty="0" smtClean="0">
              <a:solidFill>
                <a:srgbClr val="FF0000"/>
              </a:solidFill>
            </a:rPr>
            <a:t>69,75 Μ€</a:t>
          </a:r>
          <a:r>
            <a:rPr lang="el-GR" sz="1200" kern="1200" dirty="0" smtClean="0">
              <a:solidFill>
                <a:srgbClr val="FF0000"/>
              </a:solidFill>
            </a:rPr>
            <a:t> </a:t>
          </a:r>
          <a:endParaRPr lang="el-GR" sz="1200" kern="1200" dirty="0">
            <a:solidFill>
              <a:srgbClr val="FF0000"/>
            </a:solidFill>
          </a:endParaRPr>
        </a:p>
        <a:p>
          <a:pPr marL="2880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200" b="1" kern="1200" dirty="0" smtClean="0">
              <a:solidFill>
                <a:schemeClr val="tx1"/>
              </a:solidFill>
            </a:rPr>
            <a:t>							Επίτευξη:</a:t>
          </a:r>
          <a:r>
            <a:rPr lang="el-GR" sz="1200" kern="1200" dirty="0" smtClean="0">
              <a:solidFill>
                <a:srgbClr val="FF0000"/>
              </a:solidFill>
            </a:rPr>
            <a:t> </a:t>
          </a:r>
          <a:r>
            <a:rPr lang="el-GR" sz="1200" b="1" kern="1200" dirty="0" smtClean="0">
              <a:solidFill>
                <a:srgbClr val="FF0000"/>
              </a:solidFill>
            </a:rPr>
            <a:t>104,38% </a:t>
          </a:r>
          <a:r>
            <a:rPr lang="el-GR" sz="1200" b="0" kern="1200" dirty="0" smtClean="0">
              <a:solidFill>
                <a:schemeClr val="tx1"/>
              </a:solidFill>
            </a:rPr>
            <a:t>(72,8 Μ€)</a:t>
          </a:r>
          <a:endParaRPr lang="el-GR" sz="1200" b="0" kern="1200" dirty="0">
            <a:solidFill>
              <a:schemeClr val="tx1"/>
            </a:solidFill>
          </a:endParaRPr>
        </a:p>
      </dsp:txBody>
      <dsp:txXfrm rot="-5400000">
        <a:off x="1171057" y="184100"/>
        <a:ext cx="6746618" cy="945456"/>
      </dsp:txXfrm>
    </dsp:sp>
    <dsp:sp modelId="{EBFAAC29-E14B-46C6-B518-215351A73139}">
      <dsp:nvSpPr>
        <dsp:cNvPr id="0" name=""/>
        <dsp:cNvSpPr/>
      </dsp:nvSpPr>
      <dsp:spPr>
        <a:xfrm>
          <a:off x="0" y="1984"/>
          <a:ext cx="1170813" cy="13096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 smtClean="0"/>
            <a:t>Οικονομικός Δείκτης </a:t>
          </a:r>
          <a:endParaRPr lang="el-GR" sz="1400" kern="1200" dirty="0"/>
        </a:p>
      </dsp:txBody>
      <dsp:txXfrm>
        <a:off x="57154" y="59138"/>
        <a:ext cx="1056505" cy="1195379"/>
      </dsp:txXfrm>
    </dsp:sp>
    <dsp:sp modelId="{94E265D5-5E96-4DF3-A835-31E938740FEC}">
      <dsp:nvSpPr>
        <dsp:cNvPr id="0" name=""/>
        <dsp:cNvSpPr/>
      </dsp:nvSpPr>
      <dsp:spPr>
        <a:xfrm rot="5400000">
          <a:off x="4046064" y="-1366882"/>
          <a:ext cx="1047750" cy="679776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400" b="1" kern="1200" dirty="0" smtClean="0"/>
            <a:t>T4401: </a:t>
          </a:r>
          <a:r>
            <a:rPr lang="el-GR" sz="1300" b="1" kern="1200" dirty="0" smtClean="0"/>
            <a:t>Συνολικό μήκος εκσυγχρονισμού σιδηροδρομικών γραμμών ΔΕΔ-Μ με συστήματα (σηματοδότησης, </a:t>
          </a:r>
          <a:r>
            <a:rPr lang="el-GR" sz="1300" b="1" kern="1200" dirty="0" err="1" smtClean="0"/>
            <a:t>τηλεδιοίκησης</a:t>
          </a:r>
          <a:r>
            <a:rPr lang="el-GR" sz="1300" b="1" kern="1200" dirty="0" smtClean="0"/>
            <a:t>, τηλεπικοινωνιών)</a:t>
          </a:r>
          <a:endParaRPr lang="el-GR" sz="1300" b="1" kern="1200" dirty="0"/>
        </a:p>
        <a:p>
          <a:pPr marL="2880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200" b="0" kern="1200" dirty="0" smtClean="0"/>
            <a:t>Έργα εγκατάστασης συστημάτων ηλεκτροκίνησης, σηματοδότησης, </a:t>
          </a:r>
          <a:r>
            <a:rPr lang="el-GR" sz="1200" b="0" kern="1200" dirty="0" err="1" smtClean="0"/>
            <a:t>τηλεδιοίκησης</a:t>
          </a:r>
          <a:r>
            <a:rPr lang="el-GR" sz="1200" b="0" kern="1200" dirty="0" smtClean="0"/>
            <a:t> &amp; τηλεπικοινωνιών</a:t>
          </a:r>
          <a:endParaRPr lang="el-GR" sz="1200" b="0" kern="1200" dirty="0"/>
        </a:p>
        <a:p>
          <a:pPr marL="2880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200" b="0" kern="1200" dirty="0" smtClean="0"/>
            <a:t>Τιμή στόχος 2023: 612 </a:t>
          </a:r>
          <a:r>
            <a:rPr lang="el-GR" sz="1200" b="0" kern="1200" dirty="0" err="1" smtClean="0"/>
            <a:t>χλμ</a:t>
          </a:r>
          <a:endParaRPr lang="el-GR" sz="1200" b="0" kern="1200" dirty="0"/>
        </a:p>
      </dsp:txBody>
      <dsp:txXfrm rot="-5400000">
        <a:off x="1171057" y="1559272"/>
        <a:ext cx="6746618" cy="945456"/>
      </dsp:txXfrm>
    </dsp:sp>
    <dsp:sp modelId="{893905E1-B8D9-4541-ABE8-AC367E0B9D56}">
      <dsp:nvSpPr>
        <dsp:cNvPr id="0" name=""/>
        <dsp:cNvSpPr/>
      </dsp:nvSpPr>
      <dsp:spPr>
        <a:xfrm>
          <a:off x="0" y="1377156"/>
          <a:ext cx="1170813" cy="13096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 smtClean="0"/>
            <a:t>Δείκτης Εκροής</a:t>
          </a:r>
          <a:endParaRPr lang="el-GR" sz="1400" kern="1200" dirty="0"/>
        </a:p>
      </dsp:txBody>
      <dsp:txXfrm>
        <a:off x="57154" y="1434310"/>
        <a:ext cx="1056505" cy="1195379"/>
      </dsp:txXfrm>
    </dsp:sp>
    <dsp:sp modelId="{6679D996-1D36-4D36-9B12-BCDECD29C0FD}">
      <dsp:nvSpPr>
        <dsp:cNvPr id="0" name=""/>
        <dsp:cNvSpPr/>
      </dsp:nvSpPr>
      <dsp:spPr>
        <a:xfrm rot="5400000">
          <a:off x="4046064" y="8289"/>
          <a:ext cx="1047750" cy="679776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400" b="1" i="0" u="none" kern="1200" dirty="0" smtClean="0">
              <a:solidFill>
                <a:srgbClr val="FF0000"/>
              </a:solidFill>
            </a:rPr>
            <a:t>K390</a:t>
          </a:r>
          <a:r>
            <a:rPr lang="el-GR" sz="1400" b="1" i="0" u="none" kern="1200" dirty="0" smtClean="0"/>
            <a:t>: </a:t>
          </a:r>
          <a:r>
            <a:rPr lang="el-GR" sz="1300" b="1" i="0" u="none" kern="1200" dirty="0" smtClean="0"/>
            <a:t>Συμβάσεις που έχουν υπογραφεί για την υλοποίηση των σιδηροδρομικών συστημάτων</a:t>
          </a:r>
          <a:endParaRPr lang="el-GR" sz="1300" b="1" kern="1200" dirty="0"/>
        </a:p>
        <a:p>
          <a:pPr marL="2880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200" b="0" kern="1200" dirty="0" smtClean="0">
              <a:solidFill>
                <a:schemeClr val="tx1"/>
              </a:solidFill>
            </a:rPr>
            <a:t>Ορόσημο 2018</a:t>
          </a:r>
          <a:r>
            <a:rPr lang="el-GR" sz="1200" b="0" kern="1200" dirty="0" smtClean="0"/>
            <a:t>: </a:t>
          </a:r>
          <a:r>
            <a:rPr lang="el-GR" sz="1200" b="1" kern="1200" dirty="0" smtClean="0">
              <a:solidFill>
                <a:srgbClr val="FF0000"/>
              </a:solidFill>
            </a:rPr>
            <a:t>5 συμβάσεις </a:t>
          </a:r>
          <a:endParaRPr lang="el-GR" sz="1200" b="1" kern="1200" dirty="0">
            <a:solidFill>
              <a:schemeClr val="tx1"/>
            </a:solidFill>
          </a:endParaRPr>
        </a:p>
        <a:p>
          <a:pPr marL="2880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200" b="1" i="0" kern="1200" dirty="0" smtClean="0">
              <a:solidFill>
                <a:schemeClr val="tx1"/>
              </a:solidFill>
            </a:rPr>
            <a:t>							Επίτευξη:  </a:t>
          </a:r>
          <a:r>
            <a:rPr lang="el-GR" sz="1200" b="1" kern="1200" dirty="0" smtClean="0">
              <a:solidFill>
                <a:srgbClr val="FF0000"/>
              </a:solidFill>
            </a:rPr>
            <a:t>80%</a:t>
          </a:r>
          <a:r>
            <a:rPr lang="el-GR" sz="1200" b="1" kern="1200" dirty="0" smtClean="0">
              <a:solidFill>
                <a:schemeClr val="tx1"/>
              </a:solidFill>
            </a:rPr>
            <a:t> </a:t>
          </a:r>
          <a:r>
            <a:rPr lang="el-GR" sz="1200" b="0" kern="1200" dirty="0" smtClean="0">
              <a:solidFill>
                <a:schemeClr val="tx1"/>
              </a:solidFill>
            </a:rPr>
            <a:t>(4 συμβάσεις)</a:t>
          </a:r>
          <a:endParaRPr lang="el-GR" sz="1200" b="0" kern="1200" dirty="0">
            <a:solidFill>
              <a:schemeClr val="tx1"/>
            </a:solidFill>
          </a:endParaRPr>
        </a:p>
      </dsp:txBody>
      <dsp:txXfrm rot="-5400000">
        <a:off x="1171057" y="2934444"/>
        <a:ext cx="6746618" cy="945456"/>
      </dsp:txXfrm>
    </dsp:sp>
    <dsp:sp modelId="{9A7E2D40-B884-464B-B5A9-69BE4B70B31D}">
      <dsp:nvSpPr>
        <dsp:cNvPr id="0" name=""/>
        <dsp:cNvSpPr/>
      </dsp:nvSpPr>
      <dsp:spPr>
        <a:xfrm>
          <a:off x="0" y="2752328"/>
          <a:ext cx="1170813" cy="13096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 smtClean="0"/>
            <a:t>Βασικό Στάδιο Υλοποίησης</a:t>
          </a:r>
          <a:endParaRPr lang="el-GR" sz="1400" kern="1200" dirty="0"/>
        </a:p>
      </dsp:txBody>
      <dsp:txXfrm>
        <a:off x="57154" y="2809482"/>
        <a:ext cx="1056505" cy="119537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548" cy="466231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970218" y="0"/>
            <a:ext cx="3038547" cy="466231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9FEEE009-2851-48FC-B260-550BF385D6BF}" type="datetimeFigureOut">
              <a:rPr lang="el-GR" smtClean="0"/>
              <a:pPr/>
              <a:t>12/6/2019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1" y="8830170"/>
            <a:ext cx="3038548" cy="466231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970218" y="8830170"/>
            <a:ext cx="3038547" cy="466231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95AF3F30-8891-4105-BC44-0860CF1BC22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914880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7840" cy="464820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807BC752-42C7-4FC0-B8D1-E9460E483939}" type="datetimeFigureOut">
              <a:rPr lang="el-GR" smtClean="0"/>
              <a:pPr/>
              <a:t>12/6/2019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DF2CE248-D374-4349-B3F3-D4CD70D7628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02939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2CE248-D374-4349-B3F3-D4CD70D76287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868762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2CE248-D374-4349-B3F3-D4CD70D76287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563709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2CE248-D374-4349-B3F3-D4CD70D76287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66375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Εικόνα 7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259564"/>
            <a:ext cx="4004455" cy="4915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0E6C7-707F-4749-9B30-6545C3578E87}" type="datetime1">
              <a:rPr lang="el-GR" smtClean="0"/>
              <a:pPr/>
              <a:t>12/6/2019</a:t>
            </a:fld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ACFAB-555E-4AA8-A529-1D5C21732208}" type="slidenum">
              <a:rPr lang="el-GR" smtClean="0"/>
              <a:pPr/>
              <a:t>‹#›</a:t>
            </a:fld>
            <a:endParaRPr lang="el-GR"/>
          </a:p>
        </p:txBody>
      </p:sp>
      <p:pic>
        <p:nvPicPr>
          <p:cNvPr id="7" name="Picture 9"/>
          <p:cNvPicPr>
            <a:picLocks noChangeAspect="1"/>
          </p:cNvPicPr>
          <p:nvPr userDrawn="1"/>
        </p:nvPicPr>
        <p:blipFill>
          <a:blip r:embed="rId3" cstate="print"/>
          <a:srcRect l="8445" t="50061" r="2953"/>
          <a:stretch>
            <a:fillRect/>
          </a:stretch>
        </p:blipFill>
        <p:spPr bwMode="auto">
          <a:xfrm>
            <a:off x="0" y="0"/>
            <a:ext cx="914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8">
            <a:extLst/>
          </p:cNvPr>
          <p:cNvSpPr txBox="1">
            <a:spLocks noChangeArrowheads="1"/>
          </p:cNvSpPr>
          <p:nvPr userDrawn="1"/>
        </p:nvSpPr>
        <p:spPr bwMode="auto">
          <a:xfrm>
            <a:off x="-71438" y="-73025"/>
            <a:ext cx="8542338" cy="461963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el-GR" altLang="el-GR" sz="2400" b="1" dirty="0">
                <a:solidFill>
                  <a:schemeClr val="bg1"/>
                </a:solidFill>
              </a:rPr>
              <a:t>ΕΙΔΙΚΗ ΓΡΑΜΜΑΤΕΙΑ ΔΙΑΧΕΙΡΙΣΗΣ ΤΟΜΕΑΚΩΝ ΕΠ ΤΟΥ ΕΤΠΑ &amp; ΤΣ </a:t>
            </a:r>
          </a:p>
        </p:txBody>
      </p:sp>
      <p:sp>
        <p:nvSpPr>
          <p:cNvPr id="11" name="TextBox 19">
            <a:extLst/>
          </p:cNvPr>
          <p:cNvSpPr txBox="1">
            <a:spLocks noChangeArrowheads="1"/>
          </p:cNvSpPr>
          <p:nvPr userDrawn="1"/>
        </p:nvSpPr>
        <p:spPr bwMode="auto">
          <a:xfrm>
            <a:off x="-76200" y="271463"/>
            <a:ext cx="9034463" cy="338137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el-GR" altLang="el-GR" sz="1600" b="1" dirty="0">
                <a:solidFill>
                  <a:schemeClr val="bg1"/>
                </a:solidFill>
              </a:rPr>
              <a:t>ΕΙΔΙΚΗ ΥΠΗΡΕΣΙΑ ΔΙΑΧΕΙΡΙΣΗΣ Ε.Π. «ΥΠΟΔΟΜΕΣ ΜΕΤΑΦΟΡΩΝ, ΠΕΡΙΒΑΛΛΟΝ &amp; ΑΕΙΦΟΡΟΣ ΑΝΑΠΤΥΞΗ»</a:t>
            </a:r>
          </a:p>
        </p:txBody>
      </p:sp>
      <p:sp>
        <p:nvSpPr>
          <p:cNvPr id="12" name="TextBox 19">
            <a:extLst/>
          </p:cNvPr>
          <p:cNvSpPr txBox="1">
            <a:spLocks noChangeArrowheads="1"/>
          </p:cNvSpPr>
          <p:nvPr userDrawn="1"/>
        </p:nvSpPr>
        <p:spPr bwMode="auto">
          <a:xfrm>
            <a:off x="1438275" y="533400"/>
            <a:ext cx="4216400" cy="55403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3" indent="0" algn="ctr">
              <a:spcBef>
                <a:spcPts val="400"/>
              </a:spcBef>
              <a:defRPr/>
            </a:pPr>
            <a:r>
              <a:rPr lang="el-GR" altLang="el-GR" sz="1600" b="1" dirty="0" smtClean="0">
                <a:solidFill>
                  <a:srgbClr val="FFFF99"/>
                </a:solidFill>
              </a:rPr>
              <a:t>5</a:t>
            </a:r>
            <a:r>
              <a:rPr lang="el-GR" altLang="el-GR" sz="1600" b="1" baseline="30000" dirty="0" smtClean="0">
                <a:solidFill>
                  <a:srgbClr val="FFFF99"/>
                </a:solidFill>
              </a:rPr>
              <a:t>η</a:t>
            </a:r>
            <a:r>
              <a:rPr lang="el-GR" altLang="el-GR" sz="1600" b="1" dirty="0" smtClean="0">
                <a:solidFill>
                  <a:srgbClr val="FFFF99"/>
                </a:solidFill>
              </a:rPr>
              <a:t> ΣΥΝΕΔΡΙΑΣΗ ΕΠΙΤΡΟΠΗΣ ΠΑΡΑΚΟΛΟΥΘΗΣΗΣ</a:t>
            </a:r>
          </a:p>
          <a:p>
            <a:pPr marL="0" lvl="3" indent="0" algn="ctr">
              <a:spcBef>
                <a:spcPts val="0"/>
              </a:spcBef>
              <a:defRPr/>
            </a:pPr>
            <a:r>
              <a:rPr lang="el-GR" altLang="el-GR" sz="1400" b="1" dirty="0" smtClean="0">
                <a:solidFill>
                  <a:srgbClr val="FFFF99"/>
                </a:solidFill>
              </a:rPr>
              <a:t>Αθήνα </a:t>
            </a:r>
            <a:r>
              <a:rPr lang="en-US" altLang="el-GR" sz="1400" b="1" dirty="0" smtClean="0">
                <a:solidFill>
                  <a:srgbClr val="FFFF99"/>
                </a:solidFill>
              </a:rPr>
              <a:t>12</a:t>
            </a:r>
            <a:r>
              <a:rPr lang="el-GR" altLang="el-GR" sz="1400" b="1" dirty="0" smtClean="0">
                <a:solidFill>
                  <a:srgbClr val="FFFF99"/>
                </a:solidFill>
              </a:rPr>
              <a:t> Ιουνίου 2019</a:t>
            </a:r>
            <a:endParaRPr lang="en-US" sz="1400" b="1" cap="small" dirty="0" smtClean="0">
              <a:solidFill>
                <a:srgbClr val="FF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312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42392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3EDFE-8F55-4B6C-963B-50DDC0EA4104}" type="datetime1">
              <a:rPr lang="el-GR" altLang="el-GR"/>
              <a:pPr>
                <a:defRPr/>
              </a:pPr>
              <a:t>12/6/2019</a:t>
            </a:fld>
            <a:endParaRPr lang="en-US" altLang="el-G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75856" y="5733256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C26ED-C6D2-497B-AA1C-24954B60A5C7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2392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36DC96-FEF9-4AF2-9F7B-F0A226C3C4F3}" type="datetime1">
              <a:rPr lang="el-GR" altLang="el-GR"/>
              <a:pPr>
                <a:defRPr/>
              </a:pPr>
              <a:t>12/6/2019</a:t>
            </a:fld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75856" y="5733256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5FC06-EFEB-41C1-9113-358CB1B71356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544409" y="1073153"/>
            <a:ext cx="1970943" cy="5103813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28651" y="1073153"/>
            <a:ext cx="5775080" cy="5103813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2392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4B5F84-BFE5-4A6F-87D7-98827422B340}" type="datetime1">
              <a:rPr lang="el-GR" altLang="el-GR"/>
              <a:pPr>
                <a:defRPr/>
              </a:pPr>
              <a:t>12/6/2019</a:t>
            </a:fld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75856" y="5733256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833DE-5FC8-44C9-B2CD-C9E2EC2C8AEE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2392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625C2F-ED03-4F04-8962-6DEC8FA9F017}" type="datetime1">
              <a:rPr lang="el-GR" altLang="el-GR"/>
              <a:pPr>
                <a:defRPr/>
              </a:pPr>
              <a:t>12/6/2019</a:t>
            </a:fld>
            <a:endParaRPr lang="en-US" alt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75856" y="5733256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A03EA-4780-49DD-B7EF-19DD95006A06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2392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8C3CDF-DFA2-4702-8BF3-E51ABF2F4EBE}" type="datetime1">
              <a:rPr lang="el-GR" altLang="el-GR"/>
              <a:pPr>
                <a:defRPr/>
              </a:pPr>
              <a:t>12/6/2019</a:t>
            </a:fld>
            <a:endParaRPr lang="en-US" alt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75856" y="5733256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7581F-132C-4987-8E9F-6738D7CB4A3C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435" y="4406903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2392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65F71-A209-4B76-BE01-3E3934BBEDD9}" type="datetime1">
              <a:rPr lang="el-GR" altLang="el-GR"/>
              <a:pPr>
                <a:defRPr/>
              </a:pPr>
              <a:t>12/6/2019</a:t>
            </a:fld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75856" y="5733256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EE7FE-12C7-4BCE-A227-2D358F730FA8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28651" y="2578103"/>
            <a:ext cx="3873011" cy="359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2340" y="2578103"/>
            <a:ext cx="3873012" cy="359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42392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2864B-5D9A-45C7-8905-4B967443E0C1}" type="datetime1">
              <a:rPr lang="el-GR" altLang="el-GR"/>
              <a:pPr>
                <a:defRPr/>
              </a:pPr>
              <a:t>12/6/2019</a:t>
            </a:fld>
            <a:endParaRPr lang="en-US" altLang="el-G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75856" y="5733256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169A6-6EE0-476B-9212-4B53AA031352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271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271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42392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E2E8B-36E6-4938-8335-BA5D9FF1566F}" type="datetime1">
              <a:rPr lang="el-GR" altLang="el-GR"/>
              <a:pPr>
                <a:defRPr/>
              </a:pPr>
              <a:t>12/6/2019</a:t>
            </a:fld>
            <a:endParaRPr lang="en-US" altLang="el-G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75856" y="5733256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55EA8-4C69-40BA-A2FF-68263157477B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42392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93833-E05C-47B7-86CB-21B7C9A9DD68}" type="datetime1">
              <a:rPr lang="el-GR" altLang="el-GR"/>
              <a:pPr>
                <a:defRPr/>
              </a:pPr>
              <a:t>12/6/2019</a:t>
            </a:fld>
            <a:endParaRPr lang="en-US" alt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75856" y="5733256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26E67-597D-4664-91A5-F4B9D51ABC67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42392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A0091-0ECA-45B7-ABD0-B3E4AFE6671C}" type="datetime1">
              <a:rPr lang="el-GR" altLang="el-GR"/>
              <a:pPr>
                <a:defRPr/>
              </a:pPr>
              <a:t>12/6/2019</a:t>
            </a:fld>
            <a:endParaRPr lang="en-US" altLang="el-G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75856" y="5733256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79C16-B080-489C-B542-0FF700C5632E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538" y="273053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1" y="1435103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42392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0B277-DFAA-4FBA-9D3F-CF522A9F05F7}" type="datetime1">
              <a:rPr lang="el-GR" altLang="el-GR"/>
              <a:pPr>
                <a:defRPr/>
              </a:pPr>
              <a:t>12/6/2019</a:t>
            </a:fld>
            <a:endParaRPr lang="en-US" altLang="el-G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75856" y="5733256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5F5A9-8B61-4E54-B7FE-E2AB30A38CE9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2578100"/>
            <a:ext cx="7886700" cy="359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n-US" altLang="en-US" smtClean="0"/>
              <a:t>Δεύτερου επιπέδου</a:t>
            </a:r>
          </a:p>
          <a:p>
            <a:pPr lvl="2"/>
            <a:r>
              <a:rPr lang="en-US" altLang="en-US" smtClean="0"/>
              <a:t>Τρίτου επιπέδου</a:t>
            </a:r>
          </a:p>
          <a:p>
            <a:pPr lvl="3"/>
            <a:r>
              <a:rPr lang="en-US" altLang="en-US" smtClean="0"/>
              <a:t>Τέταρτου επιπέδου</a:t>
            </a:r>
          </a:p>
          <a:p>
            <a:pPr lvl="4"/>
            <a:r>
              <a:rPr lang="en-US" altLang="en-US" smtClean="0"/>
              <a:t>Πέμπτου επιπέδου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5514" y="6525376"/>
            <a:ext cx="630982" cy="288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E5EBF466-2E99-4279-B6F5-CCD644E9B825}" type="slidenum">
              <a:rPr lang="en-US" altLang="el-GR"/>
              <a:pPr>
                <a:defRPr/>
              </a:pPr>
              <a:t>‹#›</a:t>
            </a:fld>
            <a:endParaRPr lang="en-US" altLang="el-GR" dirty="0"/>
          </a:p>
        </p:txBody>
      </p:sp>
      <p:sp>
        <p:nvSpPr>
          <p:cNvPr id="9" name="TextBox 8"/>
          <p:cNvSpPr txBox="1">
            <a:spLocks noChangeArrowheads="1"/>
          </p:cNvSpPr>
          <p:nvPr userDrawn="1"/>
        </p:nvSpPr>
        <p:spPr bwMode="auto">
          <a:xfrm>
            <a:off x="-84138" y="-60325"/>
            <a:ext cx="85423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l-GR" altLang="el-GR" sz="2400" b="1" dirty="0" smtClean="0">
                <a:solidFill>
                  <a:schemeClr val="bg1"/>
                </a:solidFill>
              </a:rPr>
              <a:t>ΕΙΔΙΚΗ ΓΡΑΜΜΑΤΕΙΑ ΔΙΑΧΕΙΡΙΣΗΣ ΤΟΜΕΑΚΩΝ ΕΠ ΤΟΥ ΕΤΠΑ &amp; ΤΣ </a:t>
            </a:r>
          </a:p>
        </p:txBody>
      </p:sp>
      <p:sp>
        <p:nvSpPr>
          <p:cNvPr id="10" name="TextBox 9"/>
          <p:cNvSpPr txBox="1">
            <a:spLocks noChangeArrowheads="1"/>
          </p:cNvSpPr>
          <p:nvPr userDrawn="1"/>
        </p:nvSpPr>
        <p:spPr bwMode="auto">
          <a:xfrm>
            <a:off x="-60325" y="396875"/>
            <a:ext cx="79422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l-GR" altLang="el-GR" sz="1400" b="1" dirty="0" smtClean="0">
                <a:solidFill>
                  <a:schemeClr val="bg1"/>
                </a:solidFill>
              </a:rPr>
              <a:t>ΕΙΔΙΚΗ ΥΠΗΡΕΣΙΑ ΔΙΑΧΕΙΡΙΣΗΣ Ε.Π. «ΥΠΟΔΟΜΕΣ ΜΕΤΑΦΟΡΩΝ, ΠΕΡΙΒΑΛΛΟΝ &amp; ΑΕΙΦΟΡΟΣ ΑΝΑΠΤΥΞΗ»</a:t>
            </a:r>
          </a:p>
        </p:txBody>
      </p:sp>
      <p:sp>
        <p:nvSpPr>
          <p:cNvPr id="12" name="TextBox 11"/>
          <p:cNvSpPr txBox="1">
            <a:spLocks noChangeArrowheads="1"/>
          </p:cNvSpPr>
          <p:nvPr userDrawn="1"/>
        </p:nvSpPr>
        <p:spPr bwMode="auto">
          <a:xfrm>
            <a:off x="-71438" y="-73025"/>
            <a:ext cx="85423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l-GR" altLang="el-GR" sz="2400" b="1" dirty="0" smtClean="0">
                <a:solidFill>
                  <a:schemeClr val="bg1"/>
                </a:solidFill>
              </a:rPr>
              <a:t>ΕΙΔΙΚΗ ΓΡΑΜΜΑΤΕΙΑ ΔΙΑΧΕΙΡΙΣΗΣ ΤΟΜΕΑΚΩΝ ΕΠ ΤΟΥ ΕΤΠΑ &amp; ΤΣ </a:t>
            </a:r>
          </a:p>
        </p:txBody>
      </p:sp>
      <p:sp>
        <p:nvSpPr>
          <p:cNvPr id="13" name="TextBox 12"/>
          <p:cNvSpPr txBox="1">
            <a:spLocks noChangeArrowheads="1"/>
          </p:cNvSpPr>
          <p:nvPr userDrawn="1"/>
        </p:nvSpPr>
        <p:spPr bwMode="auto">
          <a:xfrm>
            <a:off x="-47625" y="384175"/>
            <a:ext cx="79422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l-GR" altLang="el-GR" sz="1400" b="1" dirty="0" smtClean="0">
                <a:solidFill>
                  <a:schemeClr val="bg1"/>
                </a:solidFill>
              </a:rPr>
              <a:t>ΕΙΔΙΚΗ ΥΠΗΡΕΣΙΑ ΔΙΑΧΕΙΡΙΣΗΣ Ε.Π. «ΥΠΟΔΟΜΕΣ ΜΕΤΑΦΟΡΩΝ, ΠΕΡΙΒΑΛΛΟΝ &amp; ΑΕΙΦΟΡΟΣ ΑΝΑΠΤΥΞΗ»</a:t>
            </a:r>
          </a:p>
        </p:txBody>
      </p:sp>
      <p:pic>
        <p:nvPicPr>
          <p:cNvPr id="1036" name="Picture 9"/>
          <p:cNvPicPr>
            <a:picLocks noChangeAspect="1"/>
          </p:cNvPicPr>
          <p:nvPr userDrawn="1"/>
        </p:nvPicPr>
        <p:blipFill>
          <a:blip r:embed="rId14" cstate="print"/>
          <a:srcRect l="8445" t="50062" r="2953"/>
          <a:stretch>
            <a:fillRect/>
          </a:stretch>
        </p:blipFill>
        <p:spPr bwMode="auto">
          <a:xfrm>
            <a:off x="0" y="0"/>
            <a:ext cx="914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1073150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err="1" smtClean="0"/>
              <a:t>Κάντε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κλικ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για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επεξεργασία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του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τίτλου</a:t>
            </a:r>
            <a:endParaRPr lang="en-US" altLang="en-US" dirty="0" smtClean="0"/>
          </a:p>
        </p:txBody>
      </p:sp>
      <p:pic>
        <p:nvPicPr>
          <p:cNvPr id="19" name="18 - Εικόνα" descr="odika.jpg"/>
          <p:cNvPicPr>
            <a:picLocks noChangeAspect="1"/>
          </p:cNvPicPr>
          <p:nvPr userDrawn="1"/>
        </p:nvPicPr>
        <p:blipFill>
          <a:blip r:embed="rId15" cstate="print">
            <a:lum bright="10000" contrast="-10000"/>
          </a:blip>
          <a:stretch>
            <a:fillRect/>
          </a:stretch>
        </p:blipFill>
        <p:spPr>
          <a:xfrm>
            <a:off x="1" y="5661248"/>
            <a:ext cx="1056334" cy="1196752"/>
          </a:xfrm>
          <a:prstGeom prst="rect">
            <a:avLst/>
          </a:prstGeom>
        </p:spPr>
      </p:pic>
      <p:cxnSp>
        <p:nvCxnSpPr>
          <p:cNvPr id="15" name="19 - Ευθεία γραμμή σύνδεσης"/>
          <p:cNvCxnSpPr/>
          <p:nvPr userDrawn="1"/>
        </p:nvCxnSpPr>
        <p:spPr>
          <a:xfrm>
            <a:off x="1043608" y="6165304"/>
            <a:ext cx="80283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4"/>
          <p:cNvSpPr>
            <a:spLocks noChangeArrowheads="1"/>
          </p:cNvSpPr>
          <p:nvPr userDrawn="1"/>
        </p:nvSpPr>
        <p:spPr bwMode="auto">
          <a:xfrm>
            <a:off x="1835696" y="6441180"/>
            <a:ext cx="511256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endParaRPr lang="el-GR" altLang="el-GR" sz="1000" dirty="0" smtClean="0">
              <a:solidFill>
                <a:srgbClr val="002060"/>
              </a:solidFill>
            </a:endParaRPr>
          </a:p>
          <a:p>
            <a:pPr algn="ctr">
              <a:defRPr/>
            </a:pPr>
            <a:r>
              <a:rPr lang="el-GR" altLang="el-GR" sz="1000" dirty="0" smtClean="0">
                <a:solidFill>
                  <a:srgbClr val="002060"/>
                </a:solidFill>
              </a:rPr>
              <a:t>                          </a:t>
            </a:r>
            <a:r>
              <a:rPr lang="en-US" altLang="el-GR" sz="800" dirty="0" err="1" smtClean="0">
                <a:solidFill>
                  <a:srgbClr val="002060"/>
                </a:solidFill>
              </a:rPr>
              <a:t>Με</a:t>
            </a:r>
            <a:r>
              <a:rPr lang="en-US" altLang="el-GR" sz="800" dirty="0" smtClean="0">
                <a:solidFill>
                  <a:srgbClr val="002060"/>
                </a:solidFill>
              </a:rPr>
              <a:t> </a:t>
            </a:r>
            <a:r>
              <a:rPr lang="en-US" altLang="el-GR" sz="800" dirty="0" err="1" smtClean="0">
                <a:solidFill>
                  <a:srgbClr val="002060"/>
                </a:solidFill>
              </a:rPr>
              <a:t>τη</a:t>
            </a:r>
            <a:r>
              <a:rPr lang="en-US" altLang="el-GR" sz="800" dirty="0" smtClean="0">
                <a:solidFill>
                  <a:srgbClr val="002060"/>
                </a:solidFill>
              </a:rPr>
              <a:t> </a:t>
            </a:r>
            <a:r>
              <a:rPr lang="en-US" altLang="el-GR" sz="800" dirty="0" err="1" smtClean="0">
                <a:solidFill>
                  <a:srgbClr val="002060"/>
                </a:solidFill>
              </a:rPr>
              <a:t>συγχρημ</a:t>
            </a:r>
            <a:r>
              <a:rPr lang="en-US" altLang="el-GR" sz="800" dirty="0" smtClean="0">
                <a:solidFill>
                  <a:srgbClr val="002060"/>
                </a:solidFill>
              </a:rPr>
              <a:t>ατοδότηση της Ελλάδας και της Ευρωπαϊκής Ένωσης</a:t>
            </a:r>
          </a:p>
        </p:txBody>
      </p:sp>
      <p:pic>
        <p:nvPicPr>
          <p:cNvPr id="18" name="Picture 17" descr="espa1420_logo_rgb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756527" y="6255015"/>
            <a:ext cx="808339" cy="524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19" descr="eu_edet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099318" y="6213625"/>
            <a:ext cx="527469" cy="57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" descr="Î¥ÏÎ¿ÏÏÎ³ÎµÎ¯Î¿ ÎÎ¹ÎºÎ¿Î½Î¿Î¼Î¯Î±Ï &amp; ÎÎ½Î¬ÏÏÏÎ¾Î·Ï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6356" y="6259624"/>
            <a:ext cx="844081" cy="381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>
            <a:extLst/>
          </p:cNvPr>
          <p:cNvSpPr txBox="1">
            <a:spLocks noChangeArrowheads="1"/>
          </p:cNvSpPr>
          <p:nvPr userDrawn="1"/>
        </p:nvSpPr>
        <p:spPr bwMode="auto">
          <a:xfrm>
            <a:off x="30163" y="57150"/>
            <a:ext cx="7970837" cy="40005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el-GR" altLang="el-GR" sz="2000" b="1" dirty="0">
                <a:solidFill>
                  <a:schemeClr val="bg1"/>
                </a:solidFill>
              </a:rPr>
              <a:t>Ε.Π. «ΥΠΟΔΟΜΕΣ ΜΕΤΑΦΟΡΩΝ, ΠΕΡΙΒΑΛΛΟΝ &amp; ΑΕΙΦΟΡΟΣ ΑΝΑΠΤΥΞΗ»</a:t>
            </a:r>
          </a:p>
        </p:txBody>
      </p:sp>
      <p:sp>
        <p:nvSpPr>
          <p:cNvPr id="23" name="TextBox 22">
            <a:extLst/>
          </p:cNvPr>
          <p:cNvSpPr txBox="1">
            <a:spLocks noChangeArrowheads="1"/>
          </p:cNvSpPr>
          <p:nvPr userDrawn="1"/>
        </p:nvSpPr>
        <p:spPr bwMode="auto">
          <a:xfrm>
            <a:off x="19050" y="381000"/>
            <a:ext cx="7620000" cy="6159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3" indent="0" algn="ctr">
              <a:spcBef>
                <a:spcPts val="400"/>
              </a:spcBef>
              <a:defRPr/>
            </a:pPr>
            <a:r>
              <a:rPr lang="el-GR" altLang="el-GR" b="1" dirty="0" smtClean="0">
                <a:solidFill>
                  <a:srgbClr val="FFFF99"/>
                </a:solidFill>
              </a:rPr>
              <a:t>5</a:t>
            </a:r>
            <a:r>
              <a:rPr lang="el-GR" altLang="el-GR" b="1" baseline="30000" dirty="0" smtClean="0">
                <a:solidFill>
                  <a:srgbClr val="FFFF99"/>
                </a:solidFill>
              </a:rPr>
              <a:t>η</a:t>
            </a:r>
            <a:r>
              <a:rPr lang="el-GR" altLang="el-GR" b="1" dirty="0" smtClean="0">
                <a:solidFill>
                  <a:srgbClr val="FFFF99"/>
                </a:solidFill>
              </a:rPr>
              <a:t> ΣΥΝΕΔΡΙΑΣΗ ΕΠΙΤΡΟΠΗΣ ΠΑΡΑΚΟΛΟΥΘΗΣΗΣ</a:t>
            </a:r>
          </a:p>
          <a:p>
            <a:pPr marL="0" lvl="3" indent="0" algn="ctr">
              <a:spcBef>
                <a:spcPts val="0"/>
              </a:spcBef>
              <a:defRPr/>
            </a:pPr>
            <a:r>
              <a:rPr lang="el-GR" altLang="el-GR" sz="1600" b="1" dirty="0" smtClean="0">
                <a:solidFill>
                  <a:srgbClr val="FFFF99"/>
                </a:solidFill>
              </a:rPr>
              <a:t>Αθήνα </a:t>
            </a:r>
            <a:r>
              <a:rPr lang="en-US" altLang="el-GR" sz="1600" b="1" dirty="0" smtClean="0">
                <a:solidFill>
                  <a:srgbClr val="FFFF99"/>
                </a:solidFill>
              </a:rPr>
              <a:t>12</a:t>
            </a:r>
            <a:r>
              <a:rPr lang="el-GR" altLang="el-GR" sz="1600" b="1" dirty="0" smtClean="0">
                <a:solidFill>
                  <a:srgbClr val="FFFF99"/>
                </a:solidFill>
              </a:rPr>
              <a:t> Ιουνίου 2019</a:t>
            </a:r>
            <a:endParaRPr lang="en-US" sz="1600" b="1" cap="small" dirty="0" smtClean="0">
              <a:solidFill>
                <a:srgbClr val="FFFF99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υποσέλιδου 3"/>
          <p:cNvSpPr>
            <a:spLocks noGrp="1"/>
          </p:cNvSpPr>
          <p:nvPr>
            <p:ph type="ftr" sz="quarter" idx="4294967295"/>
          </p:nvPr>
        </p:nvSpPr>
        <p:spPr>
          <a:xfrm>
            <a:off x="0" y="4365625"/>
            <a:ext cx="7127875" cy="863600"/>
          </a:xfrm>
          <a:prstGeom prst="rect">
            <a:avLst/>
          </a:prstGeom>
        </p:spPr>
        <p:txBody>
          <a:bodyPr/>
          <a:lstStyle/>
          <a:p>
            <a:pPr algn="l"/>
            <a:endParaRPr lang="el-GR" altLang="el-GR" sz="1600" b="1" dirty="0">
              <a:solidFill>
                <a:srgbClr val="716F70"/>
              </a:solidFill>
              <a:latin typeface="Calibri" pitchFamily="34" charset="0"/>
            </a:endParaRPr>
          </a:p>
          <a:p>
            <a:pPr algn="l"/>
            <a:endParaRPr lang="el-GR" altLang="el-GR" sz="18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6468" y="2204864"/>
            <a:ext cx="62937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/>
            <a:r>
              <a:rPr lang="el-GR" altLang="el-GR" sz="3200" b="1" dirty="0" smtClean="0">
                <a:solidFill>
                  <a:srgbClr val="0070C0"/>
                </a:solidFill>
                <a:latin typeface="Calibri" pitchFamily="34" charset="0"/>
              </a:rPr>
              <a:t>Πλαίσια Επίδοσης του</a:t>
            </a:r>
          </a:p>
          <a:p>
            <a:pPr marL="88900"/>
            <a:r>
              <a:rPr lang="el-GR" altLang="el-GR" sz="3200" b="1" dirty="0" smtClean="0">
                <a:solidFill>
                  <a:srgbClr val="0070C0"/>
                </a:solidFill>
                <a:latin typeface="Calibri" pitchFamily="34" charset="0"/>
              </a:rPr>
              <a:t>Ε.Π</a:t>
            </a:r>
            <a:r>
              <a:rPr lang="el-GR" altLang="el-GR" sz="3200" b="1" dirty="0">
                <a:solidFill>
                  <a:srgbClr val="0070C0"/>
                </a:solidFill>
                <a:latin typeface="Calibri" pitchFamily="34" charset="0"/>
              </a:rPr>
              <a:t>. </a:t>
            </a:r>
            <a:r>
              <a:rPr lang="el-GR" altLang="el-GR" sz="3200" b="1" dirty="0" smtClean="0">
                <a:solidFill>
                  <a:srgbClr val="0070C0"/>
                </a:solidFill>
                <a:latin typeface="Calibri" pitchFamily="34" charset="0"/>
              </a:rPr>
              <a:t>«Υποδομές Μεταφορών, </a:t>
            </a:r>
            <a:r>
              <a:rPr lang="el-GR" altLang="el-GR" sz="3200" b="1" dirty="0">
                <a:solidFill>
                  <a:srgbClr val="0070C0"/>
                </a:solidFill>
                <a:latin typeface="Calibri" pitchFamily="34" charset="0"/>
              </a:rPr>
              <a:t/>
            </a:r>
            <a:br>
              <a:rPr lang="el-GR" altLang="el-GR" sz="3200" b="1" dirty="0">
                <a:solidFill>
                  <a:srgbClr val="0070C0"/>
                </a:solidFill>
                <a:latin typeface="Calibri" pitchFamily="34" charset="0"/>
              </a:rPr>
            </a:br>
            <a:r>
              <a:rPr lang="el-GR" altLang="el-GR" sz="3200" b="1" dirty="0" smtClean="0">
                <a:solidFill>
                  <a:srgbClr val="0070C0"/>
                </a:solidFill>
                <a:latin typeface="Calibri" pitchFamily="34" charset="0"/>
              </a:rPr>
              <a:t>Περιβάλλον  Αειφόρος Ανάπτυξη»</a:t>
            </a:r>
            <a:endParaRPr lang="en-US" altLang="el-GR" sz="32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4" name="Θέση υποσέλιδου 3"/>
          <p:cNvSpPr txBox="1">
            <a:spLocks/>
          </p:cNvSpPr>
          <p:nvPr/>
        </p:nvSpPr>
        <p:spPr>
          <a:xfrm>
            <a:off x="179512" y="4509120"/>
            <a:ext cx="4032448" cy="1080120"/>
          </a:xfrm>
          <a:prstGeom prst="rect">
            <a:avLst/>
          </a:prstGeom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l-GR" b="1" dirty="0" smtClean="0">
                <a:solidFill>
                  <a:srgbClr val="716F70"/>
                </a:solidFill>
                <a:latin typeface="Calibri" pitchFamily="34" charset="0"/>
              </a:rPr>
              <a:t>Χριστίνα ΔΡΙΤΣΑ</a:t>
            </a:r>
            <a:endParaRPr lang="en-US" altLang="el-GR" b="1" dirty="0" smtClean="0">
              <a:solidFill>
                <a:srgbClr val="716F70"/>
              </a:solidFill>
              <a:latin typeface="Calibri" pitchFamily="34" charset="0"/>
            </a:endParaRPr>
          </a:p>
          <a:p>
            <a:r>
              <a:rPr lang="el-GR" altLang="el-GR" sz="1600" b="1" dirty="0" smtClean="0">
                <a:solidFill>
                  <a:srgbClr val="716F70"/>
                </a:solidFill>
                <a:latin typeface="Calibri" pitchFamily="34" charset="0"/>
              </a:rPr>
              <a:t>Προϊσταμένη  Μονάδας </a:t>
            </a:r>
          </a:p>
          <a:p>
            <a:r>
              <a:rPr lang="el-GR" altLang="el-GR" sz="1600" b="1" dirty="0" smtClean="0">
                <a:solidFill>
                  <a:srgbClr val="716F70"/>
                </a:solidFill>
                <a:latin typeface="Calibri" pitchFamily="34" charset="0"/>
              </a:rPr>
              <a:t>Προγραμματισμού &amp; Αξιολόγησης</a:t>
            </a:r>
          </a:p>
          <a:p>
            <a:r>
              <a:rPr lang="el-GR" altLang="el-GR" sz="1600" b="1" dirty="0" smtClean="0">
                <a:solidFill>
                  <a:srgbClr val="716F70"/>
                </a:solidFill>
                <a:latin typeface="Calibri" pitchFamily="34" charset="0"/>
              </a:rPr>
              <a:t>ΕΥΔ/ΕΠ-ΥΜΕΠΕΡΑΑ</a:t>
            </a:r>
          </a:p>
          <a:p>
            <a:endParaRPr lang="el-GR" altLang="el-GR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95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2A03EA-4780-49DD-B7EF-19DD95006A06}" type="slidenum">
              <a:rPr lang="en-US" altLang="el-GR" smtClean="0"/>
              <a:pPr>
                <a:defRPr/>
              </a:pPr>
              <a:t>10</a:t>
            </a:fld>
            <a:endParaRPr lang="en-US" altLang="el-GR"/>
          </a:p>
        </p:txBody>
      </p:sp>
      <p:sp>
        <p:nvSpPr>
          <p:cNvPr id="3" name="Τίτλος 1"/>
          <p:cNvSpPr>
            <a:spLocks noGrp="1"/>
          </p:cNvSpPr>
          <p:nvPr>
            <p:ph type="ctrTitle"/>
          </p:nvPr>
        </p:nvSpPr>
        <p:spPr>
          <a:xfrm>
            <a:off x="35655" y="1268760"/>
            <a:ext cx="9144000" cy="576064"/>
          </a:xfrm>
        </p:spPr>
        <p:txBody>
          <a:bodyPr>
            <a:noAutofit/>
          </a:bodyPr>
          <a:lstStyle/>
          <a:p>
            <a:pPr algn="ctr"/>
            <a:r>
              <a:rPr lang="el-GR" sz="2100" dirty="0"/>
              <a:t>Πλαίσιο Επίδοσης ΑΠ 07: </a:t>
            </a:r>
            <a:r>
              <a:rPr lang="el-GR" sz="2100" dirty="0" smtClean="0"/>
              <a:t/>
            </a:r>
            <a:br>
              <a:rPr lang="el-GR" sz="2100" dirty="0" smtClean="0"/>
            </a:br>
            <a:r>
              <a:rPr lang="el-GR" sz="2100" dirty="0" smtClean="0"/>
              <a:t>Αεροπορικές μεταφορικές υποδομές και ασφάλεια αεροναυτιλίας (ΤΣ)</a:t>
            </a:r>
            <a:endParaRPr lang="el-GR" sz="2100" dirty="0"/>
          </a:p>
        </p:txBody>
      </p:sp>
      <p:graphicFrame>
        <p:nvGraphicFramePr>
          <p:cNvPr id="6" name="Διάγραμμα 5"/>
          <p:cNvGraphicFramePr/>
          <p:nvPr>
            <p:extLst>
              <p:ext uri="{D42A27DB-BD31-4B8C-83A1-F6EECF244321}">
                <p14:modId xmlns:p14="http://schemas.microsoft.com/office/powerpoint/2010/main" val="1779012885"/>
              </p:ext>
            </p:extLst>
          </p:nvPr>
        </p:nvGraphicFramePr>
        <p:xfrm>
          <a:off x="899592" y="1988840"/>
          <a:ext cx="7969065" cy="3168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881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2A03EA-4780-49DD-B7EF-19DD95006A06}" type="slidenum">
              <a:rPr lang="en-US" altLang="el-GR" smtClean="0"/>
              <a:pPr>
                <a:defRPr/>
              </a:pPr>
              <a:t>11</a:t>
            </a:fld>
            <a:endParaRPr lang="en-US" altLang="el-GR"/>
          </a:p>
        </p:txBody>
      </p:sp>
      <p:sp>
        <p:nvSpPr>
          <p:cNvPr id="5" name="Τίτλος 1"/>
          <p:cNvSpPr>
            <a:spLocks noGrp="1"/>
          </p:cNvSpPr>
          <p:nvPr>
            <p:ph type="ctrTitle"/>
          </p:nvPr>
        </p:nvSpPr>
        <p:spPr>
          <a:xfrm>
            <a:off x="35655" y="1268760"/>
            <a:ext cx="9144000" cy="576064"/>
          </a:xfrm>
        </p:spPr>
        <p:txBody>
          <a:bodyPr>
            <a:noAutofit/>
          </a:bodyPr>
          <a:lstStyle/>
          <a:p>
            <a:pPr algn="ctr"/>
            <a:r>
              <a:rPr lang="el-GR" sz="2100" dirty="0"/>
              <a:t>Πλαίσιο Επίδοσης ΑΠ 08: </a:t>
            </a:r>
            <a:r>
              <a:rPr lang="el-GR" sz="2100" dirty="0" smtClean="0"/>
              <a:t/>
            </a:r>
            <a:br>
              <a:rPr lang="el-GR" sz="2100" dirty="0" smtClean="0"/>
            </a:br>
            <a:r>
              <a:rPr lang="el-GR" sz="2100" dirty="0" smtClean="0"/>
              <a:t>Καθαρές Αστικές Μεταφορές </a:t>
            </a:r>
            <a:r>
              <a:rPr lang="el-GR" sz="2100" dirty="0"/>
              <a:t>(ΕΤΠΑ)</a:t>
            </a:r>
          </a:p>
        </p:txBody>
      </p:sp>
      <p:graphicFrame>
        <p:nvGraphicFramePr>
          <p:cNvPr id="6" name="Διάγραμμα 5"/>
          <p:cNvGraphicFramePr/>
          <p:nvPr>
            <p:extLst>
              <p:ext uri="{D42A27DB-BD31-4B8C-83A1-F6EECF244321}">
                <p14:modId xmlns:p14="http://schemas.microsoft.com/office/powerpoint/2010/main" val="3896851110"/>
              </p:ext>
            </p:extLst>
          </p:nvPr>
        </p:nvGraphicFramePr>
        <p:xfrm>
          <a:off x="923414" y="2012082"/>
          <a:ext cx="7969065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26366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2A03EA-4780-49DD-B7EF-19DD95006A06}" type="slidenum">
              <a:rPr lang="en-US" altLang="el-GR" smtClean="0"/>
              <a:pPr>
                <a:defRPr/>
              </a:pPr>
              <a:t>12</a:t>
            </a:fld>
            <a:endParaRPr lang="en-US" altLang="el-GR"/>
          </a:p>
        </p:txBody>
      </p:sp>
      <p:sp>
        <p:nvSpPr>
          <p:cNvPr id="5" name="Τίτλος 1"/>
          <p:cNvSpPr>
            <a:spLocks noGrp="1"/>
          </p:cNvSpPr>
          <p:nvPr>
            <p:ph type="ctrTitle"/>
          </p:nvPr>
        </p:nvSpPr>
        <p:spPr>
          <a:xfrm>
            <a:off x="35655" y="1268760"/>
            <a:ext cx="9144000" cy="432048"/>
          </a:xfrm>
        </p:spPr>
        <p:txBody>
          <a:bodyPr>
            <a:noAutofit/>
          </a:bodyPr>
          <a:lstStyle/>
          <a:p>
            <a:pPr algn="ctr"/>
            <a:r>
              <a:rPr lang="el-GR" sz="2100" dirty="0"/>
              <a:t>Πλαίσιο Επίδοσης ΑΠ 09: </a:t>
            </a:r>
            <a:r>
              <a:rPr lang="el-GR" sz="2100" dirty="0" err="1" smtClean="0"/>
              <a:t>Καθαρες</a:t>
            </a:r>
            <a:r>
              <a:rPr lang="el-GR" sz="2100" dirty="0" smtClean="0"/>
              <a:t> </a:t>
            </a:r>
            <a:r>
              <a:rPr lang="el-GR" sz="2100" dirty="0" err="1" smtClean="0"/>
              <a:t>αστικες</a:t>
            </a:r>
            <a:r>
              <a:rPr lang="el-GR" sz="2100" dirty="0" smtClean="0"/>
              <a:t> </a:t>
            </a:r>
            <a:r>
              <a:rPr lang="el-GR" sz="2100" dirty="0" err="1" smtClean="0"/>
              <a:t>μεταφορες</a:t>
            </a:r>
            <a:r>
              <a:rPr lang="el-GR" sz="2100" dirty="0" smtClean="0"/>
              <a:t> &amp; </a:t>
            </a:r>
            <a:r>
              <a:rPr lang="el-GR" sz="2100" dirty="0" err="1" smtClean="0"/>
              <a:t>βελτιωση</a:t>
            </a:r>
            <a:r>
              <a:rPr lang="el-GR" sz="2100" dirty="0" smtClean="0"/>
              <a:t> </a:t>
            </a:r>
            <a:r>
              <a:rPr lang="el-GR" sz="2100" dirty="0" err="1" smtClean="0"/>
              <a:t>αστικου</a:t>
            </a:r>
            <a:r>
              <a:rPr lang="el-GR" sz="2100" dirty="0" smtClean="0"/>
              <a:t> </a:t>
            </a:r>
            <a:r>
              <a:rPr lang="el-GR" sz="2100" dirty="0" err="1" smtClean="0"/>
              <a:t>περιβαλλοντος</a:t>
            </a:r>
            <a:r>
              <a:rPr lang="el-GR" sz="2100" dirty="0" smtClean="0"/>
              <a:t> (ΤΣ)</a:t>
            </a:r>
            <a:endParaRPr lang="el-GR" sz="2100" dirty="0"/>
          </a:p>
        </p:txBody>
      </p:sp>
      <p:graphicFrame>
        <p:nvGraphicFramePr>
          <p:cNvPr id="6" name="Διάγραμμα 5"/>
          <p:cNvGraphicFramePr/>
          <p:nvPr>
            <p:extLst>
              <p:ext uri="{D42A27DB-BD31-4B8C-83A1-F6EECF244321}">
                <p14:modId xmlns:p14="http://schemas.microsoft.com/office/powerpoint/2010/main" val="3963812479"/>
              </p:ext>
            </p:extLst>
          </p:nvPr>
        </p:nvGraphicFramePr>
        <p:xfrm>
          <a:off x="923414" y="1916832"/>
          <a:ext cx="7969065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370723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2A03EA-4780-49DD-B7EF-19DD95006A06}" type="slidenum">
              <a:rPr lang="en-US" altLang="el-GR" smtClean="0"/>
              <a:pPr>
                <a:defRPr/>
              </a:pPr>
              <a:t>13</a:t>
            </a:fld>
            <a:endParaRPr lang="en-US" altLang="el-GR"/>
          </a:p>
        </p:txBody>
      </p:sp>
      <p:sp>
        <p:nvSpPr>
          <p:cNvPr id="5" name="Τίτλος 1"/>
          <p:cNvSpPr>
            <a:spLocks noGrp="1"/>
          </p:cNvSpPr>
          <p:nvPr>
            <p:ph type="ctrTitle"/>
          </p:nvPr>
        </p:nvSpPr>
        <p:spPr>
          <a:xfrm>
            <a:off x="35655" y="1268760"/>
            <a:ext cx="9144000" cy="576064"/>
          </a:xfrm>
        </p:spPr>
        <p:txBody>
          <a:bodyPr>
            <a:noAutofit/>
          </a:bodyPr>
          <a:lstStyle/>
          <a:p>
            <a:pPr algn="ctr"/>
            <a:r>
              <a:rPr lang="el-GR" sz="2100" dirty="0" smtClean="0"/>
              <a:t>Πλαίσια Επίδοσης </a:t>
            </a:r>
            <a:r>
              <a:rPr lang="el-GR" sz="2100" dirty="0"/>
              <a:t>ΑΠ </a:t>
            </a:r>
            <a:r>
              <a:rPr lang="el-GR" sz="2100" dirty="0" smtClean="0"/>
              <a:t>10</a:t>
            </a:r>
            <a:r>
              <a:rPr lang="el-GR" sz="2100" dirty="0"/>
              <a:t>: </a:t>
            </a:r>
            <a:r>
              <a:rPr lang="el-GR" sz="2100" dirty="0" smtClean="0"/>
              <a:t>Εφαρμογή στρατηγικών επίτευξης χαμηλών εκπομπών διοξειδίου του άνθρακα με έμφαση στις αστικές περιοχές (</a:t>
            </a:r>
            <a:r>
              <a:rPr lang="el-GR" sz="2100" dirty="0"/>
              <a:t>ΕΤΠΑ)</a:t>
            </a:r>
          </a:p>
        </p:txBody>
      </p:sp>
      <p:graphicFrame>
        <p:nvGraphicFramePr>
          <p:cNvPr id="7" name="Διάγραμμα 6"/>
          <p:cNvGraphicFramePr/>
          <p:nvPr>
            <p:extLst>
              <p:ext uri="{D42A27DB-BD31-4B8C-83A1-F6EECF244321}">
                <p14:modId xmlns:p14="http://schemas.microsoft.com/office/powerpoint/2010/main" val="2912395009"/>
              </p:ext>
            </p:extLst>
          </p:nvPr>
        </p:nvGraphicFramePr>
        <p:xfrm>
          <a:off x="923414" y="1916832"/>
          <a:ext cx="7969065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185847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2A03EA-4780-49DD-B7EF-19DD95006A06}" type="slidenum">
              <a:rPr lang="en-US" altLang="el-GR" smtClean="0"/>
              <a:pPr>
                <a:defRPr/>
              </a:pPr>
              <a:t>14</a:t>
            </a:fld>
            <a:endParaRPr lang="en-US" altLang="el-GR"/>
          </a:p>
        </p:txBody>
      </p:sp>
      <p:sp>
        <p:nvSpPr>
          <p:cNvPr id="5" name="Τίτλος 1"/>
          <p:cNvSpPr>
            <a:spLocks noGrp="1"/>
          </p:cNvSpPr>
          <p:nvPr>
            <p:ph type="ctrTitle"/>
          </p:nvPr>
        </p:nvSpPr>
        <p:spPr>
          <a:xfrm>
            <a:off x="35655" y="1268760"/>
            <a:ext cx="9144000" cy="576064"/>
          </a:xfrm>
        </p:spPr>
        <p:txBody>
          <a:bodyPr>
            <a:noAutofit/>
          </a:bodyPr>
          <a:lstStyle/>
          <a:p>
            <a:pPr algn="ctr"/>
            <a:r>
              <a:rPr lang="el-GR" sz="2100" dirty="0" smtClean="0"/>
              <a:t>Πλαίσια </a:t>
            </a:r>
            <a:r>
              <a:rPr lang="el-GR" sz="2100" dirty="0"/>
              <a:t>Επίδοσης ΑΠ </a:t>
            </a:r>
            <a:r>
              <a:rPr lang="el-GR" sz="2100" dirty="0" smtClean="0"/>
              <a:t>10</a:t>
            </a:r>
            <a:r>
              <a:rPr lang="el-GR" sz="2100" dirty="0"/>
              <a:t>: </a:t>
            </a:r>
            <a:r>
              <a:rPr lang="el-GR" sz="2100" dirty="0" smtClean="0"/>
              <a:t>Εφαρμογή στρατηγικών επίτευξης χαμηλών εκπομπών διοξειδίου του άνθρακα με έμφαση στις αστικές περιοχές (</a:t>
            </a:r>
            <a:r>
              <a:rPr lang="el-GR" sz="2100" dirty="0"/>
              <a:t>ΕΤΠΑ)</a:t>
            </a:r>
          </a:p>
        </p:txBody>
      </p:sp>
      <p:graphicFrame>
        <p:nvGraphicFramePr>
          <p:cNvPr id="7" name="Διάγραμμα 6"/>
          <p:cNvGraphicFramePr/>
          <p:nvPr>
            <p:extLst>
              <p:ext uri="{D42A27DB-BD31-4B8C-83A1-F6EECF244321}">
                <p14:modId xmlns:p14="http://schemas.microsoft.com/office/powerpoint/2010/main" val="550161069"/>
              </p:ext>
            </p:extLst>
          </p:nvPr>
        </p:nvGraphicFramePr>
        <p:xfrm>
          <a:off x="923414" y="1916832"/>
          <a:ext cx="7969065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084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2A03EA-4780-49DD-B7EF-19DD95006A06}" type="slidenum">
              <a:rPr lang="en-US" altLang="el-GR" smtClean="0"/>
              <a:pPr>
                <a:defRPr/>
              </a:pPr>
              <a:t>15</a:t>
            </a:fld>
            <a:endParaRPr lang="en-US" altLang="el-GR"/>
          </a:p>
        </p:txBody>
      </p:sp>
      <p:sp>
        <p:nvSpPr>
          <p:cNvPr id="5" name="Τίτλος 1"/>
          <p:cNvSpPr>
            <a:spLocks noGrp="1"/>
          </p:cNvSpPr>
          <p:nvPr>
            <p:ph type="ctrTitle"/>
          </p:nvPr>
        </p:nvSpPr>
        <p:spPr>
          <a:xfrm>
            <a:off x="35655" y="1268760"/>
            <a:ext cx="9144000" cy="576064"/>
          </a:xfrm>
        </p:spPr>
        <p:txBody>
          <a:bodyPr>
            <a:noAutofit/>
          </a:bodyPr>
          <a:lstStyle/>
          <a:p>
            <a:pPr algn="ctr"/>
            <a:r>
              <a:rPr lang="el-GR" sz="2100" dirty="0" smtClean="0"/>
              <a:t>Πλαίσια </a:t>
            </a:r>
            <a:r>
              <a:rPr lang="el-GR" sz="2100" dirty="0"/>
              <a:t>Επίδοσης ΑΠ </a:t>
            </a:r>
            <a:r>
              <a:rPr lang="el-GR" sz="2100" dirty="0" smtClean="0"/>
              <a:t>10</a:t>
            </a:r>
            <a:r>
              <a:rPr lang="el-GR" sz="2100" dirty="0"/>
              <a:t>: </a:t>
            </a:r>
            <a:r>
              <a:rPr lang="el-GR" sz="2100" dirty="0" smtClean="0"/>
              <a:t>Εφαρμογή στρατηγικών επίτευξης χαμηλών εκπομπών διοξειδίου του άνθρακα με έμφαση στις αστικές περιοχές (</a:t>
            </a:r>
            <a:r>
              <a:rPr lang="el-GR" sz="2100" dirty="0"/>
              <a:t>ΕΤΠΑ)</a:t>
            </a:r>
          </a:p>
        </p:txBody>
      </p:sp>
      <p:graphicFrame>
        <p:nvGraphicFramePr>
          <p:cNvPr id="7" name="Διάγραμμα 6"/>
          <p:cNvGraphicFramePr/>
          <p:nvPr>
            <p:extLst>
              <p:ext uri="{D42A27DB-BD31-4B8C-83A1-F6EECF244321}">
                <p14:modId xmlns:p14="http://schemas.microsoft.com/office/powerpoint/2010/main" val="1393032721"/>
              </p:ext>
            </p:extLst>
          </p:nvPr>
        </p:nvGraphicFramePr>
        <p:xfrm>
          <a:off x="923414" y="1921024"/>
          <a:ext cx="7969065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99056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2A03EA-4780-49DD-B7EF-19DD95006A06}" type="slidenum">
              <a:rPr lang="en-US" altLang="el-GR" smtClean="0"/>
              <a:pPr>
                <a:defRPr/>
              </a:pPr>
              <a:t>16</a:t>
            </a:fld>
            <a:endParaRPr lang="en-US" altLang="el-GR"/>
          </a:p>
        </p:txBody>
      </p:sp>
      <p:sp>
        <p:nvSpPr>
          <p:cNvPr id="5" name="Τίτλος 1"/>
          <p:cNvSpPr>
            <a:spLocks noGrp="1"/>
          </p:cNvSpPr>
          <p:nvPr>
            <p:ph type="ctrTitle"/>
          </p:nvPr>
        </p:nvSpPr>
        <p:spPr>
          <a:xfrm>
            <a:off x="35655" y="1268760"/>
            <a:ext cx="9144000" cy="576064"/>
          </a:xfrm>
        </p:spPr>
        <p:txBody>
          <a:bodyPr>
            <a:noAutofit/>
          </a:bodyPr>
          <a:lstStyle/>
          <a:p>
            <a:pPr algn="ctr"/>
            <a:r>
              <a:rPr lang="el-GR" sz="2100" dirty="0"/>
              <a:t>Πλαίσιο Επίδοσης ΑΠ </a:t>
            </a:r>
            <a:r>
              <a:rPr lang="el-GR" sz="2100" dirty="0" smtClean="0"/>
              <a:t>11</a:t>
            </a:r>
            <a:r>
              <a:rPr lang="el-GR" sz="2100" dirty="0"/>
              <a:t>: </a:t>
            </a:r>
            <a:r>
              <a:rPr lang="el-GR" sz="2100" dirty="0" smtClean="0"/>
              <a:t>Εφαρμογή στρατηγικών προσαρμογής στην κλιματική αλλαγή, της πρόληψης και διαχείρισης κινδύνων (</a:t>
            </a:r>
            <a:r>
              <a:rPr lang="el-GR" sz="2100" dirty="0"/>
              <a:t>ΤΣ)</a:t>
            </a:r>
          </a:p>
        </p:txBody>
      </p:sp>
      <p:graphicFrame>
        <p:nvGraphicFramePr>
          <p:cNvPr id="6" name="Διάγραμμα 5"/>
          <p:cNvGraphicFramePr/>
          <p:nvPr>
            <p:extLst>
              <p:ext uri="{D42A27DB-BD31-4B8C-83A1-F6EECF244321}">
                <p14:modId xmlns:p14="http://schemas.microsoft.com/office/powerpoint/2010/main" val="3281510247"/>
              </p:ext>
            </p:extLst>
          </p:nvPr>
        </p:nvGraphicFramePr>
        <p:xfrm>
          <a:off x="923414" y="1954932"/>
          <a:ext cx="7969065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730412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2A03EA-4780-49DD-B7EF-19DD95006A06}" type="slidenum">
              <a:rPr lang="en-US" altLang="el-GR" smtClean="0"/>
              <a:pPr>
                <a:defRPr/>
              </a:pPr>
              <a:t>17</a:t>
            </a:fld>
            <a:endParaRPr lang="en-US" altLang="el-GR"/>
          </a:p>
        </p:txBody>
      </p:sp>
      <p:sp>
        <p:nvSpPr>
          <p:cNvPr id="5" name="Τίτλος 1"/>
          <p:cNvSpPr>
            <a:spLocks noGrp="1"/>
          </p:cNvSpPr>
          <p:nvPr>
            <p:ph type="ctrTitle"/>
          </p:nvPr>
        </p:nvSpPr>
        <p:spPr>
          <a:xfrm>
            <a:off x="35655" y="1268760"/>
            <a:ext cx="9144000" cy="576064"/>
          </a:xfrm>
        </p:spPr>
        <p:txBody>
          <a:bodyPr>
            <a:noAutofit/>
          </a:bodyPr>
          <a:lstStyle/>
          <a:p>
            <a:pPr algn="ctr"/>
            <a:r>
              <a:rPr lang="el-GR" sz="2100" dirty="0" smtClean="0"/>
              <a:t>Πλαίσια </a:t>
            </a:r>
            <a:r>
              <a:rPr lang="el-GR" sz="2100" dirty="0"/>
              <a:t>Επίδοσης ΑΠ </a:t>
            </a:r>
            <a:r>
              <a:rPr lang="el-GR" sz="2100" dirty="0" smtClean="0"/>
              <a:t>12</a:t>
            </a:r>
            <a:r>
              <a:rPr lang="el-GR" sz="2100" dirty="0"/>
              <a:t>: </a:t>
            </a:r>
            <a:r>
              <a:rPr lang="el-GR" sz="2100" dirty="0" smtClean="0"/>
              <a:t>Στρατηγικές και δράσεις προώθησης της ενσωμάτωσης του ευρωπαϊκού περιβαλλοντικού κεκτημένου </a:t>
            </a:r>
            <a:r>
              <a:rPr lang="el-GR" sz="2100" dirty="0"/>
              <a:t>(ΕΤΠΑ)</a:t>
            </a:r>
          </a:p>
        </p:txBody>
      </p:sp>
      <p:graphicFrame>
        <p:nvGraphicFramePr>
          <p:cNvPr id="6" name="Διάγραμμα 5"/>
          <p:cNvGraphicFramePr/>
          <p:nvPr>
            <p:extLst>
              <p:ext uri="{D42A27DB-BD31-4B8C-83A1-F6EECF244321}">
                <p14:modId xmlns:p14="http://schemas.microsoft.com/office/powerpoint/2010/main" val="981557879"/>
              </p:ext>
            </p:extLst>
          </p:nvPr>
        </p:nvGraphicFramePr>
        <p:xfrm>
          <a:off x="923414" y="2002556"/>
          <a:ext cx="7969065" cy="38747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314474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2A03EA-4780-49DD-B7EF-19DD95006A06}" type="slidenum">
              <a:rPr lang="en-US" altLang="el-GR" smtClean="0"/>
              <a:pPr>
                <a:defRPr/>
              </a:pPr>
              <a:t>18</a:t>
            </a:fld>
            <a:endParaRPr lang="en-US" altLang="el-GR"/>
          </a:p>
        </p:txBody>
      </p:sp>
      <p:sp>
        <p:nvSpPr>
          <p:cNvPr id="5" name="Τίτλος 1"/>
          <p:cNvSpPr>
            <a:spLocks noGrp="1"/>
          </p:cNvSpPr>
          <p:nvPr>
            <p:ph type="ctrTitle"/>
          </p:nvPr>
        </p:nvSpPr>
        <p:spPr>
          <a:xfrm>
            <a:off x="35655" y="1268760"/>
            <a:ext cx="9144000" cy="576064"/>
          </a:xfrm>
        </p:spPr>
        <p:txBody>
          <a:bodyPr>
            <a:noAutofit/>
          </a:bodyPr>
          <a:lstStyle/>
          <a:p>
            <a:pPr algn="ctr"/>
            <a:r>
              <a:rPr lang="el-GR" sz="2100" dirty="0" smtClean="0"/>
              <a:t>Πλαίσια </a:t>
            </a:r>
            <a:r>
              <a:rPr lang="el-GR" sz="2100" dirty="0"/>
              <a:t>Επίδοσης ΑΠ </a:t>
            </a:r>
            <a:r>
              <a:rPr lang="el-GR" sz="2100" dirty="0" smtClean="0"/>
              <a:t>13: Στρατηγικές και δράσεις προώθησης της ενσωμάτωσης του ευρωπαϊκού περιβαλλοντικού κεκτημένου </a:t>
            </a:r>
            <a:r>
              <a:rPr lang="el-GR" sz="2100" dirty="0"/>
              <a:t>(ΕΤΠΑ) </a:t>
            </a:r>
            <a:r>
              <a:rPr lang="el-GR" sz="2100" dirty="0" smtClean="0"/>
              <a:t>στις περιφέρειες Νοτίου</a:t>
            </a:r>
            <a:br>
              <a:rPr lang="el-GR" sz="2100" dirty="0" smtClean="0"/>
            </a:br>
            <a:r>
              <a:rPr lang="el-GR" sz="2100" dirty="0" smtClean="0"/>
              <a:t>Αιγαίου και Στερεάς Ελλάδας</a:t>
            </a:r>
            <a:endParaRPr lang="el-GR" sz="2100" dirty="0"/>
          </a:p>
        </p:txBody>
      </p:sp>
      <p:graphicFrame>
        <p:nvGraphicFramePr>
          <p:cNvPr id="6" name="Διάγραμμα 5"/>
          <p:cNvGraphicFramePr/>
          <p:nvPr>
            <p:extLst>
              <p:ext uri="{D42A27DB-BD31-4B8C-83A1-F6EECF244321}">
                <p14:modId xmlns:p14="http://schemas.microsoft.com/office/powerpoint/2010/main" val="2381449631"/>
              </p:ext>
            </p:extLst>
          </p:nvPr>
        </p:nvGraphicFramePr>
        <p:xfrm>
          <a:off x="923414" y="2276872"/>
          <a:ext cx="8113082" cy="3168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18928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2A03EA-4780-49DD-B7EF-19DD95006A06}" type="slidenum">
              <a:rPr lang="en-US" altLang="el-GR" smtClean="0"/>
              <a:pPr>
                <a:defRPr/>
              </a:pPr>
              <a:t>19</a:t>
            </a:fld>
            <a:endParaRPr lang="en-US" altLang="el-GR"/>
          </a:p>
        </p:txBody>
      </p:sp>
      <p:sp>
        <p:nvSpPr>
          <p:cNvPr id="5" name="Τίτλος 1"/>
          <p:cNvSpPr>
            <a:spLocks noGrp="1"/>
          </p:cNvSpPr>
          <p:nvPr>
            <p:ph type="ctrTitle"/>
          </p:nvPr>
        </p:nvSpPr>
        <p:spPr>
          <a:xfrm>
            <a:off x="35655" y="1268760"/>
            <a:ext cx="9144000" cy="576064"/>
          </a:xfrm>
        </p:spPr>
        <p:txBody>
          <a:bodyPr>
            <a:noAutofit/>
          </a:bodyPr>
          <a:lstStyle/>
          <a:p>
            <a:pPr algn="ctr"/>
            <a:r>
              <a:rPr lang="el-GR" sz="2100" dirty="0"/>
              <a:t>Πλαίσιο Επίδοσης ΑΠ </a:t>
            </a:r>
            <a:r>
              <a:rPr lang="el-GR" sz="2100" dirty="0" smtClean="0"/>
              <a:t>14</a:t>
            </a:r>
            <a:r>
              <a:rPr lang="el-GR" sz="2100" dirty="0"/>
              <a:t>: </a:t>
            </a:r>
            <a:r>
              <a:rPr lang="el-GR" sz="2100" dirty="0" smtClean="0"/>
              <a:t>Διατήρηση και προστασία του περιβάλλοντος - προαγωγή της αποδοτικής χρήσης των πόρων (</a:t>
            </a:r>
            <a:r>
              <a:rPr lang="el-GR" sz="2100" dirty="0"/>
              <a:t>ΤΣ)</a:t>
            </a:r>
          </a:p>
        </p:txBody>
      </p:sp>
      <p:graphicFrame>
        <p:nvGraphicFramePr>
          <p:cNvPr id="6" name="Διάγραμμα 5"/>
          <p:cNvGraphicFramePr/>
          <p:nvPr>
            <p:extLst>
              <p:ext uri="{D42A27DB-BD31-4B8C-83A1-F6EECF244321}">
                <p14:modId xmlns:p14="http://schemas.microsoft.com/office/powerpoint/2010/main" val="221751098"/>
              </p:ext>
            </p:extLst>
          </p:nvPr>
        </p:nvGraphicFramePr>
        <p:xfrm>
          <a:off x="923414" y="1844824"/>
          <a:ext cx="7969065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57400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D7581F-132C-4987-8E9F-6738D7CB4A3C}" type="slidenum">
              <a:rPr lang="en-US" altLang="el-GR" smtClean="0"/>
              <a:pPr>
                <a:defRPr/>
              </a:pPr>
              <a:t>2</a:t>
            </a:fld>
            <a:endParaRPr lang="en-US" altLang="el-GR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6513" y="1287463"/>
            <a:ext cx="91074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l-GR" altLang="en-US" sz="2000" spc="150" dirty="0" smtClean="0">
                <a:solidFill>
                  <a:srgbClr val="0070C0"/>
                </a:solidFill>
                <a:ea typeface="+mj-ea"/>
                <a:cs typeface="+mj-cs"/>
              </a:rPr>
              <a:t>Επιλεγμένοι Δείκτες στο ΕΠ- ΥΜΕΠΕΡΑΑ</a:t>
            </a:r>
            <a:endParaRPr lang="el-GR" altLang="en-US" sz="2000" spc="150" dirty="0">
              <a:solidFill>
                <a:srgbClr val="0070C0"/>
              </a:solidFill>
              <a:ea typeface="+mj-ea"/>
              <a:cs typeface="+mj-cs"/>
            </a:endParaRPr>
          </a:p>
        </p:txBody>
      </p:sp>
      <p:graphicFrame>
        <p:nvGraphicFramePr>
          <p:cNvPr id="2" name="Διάγραμμα 1"/>
          <p:cNvGraphicFramePr/>
          <p:nvPr>
            <p:extLst>
              <p:ext uri="{D42A27DB-BD31-4B8C-83A1-F6EECF244321}">
                <p14:modId xmlns:p14="http://schemas.microsoft.com/office/powerpoint/2010/main" val="3998896117"/>
              </p:ext>
            </p:extLst>
          </p:nvPr>
        </p:nvGraphicFramePr>
        <p:xfrm>
          <a:off x="1187624" y="1687573"/>
          <a:ext cx="6768752" cy="44057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5850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2A03EA-4780-49DD-B7EF-19DD95006A06}" type="slidenum">
              <a:rPr lang="en-US" altLang="el-GR" smtClean="0"/>
              <a:pPr>
                <a:defRPr/>
              </a:pPr>
              <a:t>20</a:t>
            </a:fld>
            <a:endParaRPr lang="en-US" altLang="el-GR"/>
          </a:p>
        </p:txBody>
      </p:sp>
      <p:sp>
        <p:nvSpPr>
          <p:cNvPr id="5" name="Τίτλος 1"/>
          <p:cNvSpPr>
            <a:spLocks noGrp="1"/>
          </p:cNvSpPr>
          <p:nvPr>
            <p:ph type="ctrTitle"/>
          </p:nvPr>
        </p:nvSpPr>
        <p:spPr>
          <a:xfrm>
            <a:off x="35655" y="1268760"/>
            <a:ext cx="9144000" cy="576064"/>
          </a:xfrm>
        </p:spPr>
        <p:txBody>
          <a:bodyPr>
            <a:noAutofit/>
          </a:bodyPr>
          <a:lstStyle/>
          <a:p>
            <a:pPr algn="ctr"/>
            <a:r>
              <a:rPr lang="el-GR" sz="2100" dirty="0"/>
              <a:t>Πλαίσιο Επίδοσης ΑΠ </a:t>
            </a:r>
            <a:r>
              <a:rPr lang="el-GR" sz="2100" dirty="0" smtClean="0"/>
              <a:t>14Β</a:t>
            </a:r>
            <a:r>
              <a:rPr lang="el-GR" sz="2100" dirty="0"/>
              <a:t>: </a:t>
            </a:r>
            <a:r>
              <a:rPr lang="el-GR" sz="2100" dirty="0" smtClean="0"/>
              <a:t>Διατήρηση και προστασία του περιβάλλοντος - διαχείριση υγρών και στερέων αποβλήτων </a:t>
            </a:r>
            <a:r>
              <a:rPr lang="el-GR" sz="2100" dirty="0"/>
              <a:t>(ΕΤΠΑ)</a:t>
            </a:r>
          </a:p>
        </p:txBody>
      </p:sp>
      <p:graphicFrame>
        <p:nvGraphicFramePr>
          <p:cNvPr id="6" name="Διάγραμμα 5"/>
          <p:cNvGraphicFramePr/>
          <p:nvPr>
            <p:extLst>
              <p:ext uri="{D42A27DB-BD31-4B8C-83A1-F6EECF244321}">
                <p14:modId xmlns:p14="http://schemas.microsoft.com/office/powerpoint/2010/main" val="1879414916"/>
              </p:ext>
            </p:extLst>
          </p:nvPr>
        </p:nvGraphicFramePr>
        <p:xfrm>
          <a:off x="923414" y="1844824"/>
          <a:ext cx="7969065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783070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2A03EA-4780-49DD-B7EF-19DD95006A06}" type="slidenum">
              <a:rPr lang="en-US" altLang="el-GR" smtClean="0"/>
              <a:pPr>
                <a:defRPr/>
              </a:pPr>
              <a:t>21</a:t>
            </a:fld>
            <a:endParaRPr lang="en-US" altLang="el-GR"/>
          </a:p>
        </p:txBody>
      </p:sp>
      <p:sp>
        <p:nvSpPr>
          <p:cNvPr id="5" name="Τίτλος 1"/>
          <p:cNvSpPr>
            <a:spLocks noGrp="1"/>
          </p:cNvSpPr>
          <p:nvPr>
            <p:ph type="ctrTitle"/>
          </p:nvPr>
        </p:nvSpPr>
        <p:spPr>
          <a:xfrm>
            <a:off x="35655" y="1268760"/>
            <a:ext cx="9144000" cy="576064"/>
          </a:xfrm>
        </p:spPr>
        <p:txBody>
          <a:bodyPr>
            <a:noAutofit/>
          </a:bodyPr>
          <a:lstStyle/>
          <a:p>
            <a:pPr algn="ctr"/>
            <a:r>
              <a:rPr lang="el-GR" sz="2100" dirty="0"/>
              <a:t>Πλαίσιο Επίδοσης ΑΠ </a:t>
            </a:r>
            <a:r>
              <a:rPr lang="el-GR" sz="2100" dirty="0" smtClean="0"/>
              <a:t>14Β</a:t>
            </a:r>
            <a:r>
              <a:rPr lang="el-GR" sz="2100" dirty="0"/>
              <a:t>: </a:t>
            </a:r>
            <a:r>
              <a:rPr lang="el-GR" sz="2100" dirty="0" smtClean="0"/>
              <a:t>Διατήρηση και προστασία του περιβάλλοντος - διαχείριση υγρών και στερέων αποβλήτων </a:t>
            </a:r>
            <a:r>
              <a:rPr lang="el-GR" sz="2100" dirty="0"/>
              <a:t>(ΕΤΠΑ)</a:t>
            </a:r>
          </a:p>
        </p:txBody>
      </p:sp>
      <p:graphicFrame>
        <p:nvGraphicFramePr>
          <p:cNvPr id="6" name="Διάγραμμα 5"/>
          <p:cNvGraphicFramePr/>
          <p:nvPr>
            <p:extLst>
              <p:ext uri="{D42A27DB-BD31-4B8C-83A1-F6EECF244321}">
                <p14:modId xmlns:p14="http://schemas.microsoft.com/office/powerpoint/2010/main" val="4283290050"/>
              </p:ext>
            </p:extLst>
          </p:nvPr>
        </p:nvGraphicFramePr>
        <p:xfrm>
          <a:off x="923414" y="1844824"/>
          <a:ext cx="7969065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886972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2A03EA-4780-49DD-B7EF-19DD95006A06}" type="slidenum">
              <a:rPr lang="en-US" altLang="el-GR" smtClean="0"/>
              <a:pPr>
                <a:defRPr/>
              </a:pPr>
              <a:t>22</a:t>
            </a:fld>
            <a:endParaRPr lang="en-US" altLang="el-GR"/>
          </a:p>
        </p:txBody>
      </p:sp>
      <p:sp>
        <p:nvSpPr>
          <p:cNvPr id="5" name="Τίτλος 1"/>
          <p:cNvSpPr>
            <a:spLocks noGrp="1"/>
          </p:cNvSpPr>
          <p:nvPr>
            <p:ph type="ctrTitle"/>
          </p:nvPr>
        </p:nvSpPr>
        <p:spPr>
          <a:xfrm>
            <a:off x="35655" y="1268760"/>
            <a:ext cx="9144000" cy="576064"/>
          </a:xfrm>
        </p:spPr>
        <p:txBody>
          <a:bodyPr>
            <a:noAutofit/>
          </a:bodyPr>
          <a:lstStyle/>
          <a:p>
            <a:pPr algn="ctr"/>
            <a:r>
              <a:rPr lang="el-GR" sz="2100" smtClean="0"/>
              <a:t>Πλαίσια </a:t>
            </a:r>
            <a:r>
              <a:rPr lang="el-GR" sz="2100" dirty="0"/>
              <a:t>Επίδοσης ΑΠ </a:t>
            </a:r>
            <a:r>
              <a:rPr lang="el-GR" sz="2100" dirty="0" smtClean="0"/>
              <a:t>14Β</a:t>
            </a:r>
            <a:r>
              <a:rPr lang="el-GR" sz="2100" dirty="0"/>
              <a:t>: </a:t>
            </a:r>
            <a:r>
              <a:rPr lang="el-GR" sz="2100" dirty="0" smtClean="0"/>
              <a:t>Διατήρηση και προστασία του περιβάλλοντος - διαχείριση υγρών και στερέων αποβλήτων </a:t>
            </a:r>
            <a:r>
              <a:rPr lang="el-GR" sz="2100" dirty="0"/>
              <a:t>(ΕΤΠΑ)</a:t>
            </a:r>
          </a:p>
        </p:txBody>
      </p:sp>
      <p:graphicFrame>
        <p:nvGraphicFramePr>
          <p:cNvPr id="6" name="Διάγραμμα 5"/>
          <p:cNvGraphicFramePr/>
          <p:nvPr>
            <p:extLst>
              <p:ext uri="{D42A27DB-BD31-4B8C-83A1-F6EECF244321}">
                <p14:modId xmlns:p14="http://schemas.microsoft.com/office/powerpoint/2010/main" val="3760173640"/>
              </p:ext>
            </p:extLst>
          </p:nvPr>
        </p:nvGraphicFramePr>
        <p:xfrm>
          <a:off x="923414" y="1911499"/>
          <a:ext cx="7969065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146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898072"/>
              </p:ext>
            </p:extLst>
          </p:nvPr>
        </p:nvGraphicFramePr>
        <p:xfrm>
          <a:off x="914400" y="1658144"/>
          <a:ext cx="7315200" cy="49895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847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8041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182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3493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8955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33089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400" u="none" strike="noStrike" dirty="0" smtClean="0">
                          <a:effectLst/>
                        </a:rPr>
                        <a:t>Τομέας Υποδομών Μεταφορών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80688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ΑΠ</a:t>
                      </a:r>
                      <a:endParaRPr lang="el-G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Ταμείο</a:t>
                      </a:r>
                      <a:endParaRPr lang="el-GR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6" marR="9526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Περιεχόμενο</a:t>
                      </a:r>
                      <a:endParaRPr lang="el-GR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6" marR="9526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Κατηγορία </a:t>
                      </a:r>
                      <a:r>
                        <a:rPr lang="el-GR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Περιφέρειας</a:t>
                      </a:r>
                    </a:p>
                  </a:txBody>
                  <a:tcPr marL="9526" marR="9526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Επίτευξη </a:t>
                      </a:r>
                    </a:p>
                  </a:txBody>
                  <a:tcPr marL="9526" marR="9526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5004"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el-GR" sz="1400" dirty="0"/>
                        <a:t>1</a:t>
                      </a:r>
                      <a:endParaRPr lang="el-GR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6" marR="9526" marT="10800" marB="1080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u="none" strike="noStrike" dirty="0" smtClean="0">
                          <a:effectLst/>
                        </a:rPr>
                        <a:t>Ταμείο Συνοχής</a:t>
                      </a:r>
                      <a:endParaRPr lang="el-GR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Σιδηροδρομικά έργα</a:t>
                      </a: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u="none" strike="noStrike" dirty="0" smtClean="0">
                          <a:effectLst/>
                        </a:rPr>
                        <a:t>-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u="none" strike="noStrike" dirty="0">
                          <a:effectLst/>
                        </a:rPr>
                        <a:t>ΝΑΙ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25080"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el-GR" sz="14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l-GR" sz="14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u="none" strike="noStrike" dirty="0" smtClean="0">
                          <a:effectLst/>
                        </a:rPr>
                        <a:t>ΕΤΠΑ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Σιδηροδρομικά έργα</a:t>
                      </a:r>
                      <a:endParaRPr lang="el-GR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u="none" strike="noStrike" dirty="0" smtClean="0">
                          <a:effectLst/>
                        </a:rPr>
                        <a:t>Περισσότερο Ανεπτυγμένες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ΌΧΙ</a:t>
                      </a:r>
                      <a:endParaRPr lang="el-GR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25080">
                <a:tc vMerge="1"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endParaRPr lang="el-GR" sz="1400" b="1" u="none" strike="noStrike" kern="0" baseline="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u="none" strike="noStrike" dirty="0" smtClean="0">
                          <a:effectLst/>
                        </a:rPr>
                        <a:t>ΕΤΠΑ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l-GR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u="none" strike="noStrike" dirty="0" smtClean="0">
                          <a:effectLst/>
                        </a:rPr>
                        <a:t>Λιγότερο Ανεπτυγμένες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ΌΧΙ</a:t>
                      </a:r>
                      <a:endParaRPr lang="el-GR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67937"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el-GR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u="none" strike="noStrike" dirty="0" smtClean="0">
                          <a:effectLst/>
                        </a:rPr>
                        <a:t>Ταμείο Συνοχής</a:t>
                      </a:r>
                      <a:endParaRPr lang="el-GR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Οδικά έργα</a:t>
                      </a: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u="none" strike="noStrike" dirty="0" smtClean="0">
                          <a:effectLst/>
                        </a:rPr>
                        <a:t>-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u="none" strike="noStrike" dirty="0">
                          <a:effectLst/>
                        </a:rPr>
                        <a:t>ΝΑΙ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16114"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el-GR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u="none" strike="noStrike" dirty="0" smtClean="0">
                          <a:effectLst/>
                        </a:rPr>
                        <a:t>ΕΤΠΑ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Οδικά έργα</a:t>
                      </a: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Μετάβασης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u="none" strike="noStrike" dirty="0">
                          <a:effectLst/>
                        </a:rPr>
                        <a:t>ΝΑΙ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45862">
                <a:tc rowSpan="2"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el-GR" sz="14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u="none" strike="noStrike" dirty="0" smtClean="0">
                          <a:effectLst/>
                        </a:rPr>
                        <a:t>ΕΤΠΑ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0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Οδικά έργα</a:t>
                      </a: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Μετάβασης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ΌΧΙ</a:t>
                      </a:r>
                      <a:endParaRPr lang="el-GR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25080">
                <a:tc vMerge="1"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endParaRPr lang="el-GR" sz="1400" b="1" u="none" strike="noStrike" kern="0" baseline="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u="none" strike="noStrike" dirty="0" smtClean="0">
                          <a:effectLst/>
                        </a:rPr>
                        <a:t>ΕΤΠΑ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Περιφερειακά  οδικά έργα</a:t>
                      </a:r>
                      <a:endParaRPr lang="el-GR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u="none" strike="noStrike" dirty="0" smtClean="0">
                          <a:effectLst/>
                        </a:rPr>
                        <a:t>Λιγότερο Ανεπτυγμένες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ΌΧΙ</a:t>
                      </a:r>
                      <a:endParaRPr lang="el-GR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623712"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el-GR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u="none" strike="noStrike" dirty="0" smtClean="0">
                          <a:effectLst/>
                        </a:rPr>
                        <a:t>Ταμείο Συνοχής</a:t>
                      </a:r>
                      <a:endParaRPr lang="el-GR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Λιμενικά έργα &amp;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ασφάλεια ναυσιπλοΐας</a:t>
                      </a:r>
                      <a:r>
                        <a:rPr lang="el-G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l-GR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u="none" strike="noStrike" dirty="0" smtClean="0">
                          <a:effectLst/>
                        </a:rPr>
                        <a:t>-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u="none" strike="noStrike" dirty="0">
                          <a:effectLst/>
                        </a:rPr>
                        <a:t>ΝΑΙ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36244"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el-GR" sz="14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u="none" strike="noStrike" dirty="0" smtClean="0">
                          <a:effectLst/>
                        </a:rPr>
                        <a:t>Ταμείο Συνοχής</a:t>
                      </a:r>
                      <a:endParaRPr lang="el-GR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Έργα</a:t>
                      </a:r>
                      <a:r>
                        <a:rPr lang="el-GR" sz="1400" b="0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Α/Δ &amp; ασφάλεια αεροναυτιλίας</a:t>
                      </a:r>
                      <a:endParaRPr lang="el-GR" sz="1400" b="0" i="0" u="none" strike="noStrike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u="none" strike="noStrike" dirty="0" smtClean="0">
                          <a:effectLst/>
                        </a:rPr>
                        <a:t>-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ΌΧΙ</a:t>
                      </a:r>
                      <a:endParaRPr lang="el-GR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32811"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el-GR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u="none" strike="noStrike" dirty="0" smtClean="0">
                          <a:effectLst/>
                        </a:rPr>
                        <a:t>ΕΤΠΑ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Έργα</a:t>
                      </a:r>
                      <a:r>
                        <a:rPr lang="el-G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ΜΕΤΡΟ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u="none" strike="noStrike" dirty="0" smtClean="0">
                          <a:effectLst/>
                        </a:rPr>
                        <a:t>Λιγότερο Ανεπτυγμένες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u="none" strike="noStrike" dirty="0">
                          <a:effectLst/>
                        </a:rPr>
                        <a:t>ΝΑΙ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32811"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</a:pPr>
                      <a:r>
                        <a:rPr lang="el-GR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u="none" strike="noStrike" dirty="0" smtClean="0">
                          <a:effectLst/>
                        </a:rPr>
                        <a:t>Ταμείο Συνοχής</a:t>
                      </a:r>
                      <a:endParaRPr lang="el-GR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Έργα</a:t>
                      </a:r>
                      <a:r>
                        <a:rPr lang="el-G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ΜΕΤΡΟ</a:t>
                      </a:r>
                      <a:endParaRPr lang="el-GR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u="none" strike="noStrike" dirty="0" smtClean="0">
                          <a:effectLst/>
                        </a:rPr>
                        <a:t>-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u="none" strike="noStrike" dirty="0">
                          <a:effectLst/>
                        </a:rPr>
                        <a:t>ΝΑΙ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8514" name="Rectangle 2"/>
          <p:cNvSpPr txBox="1">
            <a:spLocks noChangeArrowheads="1"/>
          </p:cNvSpPr>
          <p:nvPr/>
        </p:nvSpPr>
        <p:spPr bwMode="auto">
          <a:xfrm>
            <a:off x="609600" y="1124744"/>
            <a:ext cx="7924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>
                <a:solidFill>
                  <a:srgbClr val="0070C0"/>
                </a:solidFill>
              </a:rPr>
              <a:t>Εκτίμηση Επίτευξης των Πλαισίων Επίδοσης των ΑΠ 1 έως 9</a:t>
            </a:r>
          </a:p>
        </p:txBody>
      </p:sp>
    </p:spTree>
    <p:extLst>
      <p:ext uri="{BB962C8B-B14F-4D97-AF65-F5344CB8AC3E}">
        <p14:creationId xmlns:p14="http://schemas.microsoft.com/office/powerpoint/2010/main" val="33942119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Πίνακας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439797"/>
              </p:ext>
            </p:extLst>
          </p:nvPr>
        </p:nvGraphicFramePr>
        <p:xfrm>
          <a:off x="855491" y="1571618"/>
          <a:ext cx="7696199" cy="52419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146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7184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43451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3929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0540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67023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l-GR" sz="1400" u="none" strike="noStrike" dirty="0">
                          <a:effectLst/>
                        </a:rPr>
                        <a:t>Τομέας Περιβάλλοντος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04824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u="none" strike="noStrike" dirty="0" smtClean="0">
                          <a:effectLst/>
                        </a:rPr>
                        <a:t>ΑΠ </a:t>
                      </a:r>
                      <a:endParaRPr lang="el-G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Ταμείο</a:t>
                      </a:r>
                      <a:endParaRPr lang="el-GR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Περιεχόμενο</a:t>
                      </a:r>
                      <a:endParaRPr lang="el-GR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6" marR="9526" marT="9526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Κατηγορία </a:t>
                      </a:r>
                      <a:r>
                        <a:rPr lang="el-GR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Περιφέρειας</a:t>
                      </a:r>
                    </a:p>
                  </a:txBody>
                  <a:tcPr marL="9526" marR="9526" marT="9526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Επίτευξη </a:t>
                      </a:r>
                    </a:p>
                  </a:txBody>
                  <a:tcPr marL="9526" marR="9526" marT="9526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6461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l-GR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10</a:t>
                      </a:r>
                      <a:endParaRPr lang="el-GR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l-G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ΕΤΠΑ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Έργα</a:t>
                      </a:r>
                      <a:r>
                        <a:rPr lang="el-GR" sz="1400" b="0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ενεργειακής αναβάθμισης</a:t>
                      </a:r>
                      <a:endParaRPr lang="el-GR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u="none" strike="noStrike" dirty="0" smtClean="0">
                          <a:effectLst/>
                        </a:rPr>
                        <a:t>Περισσότερο Ανεπτυγμένες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ΌΧΙ</a:t>
                      </a:r>
                      <a:endParaRPr lang="el-GR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64612">
                <a:tc vMerge="1">
                  <a:txBody>
                    <a:bodyPr/>
                    <a:lstStyle/>
                    <a:p>
                      <a:pPr algn="ctr" fontAlgn="ctr"/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l-G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ΕΤΠΑ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400" b="0" i="0" u="none" strike="noStrike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u="none" strike="noStrike" dirty="0" smtClean="0">
                          <a:effectLst/>
                        </a:rPr>
                        <a:t>Λιγότερο Ανεπτυγμένες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ΌΧΙ</a:t>
                      </a:r>
                      <a:endParaRPr lang="el-GR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22886">
                <a:tc vMerge="1">
                  <a:txBody>
                    <a:bodyPr/>
                    <a:lstStyle/>
                    <a:p>
                      <a:pPr algn="ctr" fontAlgn="ctr"/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l-G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ΕΤΠΑ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Τηλεθερμάνσεις</a:t>
                      </a:r>
                      <a:endParaRPr lang="el-GR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Μετάβασης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ΌΧΙ</a:t>
                      </a:r>
                      <a:endParaRPr lang="el-GR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64612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11</a:t>
                      </a:r>
                      <a:endParaRPr lang="el-GR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u="none" strike="noStrike" dirty="0" smtClean="0">
                          <a:effectLst/>
                        </a:rPr>
                        <a:t>Ταμείο Συνοχής</a:t>
                      </a:r>
                      <a:endParaRPr lang="el-GR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Αντιπλημμυρικά έργα</a:t>
                      </a:r>
                      <a:endParaRPr lang="el-GR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u="none" strike="noStrike" dirty="0" smtClean="0">
                          <a:effectLst/>
                        </a:rPr>
                        <a:t>-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ΌΧΙ</a:t>
                      </a:r>
                      <a:endParaRPr lang="el-GR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6461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l-GR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</a:t>
                      </a:r>
                      <a:endParaRPr lang="el-GR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l-G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ΕΤΠΑ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Δράσεις ΥΠΕΝ για την εφαρμογή του </a:t>
                      </a:r>
                      <a:r>
                        <a:rPr lang="el-GR" sz="1400" b="0" i="0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Ε.Πε.Κ</a:t>
                      </a:r>
                      <a:r>
                        <a:rPr lang="el-GR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. σε:</a:t>
                      </a:r>
                    </a:p>
                    <a:p>
                      <a:pPr algn="ctr" fontAlgn="ctr"/>
                      <a:r>
                        <a:rPr lang="el-GR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Διαχείριση υδατικών πόρων</a:t>
                      </a:r>
                    </a:p>
                    <a:p>
                      <a:pPr algn="ctr" fontAlgn="ctr"/>
                      <a:r>
                        <a:rPr lang="el-GR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Βιοποικιλότητα,</a:t>
                      </a:r>
                      <a:r>
                        <a:rPr lang="el-GR" sz="1400" b="0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l-GR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Χωροταξικό σχεδιασμό,</a:t>
                      </a:r>
                      <a:r>
                        <a:rPr lang="el-GR" sz="1400" b="0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l-GR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Ατμόσφαιρα,</a:t>
                      </a:r>
                      <a:r>
                        <a:rPr lang="el-GR" sz="1400" b="0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l-GR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Θόρυβο</a:t>
                      </a:r>
                      <a:endParaRPr lang="el-GR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u="none" strike="noStrike" dirty="0" smtClean="0">
                          <a:effectLst/>
                        </a:rPr>
                        <a:t>Περισσότερο Ανεπτυγμένες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ΌΧΙ</a:t>
                      </a:r>
                      <a:endParaRPr lang="el-GR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64612">
                <a:tc vMerge="1">
                  <a:txBody>
                    <a:bodyPr/>
                    <a:lstStyle/>
                    <a:p>
                      <a:pPr algn="ctr" fontAlgn="ctr"/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l-G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ΕΤΠΑ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u="none" strike="noStrike" dirty="0" smtClean="0">
                          <a:effectLst/>
                        </a:rPr>
                        <a:t>Λιγότερο Ανεπτυγμένες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ΌΧΙ</a:t>
                      </a:r>
                      <a:endParaRPr lang="el-GR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64612">
                <a:tc vMerge="1">
                  <a:txBody>
                    <a:bodyPr/>
                    <a:lstStyle/>
                    <a:p>
                      <a:pPr algn="ctr" fontAlgn="ctr"/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l-G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ΕΤΠΑ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l-GR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Μετάβασης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ΌΧΙ</a:t>
                      </a:r>
                      <a:endParaRPr lang="el-GR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6461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l-GR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</a:t>
                      </a:r>
                      <a:endParaRPr lang="el-GR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l-G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ΕΤΠΑ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l-G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Μετάβασης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ΌΧΙ</a:t>
                      </a:r>
                      <a:endParaRPr lang="el-GR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64612">
                <a:tc vMerge="1">
                  <a:txBody>
                    <a:bodyPr/>
                    <a:lstStyle/>
                    <a:p>
                      <a:pPr algn="ctr" fontAlgn="ctr"/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l-G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ΕΤΠΑ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u="none" strike="noStrike" dirty="0" smtClean="0">
                          <a:effectLst/>
                        </a:rPr>
                        <a:t>Περισσότερο Ανεπτυγμένες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ΌΧΙ</a:t>
                      </a:r>
                      <a:endParaRPr lang="el-GR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936462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u="none" strike="noStrike">
                          <a:effectLst/>
                        </a:rPr>
                        <a:t>14</a:t>
                      </a:r>
                      <a:endParaRPr lang="el-G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u="none" strike="noStrike" dirty="0" smtClean="0">
                          <a:effectLst/>
                        </a:rPr>
                        <a:t>Ταμείο Συνοχής</a:t>
                      </a:r>
                      <a:endParaRPr lang="el-GR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¨Έργα διαχείρισης</a:t>
                      </a:r>
                      <a:r>
                        <a:rPr lang="el-G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στερεών και υγρών αποβλήτων, υδατικών πόρων, βιοποικιλότητας, αστικής αναζωογόνησης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u="none" strike="noStrike" dirty="0" smtClean="0">
                          <a:effectLst/>
                        </a:rPr>
                        <a:t>-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u="none" strike="noStrike">
                          <a:effectLst/>
                        </a:rPr>
                        <a:t>ΝΑΙ</a:t>
                      </a:r>
                      <a:endParaRPr lang="el-G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6461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l-GR" sz="1400" u="none" strike="noStrike" dirty="0">
                          <a:effectLst/>
                        </a:rPr>
                        <a:t>14Β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l-G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ΕΤΠΑ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Έργα διαχείρισης</a:t>
                      </a:r>
                      <a:r>
                        <a:rPr lang="el-G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στερεών και υγρών αποβλήτων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u="none" strike="noStrike" dirty="0" smtClean="0">
                          <a:effectLst/>
                        </a:rPr>
                        <a:t>Περισσότερο Ανεπτυγμένες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u="none" strike="noStrike">
                          <a:effectLst/>
                        </a:rPr>
                        <a:t>ΝΑΙ</a:t>
                      </a:r>
                      <a:endParaRPr lang="el-G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64612">
                <a:tc vMerge="1">
                  <a:txBody>
                    <a:bodyPr/>
                    <a:lstStyle/>
                    <a:p>
                      <a:pPr algn="ctr" fontAlgn="ctr"/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l-G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ΕΤΠΑ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u="none" strike="noStrike" dirty="0" smtClean="0">
                          <a:effectLst/>
                        </a:rPr>
                        <a:t>Λιγότερο Ανεπτυγμένες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u="none" strike="noStrike">
                          <a:effectLst/>
                        </a:rPr>
                        <a:t>ΝΑΙ</a:t>
                      </a:r>
                      <a:endParaRPr lang="el-G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64612">
                <a:tc vMerge="1">
                  <a:txBody>
                    <a:bodyPr/>
                    <a:lstStyle/>
                    <a:p>
                      <a:pPr algn="ctr" fontAlgn="ctr"/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l-G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ΕΤΠΑ</a:t>
                      </a:r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l-G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Μετάβασης</a:t>
                      </a:r>
                      <a:endParaRPr lang="el-GR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ΌΧΙ</a:t>
                      </a:r>
                      <a:endParaRPr lang="el-GR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ctr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19545" name="Rectangle 2"/>
          <p:cNvSpPr txBox="1">
            <a:spLocks noChangeArrowheads="1"/>
          </p:cNvSpPr>
          <p:nvPr/>
        </p:nvSpPr>
        <p:spPr bwMode="auto">
          <a:xfrm>
            <a:off x="423414" y="1124744"/>
            <a:ext cx="8305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>
                <a:solidFill>
                  <a:srgbClr val="0070C0"/>
                </a:solidFill>
              </a:rPr>
              <a:t>Εκτίμηση Επίτευξης των Πλαισίων Επίδοσης των ΑΠ 10 έως 14Β</a:t>
            </a:r>
          </a:p>
        </p:txBody>
      </p:sp>
    </p:spTree>
    <p:extLst>
      <p:ext uri="{BB962C8B-B14F-4D97-AF65-F5344CB8AC3E}">
        <p14:creationId xmlns:p14="http://schemas.microsoft.com/office/powerpoint/2010/main" val="15888412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Στρογγυλεμένο ορθογώνιο 11"/>
          <p:cNvSpPr/>
          <p:nvPr/>
        </p:nvSpPr>
        <p:spPr>
          <a:xfrm>
            <a:off x="6934200" y="4800600"/>
            <a:ext cx="2057400" cy="990600"/>
          </a:xfrm>
          <a:prstGeom prst="roundRect">
            <a:avLst/>
          </a:prstGeom>
          <a:gradFill>
            <a:gsLst>
              <a:gs pos="0">
                <a:schemeClr val="accent3">
                  <a:tint val="50000"/>
                  <a:satMod val="300000"/>
                  <a:alpha val="40000"/>
                </a:schemeClr>
              </a:gs>
              <a:gs pos="35000">
                <a:schemeClr val="accent3">
                  <a:tint val="37000"/>
                  <a:satMod val="300000"/>
                  <a:alpha val="40000"/>
                </a:schemeClr>
              </a:gs>
              <a:gs pos="100000">
                <a:schemeClr val="accent3">
                  <a:tint val="15000"/>
                  <a:satMod val="350000"/>
                  <a:alpha val="4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0" name="Στρογγυλεμένο ορθογώνιο 9"/>
          <p:cNvSpPr/>
          <p:nvPr/>
        </p:nvSpPr>
        <p:spPr>
          <a:xfrm>
            <a:off x="3962400" y="4800600"/>
            <a:ext cx="2057400" cy="990600"/>
          </a:xfrm>
          <a:prstGeom prst="roundRect">
            <a:avLst/>
          </a:prstGeom>
          <a:gradFill>
            <a:gsLst>
              <a:gs pos="0">
                <a:schemeClr val="accent3">
                  <a:tint val="50000"/>
                  <a:satMod val="300000"/>
                  <a:alpha val="40000"/>
                </a:schemeClr>
              </a:gs>
              <a:gs pos="35000">
                <a:schemeClr val="accent3">
                  <a:tint val="37000"/>
                  <a:satMod val="300000"/>
                  <a:alpha val="40000"/>
                </a:schemeClr>
              </a:gs>
              <a:gs pos="100000">
                <a:schemeClr val="accent3">
                  <a:tint val="15000"/>
                  <a:satMod val="350000"/>
                  <a:alpha val="4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8" name="Στρογγυλεμένο ορθογώνιο 7"/>
          <p:cNvSpPr/>
          <p:nvPr/>
        </p:nvSpPr>
        <p:spPr>
          <a:xfrm>
            <a:off x="990600" y="4800600"/>
            <a:ext cx="2057400" cy="990600"/>
          </a:xfrm>
          <a:prstGeom prst="roundRect">
            <a:avLst/>
          </a:prstGeom>
          <a:gradFill>
            <a:gsLst>
              <a:gs pos="0">
                <a:schemeClr val="accent3">
                  <a:tint val="50000"/>
                  <a:satMod val="300000"/>
                  <a:alpha val="40000"/>
                </a:schemeClr>
              </a:gs>
              <a:gs pos="35000">
                <a:schemeClr val="accent3">
                  <a:tint val="37000"/>
                  <a:satMod val="300000"/>
                  <a:alpha val="40000"/>
                </a:schemeClr>
              </a:gs>
              <a:gs pos="100000">
                <a:schemeClr val="accent3">
                  <a:tint val="15000"/>
                  <a:satMod val="350000"/>
                  <a:alpha val="4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0" y="10668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>
                <a:solidFill>
                  <a:srgbClr val="0070C0"/>
                </a:solidFill>
              </a:rPr>
              <a:t>Συνολική εκτίμηση επίτευξης των Πλαισίων Επίδοσης του ΕΠ (σε ΚΣ)</a:t>
            </a:r>
          </a:p>
        </p:txBody>
      </p:sp>
      <p:graphicFrame>
        <p:nvGraphicFramePr>
          <p:cNvPr id="6" name="Θέση περιεχομένου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1173438"/>
              </p:ext>
            </p:extLst>
          </p:nvPr>
        </p:nvGraphicFramePr>
        <p:xfrm>
          <a:off x="609600" y="1371600"/>
          <a:ext cx="83058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023938" y="5005388"/>
            <a:ext cx="2024062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l-GR" sz="1000" dirty="0">
                <a:latin typeface="+mn-lt"/>
              </a:rPr>
              <a:t>Ταμείο Συνοχής :   10,1 εκατ.€</a:t>
            </a:r>
          </a:p>
          <a:p>
            <a:pPr>
              <a:defRPr/>
            </a:pPr>
            <a:r>
              <a:rPr lang="el-GR" sz="1000" dirty="0">
                <a:latin typeface="+mn-lt"/>
              </a:rPr>
              <a:t>ΕΤΠΑ   ΠΑΠ      :      </a:t>
            </a:r>
            <a:r>
              <a:rPr lang="en-US" sz="1000" dirty="0" smtClean="0">
                <a:latin typeface="+mn-lt"/>
              </a:rPr>
              <a:t>8,7</a:t>
            </a:r>
            <a:endParaRPr lang="el-GR" sz="1000" dirty="0">
              <a:latin typeface="+mn-lt"/>
            </a:endParaRPr>
          </a:p>
          <a:p>
            <a:pPr>
              <a:defRPr/>
            </a:pPr>
            <a:r>
              <a:rPr lang="el-GR" sz="1000" dirty="0">
                <a:latin typeface="+mn-lt"/>
              </a:rPr>
              <a:t>             ΠΜ        :     </a:t>
            </a:r>
            <a:r>
              <a:rPr lang="en-US" sz="1000" dirty="0" smtClean="0">
                <a:latin typeface="+mn-lt"/>
              </a:rPr>
              <a:t>10</a:t>
            </a:r>
            <a:endParaRPr lang="el-GR" sz="1000" dirty="0">
              <a:latin typeface="+mn-lt"/>
            </a:endParaRPr>
          </a:p>
          <a:p>
            <a:pPr>
              <a:defRPr/>
            </a:pPr>
            <a:r>
              <a:rPr lang="el-GR" sz="1000" dirty="0">
                <a:latin typeface="+mn-lt"/>
              </a:rPr>
              <a:t>             ΛΑΠ      :     </a:t>
            </a:r>
            <a:r>
              <a:rPr lang="en-US" sz="1000" dirty="0" smtClean="0">
                <a:latin typeface="+mn-lt"/>
              </a:rPr>
              <a:t> 8,4</a:t>
            </a:r>
            <a:endParaRPr lang="el-GR" sz="1000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95738" y="5005388"/>
            <a:ext cx="2024062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l-GR" sz="1000" dirty="0">
                <a:latin typeface="+mn-lt"/>
              </a:rPr>
              <a:t>Ταμείο Συνοχής :     4,0 εκατ.€</a:t>
            </a:r>
          </a:p>
          <a:p>
            <a:pPr>
              <a:defRPr/>
            </a:pPr>
            <a:r>
              <a:rPr lang="el-GR" sz="1000" dirty="0">
                <a:latin typeface="+mn-lt"/>
              </a:rPr>
              <a:t>ΕΤΠΑ   ΠΑΠ      :       </a:t>
            </a:r>
            <a:r>
              <a:rPr lang="en-US" sz="1000" dirty="0" smtClean="0">
                <a:latin typeface="+mn-lt"/>
              </a:rPr>
              <a:t>6,7</a:t>
            </a:r>
            <a:endParaRPr lang="el-GR" sz="1000" dirty="0">
              <a:latin typeface="+mn-lt"/>
            </a:endParaRPr>
          </a:p>
          <a:p>
            <a:pPr>
              <a:defRPr/>
            </a:pPr>
            <a:r>
              <a:rPr lang="el-GR" sz="1000" dirty="0">
                <a:latin typeface="+mn-lt"/>
              </a:rPr>
              <a:t>             ΠΜ        :      </a:t>
            </a:r>
            <a:r>
              <a:rPr lang="en-US" sz="1000" dirty="0" smtClean="0">
                <a:latin typeface="+mn-lt"/>
              </a:rPr>
              <a:t>2,4</a:t>
            </a:r>
            <a:endParaRPr lang="el-GR" sz="1000" dirty="0">
              <a:latin typeface="+mn-lt"/>
            </a:endParaRPr>
          </a:p>
          <a:p>
            <a:pPr>
              <a:defRPr/>
            </a:pPr>
            <a:r>
              <a:rPr lang="el-GR" sz="1000" dirty="0">
                <a:latin typeface="+mn-lt"/>
              </a:rPr>
              <a:t>             ΛΑΠ      :      </a:t>
            </a:r>
            <a:r>
              <a:rPr lang="en-US" sz="1000" dirty="0" smtClean="0">
                <a:latin typeface="+mn-lt"/>
              </a:rPr>
              <a:t>4,9</a:t>
            </a:r>
            <a:endParaRPr lang="el-GR" sz="1000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69125" y="5005388"/>
            <a:ext cx="2022475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l-GR" sz="1000" dirty="0">
                <a:latin typeface="+mn-lt"/>
              </a:rPr>
              <a:t>Ταμείο Συνοχής :   6,1 εκατ.€</a:t>
            </a:r>
          </a:p>
          <a:p>
            <a:pPr>
              <a:defRPr/>
            </a:pPr>
            <a:r>
              <a:rPr lang="el-GR" sz="1000" dirty="0">
                <a:latin typeface="+mn-lt"/>
              </a:rPr>
              <a:t>ΕΤΠΑ   ΠΑΠ      :      2,0</a:t>
            </a:r>
          </a:p>
          <a:p>
            <a:pPr>
              <a:defRPr/>
            </a:pPr>
            <a:r>
              <a:rPr lang="el-GR" sz="1000" dirty="0">
                <a:latin typeface="+mn-lt"/>
              </a:rPr>
              <a:t>             ΠΜ        :     </a:t>
            </a:r>
            <a:r>
              <a:rPr lang="en-US" sz="1000" dirty="0" smtClean="0">
                <a:latin typeface="+mn-lt"/>
              </a:rPr>
              <a:t>7,6</a:t>
            </a:r>
            <a:endParaRPr lang="el-GR" sz="1000" dirty="0">
              <a:latin typeface="+mn-lt"/>
            </a:endParaRPr>
          </a:p>
          <a:p>
            <a:pPr>
              <a:defRPr/>
            </a:pPr>
            <a:r>
              <a:rPr lang="el-GR" sz="1000" dirty="0">
                <a:latin typeface="+mn-lt"/>
              </a:rPr>
              <a:t>             ΛΑΠ      :      </a:t>
            </a:r>
            <a:r>
              <a:rPr lang="el-GR" sz="1000" dirty="0" smtClean="0">
                <a:latin typeface="+mn-lt"/>
              </a:rPr>
              <a:t>3,</a:t>
            </a:r>
            <a:r>
              <a:rPr lang="en-US" sz="1000" dirty="0" smtClean="0">
                <a:latin typeface="+mn-lt"/>
              </a:rPr>
              <a:t>5</a:t>
            </a:r>
            <a:endParaRPr lang="el-GR" sz="1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828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 txBox="1">
            <a:spLocks noChangeArrowheads="1"/>
          </p:cNvSpPr>
          <p:nvPr/>
        </p:nvSpPr>
        <p:spPr bwMode="auto">
          <a:xfrm>
            <a:off x="76200" y="1154113"/>
            <a:ext cx="9067800" cy="75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>
                <a:solidFill>
                  <a:srgbClr val="0070C0"/>
                </a:solidFill>
              </a:rPr>
              <a:t>Αξιοποίηση των πόρων του Αποθεματικού Επίδοσης του ΕΠ </a:t>
            </a:r>
          </a:p>
        </p:txBody>
      </p:sp>
      <p:sp>
        <p:nvSpPr>
          <p:cNvPr id="21507" name="Rectangle 4"/>
          <p:cNvSpPr>
            <a:spLocks noGrp="1" noChangeArrowheads="1"/>
          </p:cNvSpPr>
          <p:nvPr>
            <p:ph idx="1"/>
          </p:nvPr>
        </p:nvSpPr>
        <p:spPr>
          <a:xfrm>
            <a:off x="990600" y="1828800"/>
            <a:ext cx="7696200" cy="4264496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altLang="el-GR" sz="1500" b="1" dirty="0" smtClean="0">
                <a:solidFill>
                  <a:srgbClr val="FF0000"/>
                </a:solidFill>
              </a:rPr>
              <a:t>Διασφάλιση </a:t>
            </a:r>
            <a:r>
              <a:rPr lang="el-GR" altLang="el-GR" sz="1500" b="1" dirty="0">
                <a:solidFill>
                  <a:srgbClr val="FF0000"/>
                </a:solidFill>
              </a:rPr>
              <a:t>250 </a:t>
            </a:r>
            <a:r>
              <a:rPr lang="el-GR" altLang="el-GR" sz="1500" b="1" dirty="0" smtClean="0">
                <a:solidFill>
                  <a:srgbClr val="FF0000"/>
                </a:solidFill>
              </a:rPr>
              <a:t>Μ€ ΚΣ  </a:t>
            </a:r>
            <a:r>
              <a:rPr lang="el-GR" altLang="el-GR" sz="1500" dirty="0" smtClean="0">
                <a:solidFill>
                  <a:srgbClr val="FF0000"/>
                </a:solidFill>
              </a:rPr>
              <a:t>(</a:t>
            </a:r>
            <a:r>
              <a:rPr lang="el-GR" altLang="el-GR" sz="1500" dirty="0" smtClean="0">
                <a:solidFill>
                  <a:srgbClr val="FF0000"/>
                </a:solidFill>
              </a:rPr>
              <a:t>299 </a:t>
            </a:r>
            <a:r>
              <a:rPr lang="el-GR" altLang="el-GR" sz="1500" dirty="0" smtClean="0">
                <a:solidFill>
                  <a:srgbClr val="FF0000"/>
                </a:solidFill>
              </a:rPr>
              <a:t>εκατ. € </a:t>
            </a:r>
            <a:r>
              <a:rPr lang="el-GR" altLang="el-GR" sz="1500" dirty="0" smtClean="0">
                <a:solidFill>
                  <a:srgbClr val="FF0000"/>
                </a:solidFill>
              </a:rPr>
              <a:t>ΣΔΔ)  </a:t>
            </a:r>
            <a:r>
              <a:rPr lang="el-GR" altLang="el-GR" sz="1500" b="1" dirty="0" smtClean="0">
                <a:solidFill>
                  <a:srgbClr val="FF0000"/>
                </a:solidFill>
              </a:rPr>
              <a:t>από πόρους του Αποθεματικού Επίδοσης </a:t>
            </a:r>
            <a:r>
              <a:rPr lang="el-GR" altLang="el-GR" sz="1500" b="1" dirty="0" smtClean="0">
                <a:solidFill>
                  <a:srgbClr val="FF0000"/>
                </a:solidFill>
              </a:rPr>
              <a:t>στους Άξονες Προτεραιότητας του </a:t>
            </a:r>
            <a:r>
              <a:rPr lang="el-GR" altLang="el-GR" sz="1500" b="1" dirty="0" smtClean="0">
                <a:solidFill>
                  <a:srgbClr val="FF0000"/>
                </a:solidFill>
              </a:rPr>
              <a:t>ΕΠ-ΥΜΕΠΕΡΑΑ</a:t>
            </a:r>
            <a:r>
              <a:rPr lang="el-GR" altLang="el-GR" sz="1500" b="1" dirty="0" smtClean="0"/>
              <a:t>, </a:t>
            </a:r>
            <a:r>
              <a:rPr lang="el-GR" altLang="el-GR" sz="1500" dirty="0"/>
              <a:t>που αντιστοιχεί στο </a:t>
            </a:r>
            <a:r>
              <a:rPr lang="el-GR" altLang="el-GR" sz="1500" dirty="0" smtClean="0"/>
              <a:t>86,7% </a:t>
            </a:r>
            <a:r>
              <a:rPr lang="el-GR" altLang="el-GR" sz="1500" dirty="0"/>
              <a:t>των συνολικά διαθέσιμων πόρων του Αποθεματικού </a:t>
            </a:r>
            <a:r>
              <a:rPr lang="el-GR" altLang="el-GR" sz="1500" dirty="0" smtClean="0"/>
              <a:t>Επίδοσης,</a:t>
            </a:r>
            <a:r>
              <a:rPr lang="el-GR" altLang="el-GR" sz="1500" b="1" dirty="0" smtClean="0"/>
              <a:t> </a:t>
            </a:r>
            <a:r>
              <a:rPr lang="el-GR" altLang="el-GR" sz="1500" dirty="0" smtClean="0"/>
              <a:t>για </a:t>
            </a:r>
            <a:r>
              <a:rPr lang="el-GR" altLang="el-GR" sz="1500" dirty="0" smtClean="0"/>
              <a:t>την υλοποίηση του συνολικού προγραμματισμού </a:t>
            </a:r>
            <a:r>
              <a:rPr lang="el-GR" altLang="el-GR" sz="1500" dirty="0" smtClean="0"/>
              <a:t>του</a:t>
            </a:r>
            <a:endParaRPr lang="el-GR" altLang="el-GR" sz="150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altLang="el-GR" sz="1500" b="1" dirty="0" smtClean="0"/>
              <a:t>Δυνατότητα ανακατανομής </a:t>
            </a:r>
            <a:r>
              <a:rPr lang="el-GR" altLang="el-GR" sz="1500" b="1" dirty="0" smtClean="0"/>
              <a:t>πόρων ύψους </a:t>
            </a:r>
            <a:r>
              <a:rPr lang="en-US" altLang="el-GR" sz="1500" b="1" dirty="0"/>
              <a:t>37,2</a:t>
            </a:r>
            <a:r>
              <a:rPr lang="el-GR" altLang="el-GR" sz="1500" b="1" dirty="0"/>
              <a:t> Μ</a:t>
            </a:r>
            <a:r>
              <a:rPr lang="el-GR" altLang="el-GR" sz="1500" b="1" dirty="0" smtClean="0"/>
              <a:t>€ Κ.Σ. </a:t>
            </a:r>
            <a:r>
              <a:rPr lang="el-GR" altLang="el-GR" sz="1500" dirty="0"/>
              <a:t>(</a:t>
            </a:r>
            <a:r>
              <a:rPr lang="en-US" altLang="el-GR" sz="1500" dirty="0" smtClean="0"/>
              <a:t>45,8</a:t>
            </a:r>
            <a:r>
              <a:rPr lang="el-GR" altLang="el-GR" sz="1500" dirty="0" smtClean="0"/>
              <a:t> Μ€ ΣΔΔ</a:t>
            </a:r>
            <a:r>
              <a:rPr lang="el-GR" altLang="el-GR" sz="1500" dirty="0" smtClean="0"/>
              <a:t>) </a:t>
            </a:r>
            <a:r>
              <a:rPr lang="el-GR" altLang="el-GR" sz="1500" b="1" dirty="0"/>
              <a:t>του Αποθεματικού </a:t>
            </a:r>
            <a:r>
              <a:rPr lang="el-GR" altLang="el-GR" sz="1500" b="1" dirty="0" err="1"/>
              <a:t>Επίδοσ</a:t>
            </a:r>
            <a:r>
              <a:rPr lang="el-GR" altLang="el-GR" sz="1500" dirty="0" smtClean="0"/>
              <a:t>, </a:t>
            </a:r>
            <a:r>
              <a:rPr lang="el-GR" altLang="el-GR" sz="1500" dirty="0" smtClean="0"/>
              <a:t>που αντιστοιχεί στο </a:t>
            </a:r>
            <a:r>
              <a:rPr lang="en-US" altLang="el-GR" sz="1500" dirty="0" smtClean="0"/>
              <a:t>13,3</a:t>
            </a:r>
            <a:r>
              <a:rPr lang="el-GR" altLang="el-GR" sz="1500" dirty="0" smtClean="0"/>
              <a:t>% των συνολικά διαθέσιμων </a:t>
            </a:r>
            <a:r>
              <a:rPr lang="el-GR" altLang="el-GR" sz="1500" b="1" dirty="0" smtClean="0"/>
              <a:t>πόρων </a:t>
            </a:r>
            <a:r>
              <a:rPr lang="el-GR" altLang="el-GR" sz="1500" b="1" dirty="0" smtClean="0"/>
              <a:t>του</a:t>
            </a:r>
            <a:r>
              <a:rPr lang="el-GR" altLang="el-GR" sz="1500" dirty="0" smtClean="0"/>
              <a:t>, </a:t>
            </a:r>
            <a:r>
              <a:rPr lang="el-GR" altLang="el-GR" sz="1500" dirty="0" smtClean="0"/>
              <a:t>σε «επιτυχημένους» ΑΠ του Προγράμματος, Πρόκειται για:</a:t>
            </a:r>
          </a:p>
          <a:p>
            <a:pPr lvl="1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altLang="el-GR" sz="1500" dirty="0" smtClean="0"/>
              <a:t>11,9 εκατ. € ΣΔΔ (10,1 </a:t>
            </a:r>
            <a:r>
              <a:rPr lang="el-GR" altLang="el-GR" sz="1500" dirty="0" smtClean="0"/>
              <a:t>Μ€ </a:t>
            </a:r>
            <a:r>
              <a:rPr lang="el-GR" altLang="el-GR" sz="1500" dirty="0" smtClean="0"/>
              <a:t>ΚΣ) Ταμείου Συνοχής</a:t>
            </a:r>
          </a:p>
          <a:p>
            <a:pPr lvl="1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l-GR" sz="1500" dirty="0" smtClean="0"/>
              <a:t>10,9</a:t>
            </a:r>
            <a:r>
              <a:rPr lang="el-GR" altLang="el-GR" sz="1500" dirty="0" smtClean="0"/>
              <a:t> εκατ. € ΣΔΔ (</a:t>
            </a:r>
            <a:r>
              <a:rPr lang="en-US" altLang="el-GR" sz="1500" dirty="0" smtClean="0"/>
              <a:t>8,7</a:t>
            </a:r>
            <a:r>
              <a:rPr lang="el-GR" altLang="el-GR" sz="1500" dirty="0" smtClean="0"/>
              <a:t> </a:t>
            </a:r>
            <a:r>
              <a:rPr lang="el-GR" altLang="el-GR" sz="1500" dirty="0"/>
              <a:t>Μ</a:t>
            </a:r>
            <a:r>
              <a:rPr lang="el-GR" altLang="el-GR" sz="1500" dirty="0" smtClean="0"/>
              <a:t>€ </a:t>
            </a:r>
            <a:r>
              <a:rPr lang="el-GR" altLang="el-GR" sz="1500" dirty="0" smtClean="0"/>
              <a:t>ΚΣ) Περισσότερο Ανεπτυγμένων Περιφερειών</a:t>
            </a:r>
          </a:p>
          <a:p>
            <a:pPr lvl="1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l-GR" sz="1500" dirty="0" smtClean="0"/>
              <a:t>12,6</a:t>
            </a:r>
            <a:r>
              <a:rPr lang="el-GR" altLang="el-GR" sz="1500" dirty="0" smtClean="0"/>
              <a:t> εκατ. € ΣΔΔ (</a:t>
            </a:r>
            <a:r>
              <a:rPr lang="en-US" altLang="el-GR" sz="1500" dirty="0" smtClean="0"/>
              <a:t>10</a:t>
            </a:r>
            <a:r>
              <a:rPr lang="el-GR" altLang="el-GR" sz="1500" dirty="0" smtClean="0"/>
              <a:t> </a:t>
            </a:r>
            <a:r>
              <a:rPr lang="el-GR" altLang="el-GR" sz="1500" dirty="0"/>
              <a:t>Μ€ </a:t>
            </a:r>
            <a:r>
              <a:rPr lang="el-GR" altLang="el-GR" sz="1500" dirty="0" smtClean="0"/>
              <a:t>ΚΣ</a:t>
            </a:r>
            <a:r>
              <a:rPr lang="el-GR" altLang="el-GR" sz="1500" dirty="0" smtClean="0"/>
              <a:t>) Περιφερειών σε Μετάβαση</a:t>
            </a:r>
          </a:p>
          <a:p>
            <a:pPr lvl="1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l-GR" sz="1500" dirty="0" smtClean="0"/>
              <a:t>10,4</a:t>
            </a:r>
            <a:r>
              <a:rPr lang="el-GR" altLang="el-GR" sz="1500" dirty="0" smtClean="0"/>
              <a:t> εκατ. € ΣΔΔ (</a:t>
            </a:r>
            <a:r>
              <a:rPr lang="en-US" altLang="el-GR" sz="1500" dirty="0" smtClean="0"/>
              <a:t>8,4</a:t>
            </a:r>
            <a:r>
              <a:rPr lang="el-GR" altLang="el-GR" sz="1500" dirty="0" smtClean="0"/>
              <a:t> </a:t>
            </a:r>
            <a:r>
              <a:rPr lang="el-GR" altLang="el-GR" sz="1500"/>
              <a:t>Μ</a:t>
            </a:r>
            <a:r>
              <a:rPr lang="el-GR" altLang="el-GR" sz="1500" smtClean="0"/>
              <a:t>€</a:t>
            </a:r>
            <a:r>
              <a:rPr lang="el-GR" altLang="el-GR" sz="1500" smtClean="0"/>
              <a:t> </a:t>
            </a:r>
            <a:r>
              <a:rPr lang="el-GR" altLang="el-GR" sz="1500" dirty="0" smtClean="0"/>
              <a:t>ΚΣ) Λιγότερο Ανεπτυγμένων Περιφερειών</a:t>
            </a:r>
          </a:p>
        </p:txBody>
      </p:sp>
    </p:spTree>
    <p:extLst>
      <p:ext uri="{BB962C8B-B14F-4D97-AF65-F5344CB8AC3E}">
        <p14:creationId xmlns:p14="http://schemas.microsoft.com/office/powerpoint/2010/main" val="351752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D7581F-132C-4987-8E9F-6738D7CB4A3C}" type="slidenum">
              <a:rPr lang="en-US" altLang="el-GR" smtClean="0"/>
              <a:pPr>
                <a:defRPr/>
              </a:pPr>
              <a:t>27</a:t>
            </a:fld>
            <a:endParaRPr lang="en-US" altLang="el-GR"/>
          </a:p>
        </p:txBody>
      </p:sp>
      <p:sp>
        <p:nvSpPr>
          <p:cNvPr id="5" name="Ορθογώνιο 4"/>
          <p:cNvSpPr>
            <a:spLocks noChangeArrowheads="1"/>
          </p:cNvSpPr>
          <p:nvPr/>
        </p:nvSpPr>
        <p:spPr bwMode="auto">
          <a:xfrm>
            <a:off x="381000" y="2490788"/>
            <a:ext cx="76200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l-GR" altLang="el-GR" sz="3200" dirty="0">
                <a:solidFill>
                  <a:srgbClr val="000000"/>
                </a:solidFill>
              </a:rPr>
              <a:t>Ευχαριστώ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l-GR" altLang="el-GR" sz="3200" dirty="0">
                <a:solidFill>
                  <a:srgbClr val="000000"/>
                </a:solidFill>
              </a:rPr>
              <a:t>για την προσοχή σας!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l-GR" altLang="el-GR" sz="3200" i="1" dirty="0">
              <a:solidFill>
                <a:srgbClr val="716F70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l-GR" altLang="el-GR" sz="1800" i="1" dirty="0">
                <a:solidFill>
                  <a:srgbClr val="716F70"/>
                </a:solidFill>
              </a:rPr>
              <a:t>Χριστίνα ΔΡΙΤΣΑ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l-GR" altLang="el-GR" sz="1800" i="1" dirty="0">
                <a:solidFill>
                  <a:srgbClr val="716F70"/>
                </a:solidFill>
              </a:rPr>
              <a:t>Προϊσταμένη  Μονάδας </a:t>
            </a:r>
            <a:endParaRPr lang="el-GR" altLang="el-GR" sz="1800" i="1" dirty="0" smtClean="0">
              <a:solidFill>
                <a:srgbClr val="716F70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l-GR" altLang="el-GR" sz="1800" i="1" dirty="0" smtClean="0">
                <a:solidFill>
                  <a:srgbClr val="716F70"/>
                </a:solidFill>
              </a:rPr>
              <a:t>Προγραμματισμού &amp; Αξιολόγησης</a:t>
            </a:r>
            <a:endParaRPr lang="el-GR" altLang="el-GR" sz="1800" i="1" dirty="0">
              <a:solidFill>
                <a:srgbClr val="716F70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l-GR" altLang="el-GR" sz="1800" i="1" dirty="0">
                <a:solidFill>
                  <a:srgbClr val="716F70"/>
                </a:solidFill>
              </a:rPr>
              <a:t>ΕΥΔ/ΕΠ-ΥΜΕΠΕΡΑΑ</a:t>
            </a:r>
          </a:p>
        </p:txBody>
      </p:sp>
    </p:spTree>
    <p:extLst>
      <p:ext uri="{BB962C8B-B14F-4D97-AF65-F5344CB8AC3E}">
        <p14:creationId xmlns:p14="http://schemas.microsoft.com/office/powerpoint/2010/main" val="41846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D7581F-132C-4987-8E9F-6738D7CB4A3C}" type="slidenum">
              <a:rPr lang="en-US" altLang="el-GR" smtClean="0"/>
              <a:pPr>
                <a:defRPr/>
              </a:pPr>
              <a:t>3</a:t>
            </a:fld>
            <a:endParaRPr lang="en-US" altLang="el-GR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6513" y="1287463"/>
            <a:ext cx="91074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l-GR" altLang="en-US" sz="2000" spc="150" dirty="0" smtClean="0">
                <a:solidFill>
                  <a:srgbClr val="0070C0"/>
                </a:solidFill>
                <a:ea typeface="+mj-ea"/>
                <a:cs typeface="+mj-cs"/>
              </a:rPr>
              <a:t>Επιλεγμένοι Δείκτες στο Πλαίσιο Επίδοσης του ΕΠ- ΥΜΕΠΕΡΑΑ</a:t>
            </a:r>
            <a:endParaRPr lang="el-GR" altLang="en-US" sz="2000" spc="150" dirty="0">
              <a:solidFill>
                <a:srgbClr val="0070C0"/>
              </a:solidFill>
              <a:ea typeface="+mj-ea"/>
              <a:cs typeface="+mj-cs"/>
            </a:endParaRPr>
          </a:p>
        </p:txBody>
      </p:sp>
      <p:graphicFrame>
        <p:nvGraphicFramePr>
          <p:cNvPr id="2" name="Διάγραμμα 1"/>
          <p:cNvGraphicFramePr/>
          <p:nvPr>
            <p:extLst>
              <p:ext uri="{D42A27DB-BD31-4B8C-83A1-F6EECF244321}">
                <p14:modId xmlns:p14="http://schemas.microsoft.com/office/powerpoint/2010/main" val="3058250547"/>
              </p:ext>
            </p:extLst>
          </p:nvPr>
        </p:nvGraphicFramePr>
        <p:xfrm>
          <a:off x="2411760" y="1687573"/>
          <a:ext cx="4320480" cy="44057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3673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2A03EA-4780-49DD-B7EF-19DD95006A06}" type="slidenum">
              <a:rPr lang="en-US" altLang="el-GR" smtClean="0"/>
              <a:pPr>
                <a:defRPr/>
              </a:pPr>
              <a:t>4</a:t>
            </a:fld>
            <a:endParaRPr lang="en-US" altLang="el-GR"/>
          </a:p>
        </p:txBody>
      </p:sp>
      <p:sp>
        <p:nvSpPr>
          <p:cNvPr id="3" name="Τίτλος 1"/>
          <p:cNvSpPr>
            <a:spLocks noGrp="1"/>
          </p:cNvSpPr>
          <p:nvPr>
            <p:ph type="ctrTitle"/>
          </p:nvPr>
        </p:nvSpPr>
        <p:spPr>
          <a:xfrm>
            <a:off x="7937" y="1316385"/>
            <a:ext cx="9144000" cy="432048"/>
          </a:xfrm>
        </p:spPr>
        <p:txBody>
          <a:bodyPr>
            <a:normAutofit/>
          </a:bodyPr>
          <a:lstStyle/>
          <a:p>
            <a:pPr algn="ctr"/>
            <a:r>
              <a:rPr lang="el-GR" sz="2100" dirty="0" smtClean="0"/>
              <a:t>Πλαίσιο Επίδοσης ΑΠ 01 : Διευρωπαϊκό σιδηροδρομικό δίκτυο &amp; συνδέσεις (</a:t>
            </a:r>
            <a:r>
              <a:rPr lang="el-GR" sz="2100" dirty="0"/>
              <a:t>ΤΣ)</a:t>
            </a:r>
          </a:p>
        </p:txBody>
      </p:sp>
      <p:graphicFrame>
        <p:nvGraphicFramePr>
          <p:cNvPr id="2" name="Διάγραμμα 1"/>
          <p:cNvGraphicFramePr/>
          <p:nvPr>
            <p:extLst>
              <p:ext uri="{D42A27DB-BD31-4B8C-83A1-F6EECF244321}">
                <p14:modId xmlns:p14="http://schemas.microsoft.com/office/powerpoint/2010/main" val="2940821891"/>
              </p:ext>
            </p:extLst>
          </p:nvPr>
        </p:nvGraphicFramePr>
        <p:xfrm>
          <a:off x="923414" y="1916832"/>
          <a:ext cx="7969065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186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2A03EA-4780-49DD-B7EF-19DD95006A06}" type="slidenum">
              <a:rPr lang="en-US" altLang="el-GR" smtClean="0"/>
              <a:pPr>
                <a:defRPr/>
              </a:pPr>
              <a:t>5</a:t>
            </a:fld>
            <a:endParaRPr lang="en-US" altLang="el-GR"/>
          </a:p>
        </p:txBody>
      </p:sp>
      <p:graphicFrame>
        <p:nvGraphicFramePr>
          <p:cNvPr id="5" name="Διάγραμμα 4"/>
          <p:cNvGraphicFramePr/>
          <p:nvPr>
            <p:extLst>
              <p:ext uri="{D42A27DB-BD31-4B8C-83A1-F6EECF244321}">
                <p14:modId xmlns:p14="http://schemas.microsoft.com/office/powerpoint/2010/main" val="2180082603"/>
              </p:ext>
            </p:extLst>
          </p:nvPr>
        </p:nvGraphicFramePr>
        <p:xfrm>
          <a:off x="923414" y="1916832"/>
          <a:ext cx="7969065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Τίτλος 1"/>
          <p:cNvSpPr txBox="1">
            <a:spLocks/>
          </p:cNvSpPr>
          <p:nvPr/>
        </p:nvSpPr>
        <p:spPr bwMode="auto">
          <a:xfrm>
            <a:off x="188055" y="1316385"/>
            <a:ext cx="914400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7500"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70C0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70C0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70C0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70C0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70C0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70C0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70C0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70C0"/>
                </a:solidFill>
                <a:latin typeface="Calibri Light" pitchFamily="34" charset="0"/>
              </a:defRPr>
            </a:lvl9pPr>
          </a:lstStyle>
          <a:p>
            <a:pPr algn="ctr"/>
            <a:r>
              <a:rPr lang="el-GR" sz="2200" kern="0" dirty="0" smtClean="0"/>
              <a:t>Πλαίσια Επίδοσης ΑΠ 02 : Διευρωπαϊκό σιδηροδρομικό δίκτυο (ΕΤΠΑ)</a:t>
            </a:r>
            <a:endParaRPr lang="el-GR" sz="2200" kern="0" dirty="0"/>
          </a:p>
        </p:txBody>
      </p:sp>
    </p:spTree>
    <p:extLst>
      <p:ext uri="{BB962C8B-B14F-4D97-AF65-F5344CB8AC3E}">
        <p14:creationId xmlns:p14="http://schemas.microsoft.com/office/powerpoint/2010/main" val="382554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2A03EA-4780-49DD-B7EF-19DD95006A06}" type="slidenum">
              <a:rPr lang="en-US" altLang="el-GR" smtClean="0"/>
              <a:pPr>
                <a:defRPr/>
              </a:pPr>
              <a:t>6</a:t>
            </a:fld>
            <a:endParaRPr lang="en-US" altLang="el-GR"/>
          </a:p>
        </p:txBody>
      </p:sp>
      <p:sp>
        <p:nvSpPr>
          <p:cNvPr id="5" name="Τίτλος 1"/>
          <p:cNvSpPr txBox="1">
            <a:spLocks/>
          </p:cNvSpPr>
          <p:nvPr/>
        </p:nvSpPr>
        <p:spPr bwMode="auto">
          <a:xfrm>
            <a:off x="188055" y="1325910"/>
            <a:ext cx="914400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7500"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70C0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70C0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70C0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70C0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70C0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70C0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70C0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70C0"/>
                </a:solidFill>
                <a:latin typeface="Calibri Light" pitchFamily="34" charset="0"/>
              </a:defRPr>
            </a:lvl9pPr>
          </a:lstStyle>
          <a:p>
            <a:pPr algn="ctr"/>
            <a:r>
              <a:rPr lang="el-GR" sz="2200" kern="0" dirty="0" smtClean="0"/>
              <a:t>Πλαίσιο Επίδοσης ΑΠ 03 </a:t>
            </a:r>
            <a:r>
              <a:rPr lang="el-GR" sz="2200" kern="0" dirty="0"/>
              <a:t>: </a:t>
            </a:r>
            <a:r>
              <a:rPr lang="el-GR" sz="2200" kern="0" dirty="0" smtClean="0"/>
              <a:t>Διευρωπαϊκό οδικό δίκτυο και οδική ασφάλεια (</a:t>
            </a:r>
            <a:r>
              <a:rPr lang="el-GR" sz="2200" kern="0" dirty="0"/>
              <a:t>ΤΣ)</a:t>
            </a:r>
          </a:p>
        </p:txBody>
      </p:sp>
      <p:graphicFrame>
        <p:nvGraphicFramePr>
          <p:cNvPr id="6" name="Διάγραμμα 5"/>
          <p:cNvGraphicFramePr/>
          <p:nvPr>
            <p:extLst>
              <p:ext uri="{D42A27DB-BD31-4B8C-83A1-F6EECF244321}">
                <p14:modId xmlns:p14="http://schemas.microsoft.com/office/powerpoint/2010/main" val="3533834166"/>
              </p:ext>
            </p:extLst>
          </p:nvPr>
        </p:nvGraphicFramePr>
        <p:xfrm>
          <a:off x="923414" y="1916832"/>
          <a:ext cx="7969065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43736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2A03EA-4780-49DD-B7EF-19DD95006A06}" type="slidenum">
              <a:rPr lang="en-US" altLang="el-GR" smtClean="0"/>
              <a:pPr>
                <a:defRPr/>
              </a:pPr>
              <a:t>7</a:t>
            </a:fld>
            <a:endParaRPr lang="en-US" altLang="el-GR"/>
          </a:p>
        </p:txBody>
      </p:sp>
      <p:graphicFrame>
        <p:nvGraphicFramePr>
          <p:cNvPr id="5" name="Διάγραμμα 4"/>
          <p:cNvGraphicFramePr/>
          <p:nvPr>
            <p:extLst>
              <p:ext uri="{D42A27DB-BD31-4B8C-83A1-F6EECF244321}">
                <p14:modId xmlns:p14="http://schemas.microsoft.com/office/powerpoint/2010/main" val="3819053970"/>
              </p:ext>
            </p:extLst>
          </p:nvPr>
        </p:nvGraphicFramePr>
        <p:xfrm>
          <a:off x="923414" y="1916832"/>
          <a:ext cx="7969065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Τίτλος 1"/>
          <p:cNvSpPr txBox="1">
            <a:spLocks/>
          </p:cNvSpPr>
          <p:nvPr/>
        </p:nvSpPr>
        <p:spPr bwMode="auto">
          <a:xfrm>
            <a:off x="179512" y="1412776"/>
            <a:ext cx="914400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7500"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70C0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70C0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70C0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70C0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70C0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70C0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70C0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70C0"/>
                </a:solidFill>
                <a:latin typeface="Calibri Light" pitchFamily="34" charset="0"/>
              </a:defRPr>
            </a:lvl9pPr>
          </a:lstStyle>
          <a:p>
            <a:pPr algn="ctr"/>
            <a:r>
              <a:rPr lang="el-GR" sz="2200" kern="0" dirty="0" smtClean="0"/>
              <a:t>Πλαίσιο Επίδοσης ΑΠ 04 </a:t>
            </a:r>
            <a:r>
              <a:rPr lang="el-GR" sz="2200" kern="0" dirty="0"/>
              <a:t>: </a:t>
            </a:r>
            <a:r>
              <a:rPr lang="el-GR" sz="2200" kern="0" dirty="0" smtClean="0"/>
              <a:t>Διευρωπαϊκό οδικό δίκτυο (ΕΤΠΑ)</a:t>
            </a:r>
            <a:endParaRPr lang="el-GR" sz="2200" kern="0" dirty="0"/>
          </a:p>
        </p:txBody>
      </p:sp>
    </p:spTree>
    <p:extLst>
      <p:ext uri="{BB962C8B-B14F-4D97-AF65-F5344CB8AC3E}">
        <p14:creationId xmlns:p14="http://schemas.microsoft.com/office/powerpoint/2010/main" val="305621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2A03EA-4780-49DD-B7EF-19DD95006A06}" type="slidenum">
              <a:rPr lang="en-US" altLang="el-GR" smtClean="0"/>
              <a:pPr>
                <a:defRPr/>
              </a:pPr>
              <a:t>8</a:t>
            </a:fld>
            <a:endParaRPr lang="en-US" altLang="el-GR"/>
          </a:p>
        </p:txBody>
      </p:sp>
      <p:sp>
        <p:nvSpPr>
          <p:cNvPr id="3" name="Τίτλος 1"/>
          <p:cNvSpPr>
            <a:spLocks noGrp="1"/>
          </p:cNvSpPr>
          <p:nvPr>
            <p:ph type="ctrTitle"/>
          </p:nvPr>
        </p:nvSpPr>
        <p:spPr>
          <a:xfrm>
            <a:off x="35655" y="1268760"/>
            <a:ext cx="9144000" cy="576064"/>
          </a:xfrm>
        </p:spPr>
        <p:txBody>
          <a:bodyPr>
            <a:noAutofit/>
          </a:bodyPr>
          <a:lstStyle/>
          <a:p>
            <a:pPr algn="ctr"/>
            <a:r>
              <a:rPr lang="el-GR" sz="2100" dirty="0" smtClean="0"/>
              <a:t>Πλαίσια Επίδοσης </a:t>
            </a:r>
            <a:r>
              <a:rPr lang="el-GR" sz="2100" dirty="0"/>
              <a:t>ΑΠ </a:t>
            </a:r>
            <a:r>
              <a:rPr lang="el-GR" sz="2100" dirty="0" smtClean="0"/>
              <a:t>05: Περιφερειακή κινητικότητα και συνδεσιμότητα νησιώτικων και απομακρυσμένων περιοχών</a:t>
            </a:r>
            <a:r>
              <a:rPr lang="en-US" sz="2100" dirty="0" smtClean="0"/>
              <a:t> (</a:t>
            </a:r>
            <a:r>
              <a:rPr lang="el-GR" sz="2100" dirty="0" smtClean="0"/>
              <a:t>ΕΤΠΑ)</a:t>
            </a:r>
            <a:endParaRPr lang="el-GR" sz="2100" dirty="0"/>
          </a:p>
        </p:txBody>
      </p:sp>
      <p:graphicFrame>
        <p:nvGraphicFramePr>
          <p:cNvPr id="5" name="Διάγραμμα 4"/>
          <p:cNvGraphicFramePr/>
          <p:nvPr>
            <p:extLst>
              <p:ext uri="{D42A27DB-BD31-4B8C-83A1-F6EECF244321}">
                <p14:modId xmlns:p14="http://schemas.microsoft.com/office/powerpoint/2010/main" val="3344610746"/>
              </p:ext>
            </p:extLst>
          </p:nvPr>
        </p:nvGraphicFramePr>
        <p:xfrm>
          <a:off x="923414" y="1916832"/>
          <a:ext cx="7969065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7944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2A03EA-4780-49DD-B7EF-19DD95006A06}" type="slidenum">
              <a:rPr lang="en-US" altLang="el-GR" smtClean="0"/>
              <a:pPr>
                <a:defRPr/>
              </a:pPr>
              <a:t>9</a:t>
            </a:fld>
            <a:endParaRPr lang="en-US" altLang="el-GR"/>
          </a:p>
        </p:txBody>
      </p:sp>
      <p:sp>
        <p:nvSpPr>
          <p:cNvPr id="3" name="Τίτλος 1"/>
          <p:cNvSpPr>
            <a:spLocks noGrp="1"/>
          </p:cNvSpPr>
          <p:nvPr>
            <p:ph type="ctrTitle"/>
          </p:nvPr>
        </p:nvSpPr>
        <p:spPr>
          <a:xfrm>
            <a:off x="35655" y="1268760"/>
            <a:ext cx="9144000" cy="648072"/>
          </a:xfrm>
        </p:spPr>
        <p:txBody>
          <a:bodyPr>
            <a:noAutofit/>
          </a:bodyPr>
          <a:lstStyle/>
          <a:p>
            <a:pPr algn="ctr"/>
            <a:r>
              <a:rPr lang="el-GR" sz="2100" dirty="0"/>
              <a:t>Πλαίσιο Επίδοσης ΑΠ 06: </a:t>
            </a:r>
            <a:r>
              <a:rPr lang="el-GR" sz="2100" dirty="0" smtClean="0"/>
              <a:t/>
            </a:r>
            <a:br>
              <a:rPr lang="el-GR" sz="2100" dirty="0" smtClean="0"/>
            </a:br>
            <a:r>
              <a:rPr lang="el-GR" sz="2100" dirty="0" smtClean="0"/>
              <a:t>Θαλάσσιες μεταφορικές υποδομές και ασφάλεια ναυσιπλοΐας (ΤΣ)</a:t>
            </a:r>
            <a:endParaRPr lang="el-GR" sz="2100" dirty="0"/>
          </a:p>
        </p:txBody>
      </p:sp>
      <p:graphicFrame>
        <p:nvGraphicFramePr>
          <p:cNvPr id="5" name="Διάγραμμα 4"/>
          <p:cNvGraphicFramePr/>
          <p:nvPr>
            <p:extLst>
              <p:ext uri="{D42A27DB-BD31-4B8C-83A1-F6EECF244321}">
                <p14:modId xmlns:p14="http://schemas.microsoft.com/office/powerpoint/2010/main" val="3310111447"/>
              </p:ext>
            </p:extLst>
          </p:nvPr>
        </p:nvGraphicFramePr>
        <p:xfrm>
          <a:off x="923414" y="1983507"/>
          <a:ext cx="7969065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9578371"/>
      </p:ext>
    </p:extLst>
  </p:cSld>
  <p:clrMapOvr>
    <a:masterClrMapping/>
  </p:clrMapOvr>
</p:sld>
</file>

<file path=ppt/theme/theme1.xml><?xml version="1.0" encoding="utf-8"?>
<a:theme xmlns:a="http://schemas.openxmlformats.org/drawingml/2006/main" name="ppt_temp2013_gen">
  <a:themeElements>
    <a:clrScheme name="ppt_temp2013_gen 1">
      <a:dk1>
        <a:srgbClr val="000000"/>
      </a:dk1>
      <a:lt1>
        <a:srgbClr val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FFFFFF"/>
      </a:accent3>
      <a:accent4>
        <a:srgbClr val="000000"/>
      </a:accent4>
      <a:accent5>
        <a:srgbClr val="CAE2AE"/>
      </a:accent5>
      <a:accent6>
        <a:srgbClr val="599531"/>
      </a:accent6>
      <a:hlink>
        <a:srgbClr val="EE7B08"/>
      </a:hlink>
      <a:folHlink>
        <a:srgbClr val="977B2D"/>
      </a:folHlink>
    </a:clrScheme>
    <a:fontScheme name="ppt_temp2013_gen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pt_temp2013_gen 1">
        <a:dk1>
          <a:srgbClr val="000000"/>
        </a:dk1>
        <a:lt1>
          <a:srgbClr val="FFFFFF"/>
        </a:lt1>
        <a:dk2>
          <a:srgbClr val="455F51"/>
        </a:dk2>
        <a:lt2>
          <a:srgbClr val="E2DFCC"/>
        </a:lt2>
        <a:accent1>
          <a:srgbClr val="99CB38"/>
        </a:accent1>
        <a:accent2>
          <a:srgbClr val="63A537"/>
        </a:accent2>
        <a:accent3>
          <a:srgbClr val="FFFFFF"/>
        </a:accent3>
        <a:accent4>
          <a:srgbClr val="000000"/>
        </a:accent4>
        <a:accent5>
          <a:srgbClr val="CAE2AE"/>
        </a:accent5>
        <a:accent6>
          <a:srgbClr val="599531"/>
        </a:accent6>
        <a:hlink>
          <a:srgbClr val="EE7B08"/>
        </a:hlink>
        <a:folHlink>
          <a:srgbClr val="977B2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4814</TotalTime>
  <Words>2770</Words>
  <Application>Microsoft Office PowerPoint</Application>
  <PresentationFormat>Προβολή στην οθόνη (4:3)</PresentationFormat>
  <Paragraphs>492</Paragraphs>
  <Slides>27</Slides>
  <Notes>3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27</vt:i4>
      </vt:variant>
    </vt:vector>
  </HeadingPairs>
  <TitlesOfParts>
    <vt:vector size="28" baseType="lpstr">
      <vt:lpstr>ppt_temp2013_gen</vt:lpstr>
      <vt:lpstr>Παρουσίαση του PowerPoint</vt:lpstr>
      <vt:lpstr>Παρουσίαση του PowerPoint</vt:lpstr>
      <vt:lpstr>Παρουσίαση του PowerPoint</vt:lpstr>
      <vt:lpstr>Πλαίσιο Επίδοσης ΑΠ 01 : Διευρωπαϊκό σιδηροδρομικό δίκτυο &amp; συνδέσεις (ΤΣ)</vt:lpstr>
      <vt:lpstr>Παρουσίαση του PowerPoint</vt:lpstr>
      <vt:lpstr>Παρουσίαση του PowerPoint</vt:lpstr>
      <vt:lpstr>Παρουσίαση του PowerPoint</vt:lpstr>
      <vt:lpstr>Πλαίσια Επίδοσης ΑΠ 05: Περιφερειακή κινητικότητα και συνδεσιμότητα νησιώτικων και απομακρυσμένων περιοχών (ΕΤΠΑ)</vt:lpstr>
      <vt:lpstr>Πλαίσιο Επίδοσης ΑΠ 06:  Θαλάσσιες μεταφορικές υποδομές και ασφάλεια ναυσιπλοΐας (ΤΣ)</vt:lpstr>
      <vt:lpstr>Πλαίσιο Επίδοσης ΑΠ 07:  Αεροπορικές μεταφορικές υποδομές και ασφάλεια αεροναυτιλίας (ΤΣ)</vt:lpstr>
      <vt:lpstr>Πλαίσιο Επίδοσης ΑΠ 08:  Καθαρές Αστικές Μεταφορές (ΕΤΠΑ)</vt:lpstr>
      <vt:lpstr>Πλαίσιο Επίδοσης ΑΠ 09: Καθαρες αστικες μεταφορες &amp; βελτιωση αστικου περιβαλλοντος (ΤΣ)</vt:lpstr>
      <vt:lpstr>Πλαίσια Επίδοσης ΑΠ 10: Εφαρμογή στρατηγικών επίτευξης χαμηλών εκπομπών διοξειδίου του άνθρακα με έμφαση στις αστικές περιοχές (ΕΤΠΑ)</vt:lpstr>
      <vt:lpstr>Πλαίσια Επίδοσης ΑΠ 10: Εφαρμογή στρατηγικών επίτευξης χαμηλών εκπομπών διοξειδίου του άνθρακα με έμφαση στις αστικές περιοχές (ΕΤΠΑ)</vt:lpstr>
      <vt:lpstr>Πλαίσια Επίδοσης ΑΠ 10: Εφαρμογή στρατηγικών επίτευξης χαμηλών εκπομπών διοξειδίου του άνθρακα με έμφαση στις αστικές περιοχές (ΕΤΠΑ)</vt:lpstr>
      <vt:lpstr>Πλαίσιο Επίδοσης ΑΠ 11: Εφαρμογή στρατηγικών προσαρμογής στην κλιματική αλλαγή, της πρόληψης και διαχείρισης κινδύνων (ΤΣ)</vt:lpstr>
      <vt:lpstr>Πλαίσια Επίδοσης ΑΠ 12: Στρατηγικές και δράσεις προώθησης της ενσωμάτωσης του ευρωπαϊκού περιβαλλοντικού κεκτημένου (ΕΤΠΑ)</vt:lpstr>
      <vt:lpstr>Πλαίσια Επίδοσης ΑΠ 13: Στρατηγικές και δράσεις προώθησης της ενσωμάτωσης του ευρωπαϊκού περιβαλλοντικού κεκτημένου (ΕΤΠΑ) στις περιφέρειες Νοτίου Αιγαίου και Στερεάς Ελλάδας</vt:lpstr>
      <vt:lpstr>Πλαίσιο Επίδοσης ΑΠ 14: Διατήρηση και προστασία του περιβάλλοντος - προαγωγή της αποδοτικής χρήσης των πόρων (ΤΣ)</vt:lpstr>
      <vt:lpstr>Πλαίσιο Επίδοσης ΑΠ 14Β: Διατήρηση και προστασία του περιβάλλοντος - διαχείριση υγρών και στερέων αποβλήτων (ΕΤΠΑ)</vt:lpstr>
      <vt:lpstr>Πλαίσιο Επίδοσης ΑΠ 14Β: Διατήρηση και προστασία του περιβάλλοντος - διαχείριση υγρών και στερέων αποβλήτων (ΕΤΠΑ)</vt:lpstr>
      <vt:lpstr>Πλαίσια Επίδοσης ΑΠ 14Β: Διατήρηση και προστασία του περιβάλλοντος - διαχείριση υγρών και στερέων αποβλήτων (ΕΤΠΑ)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ΧΡΗΜΑΤΟΔΟΤΗΣΗ ΥΠΟΔΟΜΩΝ ΜΕΤΑΦΟΡΩΝ ΣΤΗΝ Π.Π. 2014-2020</dc:title>
  <dc:creator>Γιάννης Κρασσακόπουλος</dc:creator>
  <cp:lastModifiedBy>XrDr</cp:lastModifiedBy>
  <cp:revision>583</cp:revision>
  <cp:lastPrinted>2018-05-11T09:27:38Z</cp:lastPrinted>
  <dcterms:created xsi:type="dcterms:W3CDTF">2017-06-12T13:28:49Z</dcterms:created>
  <dcterms:modified xsi:type="dcterms:W3CDTF">2019-06-12T08:41:02Z</dcterms:modified>
</cp:coreProperties>
</file>